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8"/>
  </p:notesMasterIdLst>
  <p:sldIdLst>
    <p:sldId id="291" r:id="rId2"/>
    <p:sldId id="321" r:id="rId3"/>
    <p:sldId id="322" r:id="rId4"/>
    <p:sldId id="323" r:id="rId5"/>
    <p:sldId id="324" r:id="rId6"/>
    <p:sldId id="277" r:id="rId7"/>
    <p:sldId id="325" r:id="rId8"/>
    <p:sldId id="326" r:id="rId9"/>
    <p:sldId id="327" r:id="rId10"/>
    <p:sldId id="270" r:id="rId11"/>
    <p:sldId id="319" r:id="rId12"/>
    <p:sldId id="262" r:id="rId13"/>
    <p:sldId id="256" r:id="rId14"/>
    <p:sldId id="259" r:id="rId15"/>
    <p:sldId id="260" r:id="rId16"/>
    <p:sldId id="328" r:id="rId17"/>
    <p:sldId id="264" r:id="rId18"/>
    <p:sldId id="261" r:id="rId19"/>
    <p:sldId id="271" r:id="rId20"/>
    <p:sldId id="257" r:id="rId21"/>
    <p:sldId id="318" r:id="rId22"/>
    <p:sldId id="278" r:id="rId23"/>
    <p:sldId id="258" r:id="rId24"/>
    <p:sldId id="283" r:id="rId25"/>
    <p:sldId id="265" r:id="rId26"/>
    <p:sldId id="297" r:id="rId27"/>
  </p:sldIdLst>
  <p:sldSz cx="9144000" cy="5143500" type="screen16x9"/>
  <p:notesSz cx="6858000" cy="9144000"/>
  <p:embeddedFontLst>
    <p:embeddedFont>
      <p:font typeface="Capriola" panose="02010603030502060004" pitchFamily="2" charset="77"/>
      <p:regular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Palanquin Dark" panose="020B0004020203020204" pitchFamily="34" charset="77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1241DF-914E-493E-B03A-DCDD01C488B1}">
  <a:tblStyle styleId="{5A1241DF-914E-493E-B03A-DCDD01C488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56" d="100"/>
          <a:sy n="156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5" name="Google Shape;17075;g9e8103f2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6" name="Google Shape;17076;g9e8103f2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9" name="Google Shape;15959;ga40199774d_0_1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0" name="Google Shape;15960;ga40199774d_0_1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1" name="Google Shape;17081;g9f6734c81c_0_12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82" name="Google Shape;17082;g9f6734c81c_0_12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48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4" name="Google Shape;15664;ga40199774d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5" name="Google Shape;15665;ga40199774d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3" name="Google Shape;15403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4" name="Google Shape;15404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" name="Google Shape;15565;ga388cd930a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6" name="Google Shape;15566;ga388cd930a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6" name="Google Shape;15646;ga388cd930a_1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7" name="Google Shape;15647;ga388cd930a_1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4" name="Google Shape;15664;ga40199774d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5" name="Google Shape;15665;ga40199774d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51885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7" name="Google Shape;15757;g9e8103f33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8" name="Google Shape;15758;g9e8103f33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3" name="Google Shape;15653;g877b642fd3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4" name="Google Shape;15654;g877b642fd3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2" name="Google Shape;15982;ga40199774d_0_1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3" name="Google Shape;15983;ga40199774d_0_1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s-MX" dirty="0"/>
              <a:t>Hasta ahora siempre asumimos que la función hash mapea el universo U en un conjunto de enteros S = {0, ..., s - 1}, que luego se utilizan como direcciones en una matriz.</a:t>
            </a:r>
          </a:p>
        </p:txBody>
      </p:sp>
    </p:spTree>
    <p:extLst>
      <p:ext uri="{BB962C8B-B14F-4D97-AF65-F5344CB8AC3E}">
        <p14:creationId xmlns:p14="http://schemas.microsoft.com/office/powerpoint/2010/main" val="27284634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9" name="Google Shape;15409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0" name="Google Shape;15410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9" name="Google Shape;15409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0" name="Google Shape;15410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86316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7" name="Google Shape;16407;ga40199774d_0_1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08" name="Google Shape;16408;ga40199774d_0_1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5" name="Google Shape;15415;g8794a74c9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6" name="Google Shape;15416;g8794a74c9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7" name="Google Shape;16797;ga40199774d_0_7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8" name="Google Shape;16798;ga40199774d_0_7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86935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2" name="Google Shape;15762;ga40199774d_0_140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63" name="Google Shape;15763;ga40199774d_0_140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" name="Google Shape;17101;ga40199774d_0_1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02" name="Google Shape;17102;ga40199774d_0_1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s-MX" dirty="0"/>
              <a:t>Consideraron funciones hash que mapean el universo U en una cadena de bits potencialmente infinita, de la cual se puede tomar tanto como sea necesario para distinguir cada elemento en el conjunto actual de todos los demás elementos</a:t>
            </a:r>
          </a:p>
        </p:txBody>
      </p:sp>
    </p:spTree>
    <p:extLst>
      <p:ext uri="{BB962C8B-B14F-4D97-AF65-F5344CB8AC3E}">
        <p14:creationId xmlns:p14="http://schemas.microsoft.com/office/powerpoint/2010/main" val="38792387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s-MX" dirty="0"/>
              <a:t>Luego propusieron romper esta cadena de bits en trozos de k bits e interpretar esto como clave para una estructura trie sobre el alfabeto {0, 1} k. </a:t>
            </a:r>
          </a:p>
        </p:txBody>
      </p:sp>
    </p:spTree>
    <p:extLst>
      <p:ext uri="{BB962C8B-B14F-4D97-AF65-F5344CB8AC3E}">
        <p14:creationId xmlns:p14="http://schemas.microsoft.com/office/powerpoint/2010/main" val="3092101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s-MX" dirty="0"/>
              <a:t>Luego propusieron romper esta cadena de bits en trozos de k bits e interpretar esto como clave para una estructura trie sobre el alfabeto {0, 1} k. </a:t>
            </a:r>
          </a:p>
        </p:txBody>
      </p:sp>
    </p:spTree>
    <p:extLst>
      <p:ext uri="{BB962C8B-B14F-4D97-AF65-F5344CB8AC3E}">
        <p14:creationId xmlns:p14="http://schemas.microsoft.com/office/powerpoint/2010/main" val="4211016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1" name="Google Shape;16401;ga46e324985_0_2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02" name="Google Shape;16402;ga46e324985_0_2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s-MX" dirty="0"/>
              <a:t>Luego propusieron romper esta cadena de bits en trozos de k bits e interpretar esto como clave para una estructura trie sobre el alfabeto {0, 1} k. </a:t>
            </a:r>
          </a:p>
        </p:txBody>
      </p:sp>
    </p:spTree>
    <p:extLst>
      <p:ext uri="{BB962C8B-B14F-4D97-AF65-F5344CB8AC3E}">
        <p14:creationId xmlns:p14="http://schemas.microsoft.com/office/powerpoint/2010/main" val="1507710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4352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12158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373136" y="-1273251"/>
            <a:ext cx="11246167" cy="7567482"/>
            <a:chOff x="-1373136" y="-1273251"/>
            <a:chExt cx="11246167" cy="7567482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7505550" y="-1162665"/>
              <a:ext cx="1280539" cy="2385035"/>
              <a:chOff x="6414668" y="-1532273"/>
              <a:chExt cx="1510782" cy="2813868"/>
            </a:xfrm>
          </p:grpSpPr>
          <p:sp>
            <p:nvSpPr>
              <p:cNvPr id="11" name="Google Shape;11;p2"/>
              <p:cNvSpPr/>
              <p:nvPr/>
            </p:nvSpPr>
            <p:spPr>
              <a:xfrm rot="5400000">
                <a:off x="5763125" y="-880730"/>
                <a:ext cx="2813868" cy="1510782"/>
              </a:xfrm>
              <a:custGeom>
                <a:avLst/>
                <a:gdLst/>
                <a:ahLst/>
                <a:cxnLst/>
                <a:rect l="l" t="t" r="r" b="b"/>
                <a:pathLst>
                  <a:path w="48854" h="26230" extrusionOk="0">
                    <a:moveTo>
                      <a:pt x="7871" y="0"/>
                    </a:moveTo>
                    <a:cubicBezTo>
                      <a:pt x="5516" y="0"/>
                      <a:pt x="3153" y="280"/>
                      <a:pt x="801" y="918"/>
                    </a:cubicBezTo>
                    <a:cubicBezTo>
                      <a:pt x="761" y="898"/>
                      <a:pt x="718" y="889"/>
                      <a:pt x="674" y="889"/>
                    </a:cubicBezTo>
                    <a:cubicBezTo>
                      <a:pt x="595" y="889"/>
                      <a:pt x="514" y="919"/>
                      <a:pt x="451" y="974"/>
                    </a:cubicBezTo>
                    <a:cubicBezTo>
                      <a:pt x="415" y="960"/>
                      <a:pt x="378" y="954"/>
                      <a:pt x="343" y="954"/>
                    </a:cubicBezTo>
                    <a:cubicBezTo>
                      <a:pt x="158" y="954"/>
                      <a:pt x="0" y="1124"/>
                      <a:pt x="59" y="1323"/>
                    </a:cubicBezTo>
                    <a:cubicBezTo>
                      <a:pt x="87" y="1491"/>
                      <a:pt x="297" y="1561"/>
                      <a:pt x="437" y="1589"/>
                    </a:cubicBezTo>
                    <a:cubicBezTo>
                      <a:pt x="787" y="4318"/>
                      <a:pt x="1794" y="6865"/>
                      <a:pt x="2830" y="9398"/>
                    </a:cubicBezTo>
                    <a:cubicBezTo>
                      <a:pt x="3278" y="10587"/>
                      <a:pt x="3809" y="11749"/>
                      <a:pt x="4425" y="12868"/>
                    </a:cubicBezTo>
                    <a:cubicBezTo>
                      <a:pt x="6524" y="16632"/>
                      <a:pt x="9840" y="19753"/>
                      <a:pt x="13451" y="22062"/>
                    </a:cubicBezTo>
                    <a:lnTo>
                      <a:pt x="13423" y="22062"/>
                    </a:lnTo>
                    <a:cubicBezTo>
                      <a:pt x="18401" y="24948"/>
                      <a:pt x="24109" y="26230"/>
                      <a:pt x="29833" y="26230"/>
                    </a:cubicBezTo>
                    <a:cubicBezTo>
                      <a:pt x="32266" y="26230"/>
                      <a:pt x="34702" y="25998"/>
                      <a:pt x="37085" y="25560"/>
                    </a:cubicBezTo>
                    <a:cubicBezTo>
                      <a:pt x="39674" y="24930"/>
                      <a:pt x="42179" y="23993"/>
                      <a:pt x="44642" y="22985"/>
                    </a:cubicBezTo>
                    <a:cubicBezTo>
                      <a:pt x="45901" y="22341"/>
                      <a:pt x="47468" y="22104"/>
                      <a:pt x="48462" y="21082"/>
                    </a:cubicBezTo>
                    <a:cubicBezTo>
                      <a:pt x="48854" y="19669"/>
                      <a:pt x="46097" y="17892"/>
                      <a:pt x="45215" y="16898"/>
                    </a:cubicBezTo>
                    <a:cubicBezTo>
                      <a:pt x="40528" y="12812"/>
                      <a:pt x="35980" y="8754"/>
                      <a:pt x="30201" y="6193"/>
                    </a:cubicBezTo>
                    <a:cubicBezTo>
                      <a:pt x="23232" y="2998"/>
                      <a:pt x="15589" y="0"/>
                      <a:pt x="78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5400000">
                <a:off x="7593516" y="-33061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5400000">
                <a:off x="7017599" y="9934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49" y="15"/>
                      <a:pt x="10" y="155"/>
                      <a:pt x="10" y="337"/>
                    </a:cubicBezTo>
                    <a:cubicBezTo>
                      <a:pt x="0" y="537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5400000">
                <a:off x="7099963" y="-348644"/>
                <a:ext cx="4515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2" extrusionOk="0">
                    <a:moveTo>
                      <a:pt x="350" y="1"/>
                    </a:moveTo>
                    <a:cubicBezTo>
                      <a:pt x="168" y="1"/>
                      <a:pt x="14" y="141"/>
                      <a:pt x="14" y="322"/>
                    </a:cubicBezTo>
                    <a:lnTo>
                      <a:pt x="0" y="322"/>
                    </a:lnTo>
                    <a:cubicBezTo>
                      <a:pt x="0" y="526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84" y="364"/>
                      <a:pt x="644" y="1"/>
                      <a:pt x="35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5400000">
                <a:off x="7240703" y="-42550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1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5400000">
                <a:off x="7291072" y="-234083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5400000">
                <a:off x="7358288" y="-200734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5400000">
                <a:off x="7294269" y="-1080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5400000">
                <a:off x="7103707" y="-120846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1"/>
                    </a:moveTo>
                    <a:cubicBezTo>
                      <a:pt x="154" y="15"/>
                      <a:pt x="14" y="155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5400000">
                <a:off x="7102095" y="-46257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5400000">
                <a:off x="7150448" y="13146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38" y="657"/>
                    </a:cubicBezTo>
                    <a:cubicBezTo>
                      <a:pt x="417" y="657"/>
                      <a:pt x="497" y="627"/>
                      <a:pt x="560" y="560"/>
                    </a:cubicBezTo>
                    <a:cubicBezTo>
                      <a:pt x="770" y="350"/>
                      <a:pt x="616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5400000">
                <a:off x="7592099" y="-86551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5400000">
                <a:off x="7404309" y="-4021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5400000">
                <a:off x="7524418" y="-67615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5400000">
                <a:off x="7429277" y="-1248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5400000">
                <a:off x="7552934" y="-1179611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2"/>
                    </a:cubicBezTo>
                    <a:lnTo>
                      <a:pt x="14" y="336"/>
                    </a:lnTo>
                    <a:cubicBezTo>
                      <a:pt x="14" y="533"/>
                      <a:pt x="171" y="661"/>
                      <a:pt x="338" y="661"/>
                    </a:cubicBezTo>
                    <a:cubicBezTo>
                      <a:pt x="420" y="661"/>
                      <a:pt x="505" y="630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5400000">
                <a:off x="7654136" y="-122429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5400000">
                <a:off x="7376115" y="-3956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5400000">
                <a:off x="7475154" y="-45543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5400000">
                <a:off x="7530055" y="-97512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5400000">
                <a:off x="7309100" y="-37076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5400000">
                <a:off x="7204042" y="-354980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5400000">
                <a:off x="6963429" y="-1248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957381" y="-2451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865916" y="6695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5400000">
                <a:off x="6687018" y="14678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5400000">
                <a:off x="6595093" y="23461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5400000">
                <a:off x="6569721" y="-12124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5400000">
                <a:off x="6523009" y="-35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5400000">
                <a:off x="6549706" y="134397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5400000">
                <a:off x="6482288" y="23700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5400000">
                <a:off x="6440270" y="280464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3" y="660"/>
                    </a:cubicBezTo>
                    <a:cubicBezTo>
                      <a:pt x="406" y="660"/>
                      <a:pt x="490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5400000">
                <a:off x="6559670" y="3926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5400000">
                <a:off x="6501612" y="54328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5400000">
                <a:off x="6509704" y="624696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4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5400000">
                <a:off x="6680224" y="34652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5400000">
                <a:off x="6770594" y="48484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5400000">
                <a:off x="6667637" y="66340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5400000">
                <a:off x="6683390" y="833055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5400000">
                <a:off x="6662054" y="50501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5400000">
                <a:off x="7282202" y="76252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5400000">
                <a:off x="7172767" y="-21087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5400000">
                <a:off x="7231862" y="-11358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5400000">
                <a:off x="7591841" y="-134934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5400000">
                <a:off x="7419597" y="-6193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5400000">
                <a:off x="7501847" y="-8256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5400000">
                <a:off x="7205511" y="-247877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5400000">
                <a:off x="7318460" y="-15025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5400000">
                <a:off x="7008873" y="-248684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5400000">
                <a:off x="7017866" y="-40080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5400000">
                <a:off x="7146157" y="-54257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5400000">
                <a:off x="7085852" y="-54729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5400000">
                <a:off x="7113355" y="5808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rot="5400000">
                <a:off x="7593510" y="-10968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rot="5400000">
                <a:off x="6999715" y="30148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5400000">
                <a:off x="6903815" y="18059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5400000">
                <a:off x="6739403" y="25152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5400000">
                <a:off x="6866751" y="36354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5400000">
                <a:off x="7028226" y="-49569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70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5400000">
                <a:off x="7156063" y="-24571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5400000">
                <a:off x="7684801" y="-108324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5400000">
                <a:off x="7361576" y="-51375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5400000">
                <a:off x="7097256" y="3724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5400000">
                <a:off x="7053425" y="20855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rot="5400000">
                <a:off x="6847312" y="244984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 rot="5400000">
                <a:off x="6817845" y="59462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 rot="5400000">
                <a:off x="7131872" y="-639915"/>
                <a:ext cx="58" cy="1670"/>
              </a:xfrm>
              <a:custGeom>
                <a:avLst/>
                <a:gdLst/>
                <a:ahLst/>
                <a:cxnLst/>
                <a:rect l="l" t="t" r="r" b="b"/>
                <a:pathLst>
                  <a:path w="1" h="29" extrusionOk="0">
                    <a:moveTo>
                      <a:pt x="1" y="1"/>
                    </a:moveTo>
                    <a:cubicBezTo>
                      <a:pt x="1" y="1"/>
                      <a:pt x="1" y="15"/>
                      <a:pt x="1" y="29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" name="Google Shape;78;p2"/>
            <p:cNvGrpSpPr/>
            <p:nvPr/>
          </p:nvGrpSpPr>
          <p:grpSpPr>
            <a:xfrm>
              <a:off x="6457930" y="-1162663"/>
              <a:ext cx="1966065" cy="1970068"/>
              <a:chOff x="5309200" y="-1666533"/>
              <a:chExt cx="2319567" cy="2324290"/>
            </a:xfrm>
          </p:grpSpPr>
          <p:sp>
            <p:nvSpPr>
              <p:cNvPr id="79" name="Google Shape;79;p2"/>
              <p:cNvSpPr/>
              <p:nvPr/>
            </p:nvSpPr>
            <p:spPr>
              <a:xfrm rot="5400000">
                <a:off x="5306838" y="-1664171"/>
                <a:ext cx="2324290" cy="2319567"/>
              </a:xfrm>
              <a:custGeom>
                <a:avLst/>
                <a:gdLst/>
                <a:ahLst/>
                <a:cxnLst/>
                <a:rect l="l" t="t" r="r" b="b"/>
                <a:pathLst>
                  <a:path w="40354" h="40272" extrusionOk="0">
                    <a:moveTo>
                      <a:pt x="813" y="1"/>
                    </a:moveTo>
                    <a:cubicBezTo>
                      <a:pt x="0" y="1"/>
                      <a:pt x="1721" y="3208"/>
                      <a:pt x="1830" y="3645"/>
                    </a:cubicBezTo>
                    <a:cubicBezTo>
                      <a:pt x="2670" y="5338"/>
                      <a:pt x="3286" y="7171"/>
                      <a:pt x="4237" y="8822"/>
                    </a:cubicBezTo>
                    <a:cubicBezTo>
                      <a:pt x="8197" y="15483"/>
                      <a:pt x="12955" y="21528"/>
                      <a:pt x="18664" y="26776"/>
                    </a:cubicBezTo>
                    <a:cubicBezTo>
                      <a:pt x="21827" y="29728"/>
                      <a:pt x="25255" y="32387"/>
                      <a:pt x="28921" y="34710"/>
                    </a:cubicBezTo>
                    <a:cubicBezTo>
                      <a:pt x="31496" y="36319"/>
                      <a:pt x="33987" y="37999"/>
                      <a:pt x="36758" y="39286"/>
                    </a:cubicBezTo>
                    <a:cubicBezTo>
                      <a:pt x="37394" y="39479"/>
                      <a:pt x="38730" y="40271"/>
                      <a:pt x="39562" y="40271"/>
                    </a:cubicBezTo>
                    <a:cubicBezTo>
                      <a:pt x="39756" y="40271"/>
                      <a:pt x="39922" y="40228"/>
                      <a:pt x="40046" y="40126"/>
                    </a:cubicBezTo>
                    <a:cubicBezTo>
                      <a:pt x="40354" y="39496"/>
                      <a:pt x="39850" y="38740"/>
                      <a:pt x="39794" y="38082"/>
                    </a:cubicBezTo>
                    <a:cubicBezTo>
                      <a:pt x="39528" y="36963"/>
                      <a:pt x="39430" y="35830"/>
                      <a:pt x="39010" y="34766"/>
                    </a:cubicBezTo>
                    <a:cubicBezTo>
                      <a:pt x="37432" y="33415"/>
                      <a:pt x="32811" y="31084"/>
                      <a:pt x="36366" y="31084"/>
                    </a:cubicBezTo>
                    <a:cubicBezTo>
                      <a:pt x="36751" y="31084"/>
                      <a:pt x="37231" y="31111"/>
                      <a:pt x="37821" y="31170"/>
                    </a:cubicBezTo>
                    <a:cubicBezTo>
                      <a:pt x="37429" y="29295"/>
                      <a:pt x="36590" y="27657"/>
                      <a:pt x="35848" y="25908"/>
                    </a:cubicBezTo>
                    <a:cubicBezTo>
                      <a:pt x="35344" y="24859"/>
                      <a:pt x="34938" y="23543"/>
                      <a:pt x="34239" y="22564"/>
                    </a:cubicBezTo>
                    <a:cubicBezTo>
                      <a:pt x="32392" y="21221"/>
                      <a:pt x="30363" y="20143"/>
                      <a:pt x="28222" y="19373"/>
                    </a:cubicBezTo>
                    <a:cubicBezTo>
                      <a:pt x="23057" y="17720"/>
                      <a:pt x="24024" y="17133"/>
                      <a:pt x="26364" y="17133"/>
                    </a:cubicBezTo>
                    <a:cubicBezTo>
                      <a:pt x="28043" y="17133"/>
                      <a:pt x="30429" y="17435"/>
                      <a:pt x="31762" y="17862"/>
                    </a:cubicBezTo>
                    <a:cubicBezTo>
                      <a:pt x="31048" y="16533"/>
                      <a:pt x="30069" y="15371"/>
                      <a:pt x="29117" y="14210"/>
                    </a:cubicBezTo>
                    <a:cubicBezTo>
                      <a:pt x="28292" y="13328"/>
                      <a:pt x="27662" y="12083"/>
                      <a:pt x="26612" y="11495"/>
                    </a:cubicBezTo>
                    <a:cubicBezTo>
                      <a:pt x="23744" y="10180"/>
                      <a:pt x="20553" y="10250"/>
                      <a:pt x="17699" y="9186"/>
                    </a:cubicBezTo>
                    <a:cubicBezTo>
                      <a:pt x="16006" y="7913"/>
                      <a:pt x="20889" y="7115"/>
                      <a:pt x="21631" y="6961"/>
                    </a:cubicBezTo>
                    <a:cubicBezTo>
                      <a:pt x="15558" y="2344"/>
                      <a:pt x="8449" y="119"/>
                      <a:pt x="879" y="7"/>
                    </a:cubicBezTo>
                    <a:cubicBezTo>
                      <a:pt x="855" y="3"/>
                      <a:pt x="833" y="1"/>
                      <a:pt x="8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 rot="5400000">
                <a:off x="6108480" y="-193189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 rot="5400000">
                <a:off x="5991413" y="-571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 rot="5400000">
                <a:off x="5895974" y="-14777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0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 rot="5400000">
                <a:off x="5785099" y="6211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 rot="5400000">
                <a:off x="5610895" y="19098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rot="5400000">
                <a:off x="5490833" y="35701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5400000">
                <a:off x="7321307" y="-7100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 rot="5400000">
                <a:off x="6663749" y="-186767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 rot="5400000">
                <a:off x="6786156" y="-46305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 rot="5400000">
                <a:off x="7405951" y="-86568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 rot="5400000">
                <a:off x="6817534" y="-31025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 rot="5400000">
                <a:off x="6548784" y="-351726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 rot="5400000">
                <a:off x="6158014" y="-3878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rot="5400000">
                <a:off x="5953572" y="-19978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 rot="5400000">
                <a:off x="6030522" y="-14138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 rot="5400000">
                <a:off x="6389988" y="-39446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 rot="5400000">
                <a:off x="6418614" y="-28364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 rot="5400000">
                <a:off x="6450408" y="-17524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5400000">
                <a:off x="6742369" y="-279844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rot="5400000">
                <a:off x="6966683" y="-35457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 rot="5400000">
                <a:off x="6856643" y="-17524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 rot="5400000">
                <a:off x="6889301" y="-26429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 rot="5400000">
                <a:off x="6101770" y="14585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0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 rot="5400000">
                <a:off x="5977331" y="16167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 rot="5400000">
                <a:off x="5715780" y="21771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5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 rot="5400000">
                <a:off x="5603955" y="400843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rot="5400000">
                <a:off x="5747229" y="1053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 rot="5400000">
                <a:off x="6362744" y="6752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 rot="5400000">
                <a:off x="6141368" y="25071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 rot="5400000">
                <a:off x="5921835" y="351194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 rot="5400000">
                <a:off x="6262957" y="16679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5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 rot="5400000">
                <a:off x="6229982" y="-1651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rot="5400000">
                <a:off x="6359749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 rot="5400000">
                <a:off x="6266268" y="-3609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rot="5400000">
                <a:off x="7242100" y="-56691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 rot="5400000">
                <a:off x="6157064" y="-25340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 rot="5400000">
                <a:off x="5710942" y="-748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rot="5400000">
                <a:off x="5882640" y="2585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rot="5400000">
                <a:off x="6007281" y="6507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rot="5400000">
                <a:off x="6163111" y="-5475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rot="5400000">
                <a:off x="6227160" y="8590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rot="5400000">
                <a:off x="6355314" y="-2290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 rot="5400000">
                <a:off x="6754436" y="-9636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52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14" y="522"/>
                      <a:pt x="176" y="658"/>
                      <a:pt x="345" y="658"/>
                    </a:cubicBezTo>
                    <a:cubicBezTo>
                      <a:pt x="425" y="658"/>
                      <a:pt x="507" y="628"/>
                      <a:pt x="574" y="560"/>
                    </a:cubicBezTo>
                    <a:cubicBezTo>
                      <a:pt x="780" y="355"/>
                      <a:pt x="636" y="0"/>
                      <a:pt x="35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 rot="5400000">
                <a:off x="6635036" y="2787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 rot="5400000">
                <a:off x="7204457" y="-71358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 rot="5400000">
                <a:off x="6291784" y="-24764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 rot="5400000">
                <a:off x="6662827" y="-4166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 rot="5400000">
                <a:off x="7294267" y="-85801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 rot="5400000">
                <a:off x="6965260" y="-54462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" name="Google Shape;129;p2"/>
            <p:cNvGrpSpPr/>
            <p:nvPr/>
          </p:nvGrpSpPr>
          <p:grpSpPr>
            <a:xfrm rot="-6267850">
              <a:off x="609373" y="4322726"/>
              <a:ext cx="1399844" cy="2070403"/>
              <a:chOff x="4306024" y="4449861"/>
              <a:chExt cx="1651608" cy="2442768"/>
            </a:xfrm>
          </p:grpSpPr>
          <p:sp>
            <p:nvSpPr>
              <p:cNvPr id="130" name="Google Shape;130;p2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" name="Google Shape;207;p2"/>
            <p:cNvGrpSpPr/>
            <p:nvPr/>
          </p:nvGrpSpPr>
          <p:grpSpPr>
            <a:xfrm>
              <a:off x="-399541" y="3768831"/>
              <a:ext cx="1870525" cy="1869841"/>
              <a:chOff x="1598020" y="4698049"/>
              <a:chExt cx="2206848" cy="2206042"/>
            </a:xfrm>
          </p:grpSpPr>
          <p:sp>
            <p:nvSpPr>
              <p:cNvPr id="208" name="Google Shape;208;p2"/>
              <p:cNvSpPr/>
              <p:nvPr/>
            </p:nvSpPr>
            <p:spPr>
              <a:xfrm rot="5400000">
                <a:off x="3275691" y="5501217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68" y="85"/>
                    </a:cubicBezTo>
                    <a:cubicBezTo>
                      <a:pt x="14" y="211"/>
                      <a:pt x="0" y="435"/>
                      <a:pt x="126" y="589"/>
                    </a:cubicBezTo>
                    <a:cubicBezTo>
                      <a:pt x="182" y="659"/>
                      <a:pt x="266" y="701"/>
                      <a:pt x="364" y="715"/>
                    </a:cubicBezTo>
                    <a:cubicBezTo>
                      <a:pt x="448" y="715"/>
                      <a:pt x="546" y="68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56" y="295"/>
                      <a:pt x="728" y="21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 rot="5400000">
                <a:off x="3275662" y="5465766"/>
                <a:ext cx="4521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15" extrusionOk="0">
                    <a:moveTo>
                      <a:pt x="420" y="1"/>
                    </a:moveTo>
                    <a:cubicBezTo>
                      <a:pt x="322" y="1"/>
                      <a:pt x="224" y="29"/>
                      <a:pt x="154" y="85"/>
                    </a:cubicBezTo>
                    <a:cubicBezTo>
                      <a:pt x="85" y="141"/>
                      <a:pt x="43" y="225"/>
                      <a:pt x="29" y="323"/>
                    </a:cubicBezTo>
                    <a:cubicBezTo>
                      <a:pt x="1" y="519"/>
                      <a:pt x="154" y="687"/>
                      <a:pt x="350" y="715"/>
                    </a:cubicBezTo>
                    <a:cubicBezTo>
                      <a:pt x="434" y="715"/>
                      <a:pt x="532" y="687"/>
                      <a:pt x="602" y="631"/>
                    </a:cubicBezTo>
                    <a:cubicBezTo>
                      <a:pt x="756" y="505"/>
                      <a:pt x="784" y="281"/>
                      <a:pt x="658" y="127"/>
                    </a:cubicBezTo>
                    <a:cubicBezTo>
                      <a:pt x="602" y="57"/>
                      <a:pt x="504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 rot="5400000">
                <a:off x="1598423" y="4697645"/>
                <a:ext cx="2206042" cy="2206848"/>
              </a:xfrm>
              <a:custGeom>
                <a:avLst/>
                <a:gdLst/>
                <a:ahLst/>
                <a:cxnLst/>
                <a:rect l="l" t="t" r="r" b="b"/>
                <a:pathLst>
                  <a:path w="38301" h="38315" extrusionOk="0">
                    <a:moveTo>
                      <a:pt x="994" y="1"/>
                    </a:moveTo>
                    <a:cubicBezTo>
                      <a:pt x="1" y="127"/>
                      <a:pt x="939" y="1778"/>
                      <a:pt x="939" y="2408"/>
                    </a:cubicBezTo>
                    <a:cubicBezTo>
                      <a:pt x="1162" y="3387"/>
                      <a:pt x="1246" y="4339"/>
                      <a:pt x="1624" y="5262"/>
                    </a:cubicBezTo>
                    <a:cubicBezTo>
                      <a:pt x="3150" y="6524"/>
                      <a:pt x="7437" y="8762"/>
                      <a:pt x="4122" y="8762"/>
                    </a:cubicBezTo>
                    <a:cubicBezTo>
                      <a:pt x="3759" y="8762"/>
                      <a:pt x="3304" y="8735"/>
                      <a:pt x="2744" y="8677"/>
                    </a:cubicBezTo>
                    <a:lnTo>
                      <a:pt x="2744" y="8677"/>
                    </a:lnTo>
                    <a:cubicBezTo>
                      <a:pt x="3289" y="11028"/>
                      <a:pt x="4423" y="13099"/>
                      <a:pt x="5346" y="15310"/>
                    </a:cubicBezTo>
                    <a:cubicBezTo>
                      <a:pt x="6326" y="17954"/>
                      <a:pt x="9488" y="18808"/>
                      <a:pt x="11867" y="19899"/>
                    </a:cubicBezTo>
                    <a:lnTo>
                      <a:pt x="11909" y="19899"/>
                    </a:lnTo>
                    <a:cubicBezTo>
                      <a:pt x="16819" y="21454"/>
                      <a:pt x="15832" y="22022"/>
                      <a:pt x="13568" y="22022"/>
                    </a:cubicBezTo>
                    <a:cubicBezTo>
                      <a:pt x="11979" y="22022"/>
                      <a:pt x="9761" y="21742"/>
                      <a:pt x="8509" y="21327"/>
                    </a:cubicBezTo>
                    <a:lnTo>
                      <a:pt x="8509" y="21327"/>
                    </a:lnTo>
                    <a:cubicBezTo>
                      <a:pt x="9656" y="23300"/>
                      <a:pt x="11210" y="25007"/>
                      <a:pt x="12651" y="26756"/>
                    </a:cubicBezTo>
                    <a:cubicBezTo>
                      <a:pt x="15128" y="28883"/>
                      <a:pt x="18990" y="28323"/>
                      <a:pt x="21900" y="29583"/>
                    </a:cubicBezTo>
                    <a:cubicBezTo>
                      <a:pt x="23426" y="30898"/>
                      <a:pt x="18934" y="31514"/>
                      <a:pt x="18150" y="31710"/>
                    </a:cubicBezTo>
                    <a:cubicBezTo>
                      <a:pt x="22838" y="35208"/>
                      <a:pt x="28253" y="37433"/>
                      <a:pt x="34047" y="38049"/>
                    </a:cubicBezTo>
                    <a:cubicBezTo>
                      <a:pt x="35362" y="38203"/>
                      <a:pt x="36607" y="38273"/>
                      <a:pt x="37895" y="38315"/>
                    </a:cubicBezTo>
                    <a:cubicBezTo>
                      <a:pt x="38300" y="38287"/>
                      <a:pt x="38259" y="37839"/>
                      <a:pt x="38063" y="37601"/>
                    </a:cubicBezTo>
                    <a:cubicBezTo>
                      <a:pt x="37671" y="36328"/>
                      <a:pt x="37083" y="35026"/>
                      <a:pt x="36495" y="33809"/>
                    </a:cubicBezTo>
                    <a:cubicBezTo>
                      <a:pt x="34354" y="28547"/>
                      <a:pt x="31010" y="23846"/>
                      <a:pt x="27288" y="19564"/>
                    </a:cubicBezTo>
                    <a:cubicBezTo>
                      <a:pt x="22838" y="13966"/>
                      <a:pt x="17213" y="9209"/>
                      <a:pt x="11210" y="5318"/>
                    </a:cubicBezTo>
                    <a:cubicBezTo>
                      <a:pt x="7949" y="3359"/>
                      <a:pt x="4745" y="911"/>
                      <a:pt x="9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 rot="5400000">
                <a:off x="2658275" y="5381155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 rot="5400000">
                <a:off x="2657468" y="5381961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1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 rot="5400000">
                <a:off x="2069110" y="5950967"/>
                <a:ext cx="58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5"/>
                    </a:moveTo>
                    <a:cubicBezTo>
                      <a:pt x="0" y="15"/>
                      <a:pt x="0" y="1"/>
                      <a:pt x="0" y="1"/>
                    </a:cubicBezTo>
                    <a:cubicBezTo>
                      <a:pt x="0" y="1"/>
                      <a:pt x="0" y="15"/>
                      <a:pt x="0" y="15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rot="5400000">
                <a:off x="2812636" y="5081706"/>
                <a:ext cx="864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5" y="15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rot="5400000">
                <a:off x="1889550" y="607125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rot="5400000">
                <a:off x="1821861" y="62918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rot="5400000">
                <a:off x="1927679" y="59643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rot="5400000">
                <a:off x="1889569" y="617825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rot="5400000">
                <a:off x="2171518" y="601225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rot="5400000">
                <a:off x="1634671" y="673147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 rot="5400000">
                <a:off x="2303271" y="560282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 rot="5400000">
                <a:off x="1889563" y="65509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 rot="5400000">
                <a:off x="2333771" y="598683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 rot="5400000">
                <a:off x="2374693" y="56663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lnTo>
                      <a:pt x="15" y="322"/>
                    </a:lnTo>
                    <a:cubicBezTo>
                      <a:pt x="15" y="522"/>
                      <a:pt x="177" y="657"/>
                      <a:pt x="346" y="657"/>
                    </a:cubicBezTo>
                    <a:cubicBezTo>
                      <a:pt x="426" y="657"/>
                      <a:pt x="507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 rot="5400000">
                <a:off x="2437878" y="582082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rot="5400000">
                <a:off x="2264165" y="592145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0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rot="5400000">
                <a:off x="1965287" y="627492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rot="5400000">
                <a:off x="2889539" y="507972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5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rot="5400000">
                <a:off x="3424970" y="503420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rot="5400000">
                <a:off x="2857418" y="525867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1" y="661"/>
                    </a:cubicBezTo>
                    <a:cubicBezTo>
                      <a:pt x="414" y="661"/>
                      <a:pt x="501" y="630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rot="5400000">
                <a:off x="2735974" y="54209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rot="5400000">
                <a:off x="2687304" y="557059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rot="5400000">
                <a:off x="2574096" y="5650798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rot="5400000">
                <a:off x="2477332" y="570799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rot="5400000">
                <a:off x="2333770" y="54370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rot="5400000">
                <a:off x="2222665" y="556696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rot="5400000">
                <a:off x="2213795" y="57047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5400000">
                <a:off x="2152309" y="582462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5400000">
                <a:off x="2149487" y="5941895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6" y="1"/>
                    </a:moveTo>
                    <a:cubicBezTo>
                      <a:pt x="155" y="1"/>
                      <a:pt x="15" y="155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5400000">
                <a:off x="1938413" y="584973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5400000">
                <a:off x="1800734" y="60678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5400000">
                <a:off x="1710974" y="660423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5400000">
                <a:off x="2003158" y="608963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5400000">
                <a:off x="1738469" y="624719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5400000">
                <a:off x="1672967" y="650642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5400000">
                <a:off x="2912596" y="5439588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5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5400000">
                <a:off x="2171894" y="61786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rot="5400000">
                <a:off x="3330041" y="5173027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rot="5400000">
                <a:off x="3510397" y="49025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4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rot="5400000">
                <a:off x="3663559" y="4821574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 rot="5400000">
                <a:off x="3603944" y="499084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 rot="5400000">
                <a:off x="2790861" y="528202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 rot="5400000">
                <a:off x="3005679" y="533746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 rot="5400000">
                <a:off x="1821862" y="64044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 rot="5400000">
                <a:off x="2938774" y="5182904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85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 rot="5400000">
                <a:off x="3117298" y="51961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 rot="5400000">
                <a:off x="3245596" y="506736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 rot="5400000">
                <a:off x="3087462" y="50092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 rot="5400000">
                <a:off x="2418839" y="55081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 rot="5400000">
                <a:off x="2303272" y="582969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 rot="5400000">
                <a:off x="2439465" y="534271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 rot="5400000">
                <a:off x="2066399" y="613420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2"/>
            <p:cNvGrpSpPr/>
            <p:nvPr/>
          </p:nvGrpSpPr>
          <p:grpSpPr>
            <a:xfrm>
              <a:off x="0" y="4370538"/>
              <a:ext cx="1795049" cy="1507062"/>
              <a:chOff x="2759819" y="5185669"/>
              <a:chExt cx="2117802" cy="1778035"/>
            </a:xfrm>
          </p:grpSpPr>
          <p:sp>
            <p:nvSpPr>
              <p:cNvPr id="264" name="Google Shape;264;p2"/>
              <p:cNvSpPr/>
              <p:nvPr/>
            </p:nvSpPr>
            <p:spPr>
              <a:xfrm rot="5400000">
                <a:off x="3055899" y="5816678"/>
                <a:ext cx="45214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4" extrusionOk="0">
                    <a:moveTo>
                      <a:pt x="434" y="0"/>
                    </a:moveTo>
                    <a:cubicBezTo>
                      <a:pt x="350" y="0"/>
                      <a:pt x="253" y="28"/>
                      <a:pt x="183" y="84"/>
                    </a:cubicBezTo>
                    <a:cubicBezTo>
                      <a:pt x="29" y="196"/>
                      <a:pt x="1" y="420"/>
                      <a:pt x="127" y="574"/>
                    </a:cubicBezTo>
                    <a:cubicBezTo>
                      <a:pt x="183" y="644"/>
                      <a:pt x="266" y="700"/>
                      <a:pt x="364" y="700"/>
                    </a:cubicBezTo>
                    <a:cubicBezTo>
                      <a:pt x="381" y="702"/>
                      <a:pt x="398" y="703"/>
                      <a:pt x="414" y="703"/>
                    </a:cubicBezTo>
                    <a:cubicBezTo>
                      <a:pt x="491" y="703"/>
                      <a:pt x="561" y="676"/>
                      <a:pt x="630" y="630"/>
                    </a:cubicBezTo>
                    <a:cubicBezTo>
                      <a:pt x="700" y="574"/>
                      <a:pt x="742" y="476"/>
                      <a:pt x="756" y="392"/>
                    </a:cubicBezTo>
                    <a:cubicBezTo>
                      <a:pt x="784" y="196"/>
                      <a:pt x="630" y="14"/>
                      <a:pt x="43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 rot="5400000">
                <a:off x="2872278" y="5951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 rot="5400000">
                <a:off x="2929703" y="5015785"/>
                <a:ext cx="1778035" cy="2117802"/>
              </a:xfrm>
              <a:custGeom>
                <a:avLst/>
                <a:gdLst/>
                <a:ahLst/>
                <a:cxnLst/>
                <a:rect l="l" t="t" r="r" b="b"/>
                <a:pathLst>
                  <a:path w="30870" h="36769" extrusionOk="0">
                    <a:moveTo>
                      <a:pt x="24503" y="24251"/>
                    </a:moveTo>
                    <a:cubicBezTo>
                      <a:pt x="24545" y="24321"/>
                      <a:pt x="24601" y="24405"/>
                      <a:pt x="24643" y="24475"/>
                    </a:cubicBezTo>
                    <a:lnTo>
                      <a:pt x="24629" y="24475"/>
                    </a:lnTo>
                    <a:lnTo>
                      <a:pt x="24601" y="24433"/>
                    </a:lnTo>
                    <a:lnTo>
                      <a:pt x="24601" y="24447"/>
                    </a:lnTo>
                    <a:cubicBezTo>
                      <a:pt x="24559" y="24377"/>
                      <a:pt x="24531" y="24321"/>
                      <a:pt x="24503" y="24251"/>
                    </a:cubicBezTo>
                    <a:close/>
                    <a:moveTo>
                      <a:pt x="952" y="1"/>
                    </a:moveTo>
                    <a:cubicBezTo>
                      <a:pt x="379" y="113"/>
                      <a:pt x="589" y="882"/>
                      <a:pt x="505" y="1316"/>
                    </a:cubicBezTo>
                    <a:lnTo>
                      <a:pt x="505" y="1302"/>
                    </a:lnTo>
                    <a:cubicBezTo>
                      <a:pt x="211" y="4045"/>
                      <a:pt x="1" y="6872"/>
                      <a:pt x="85" y="9628"/>
                    </a:cubicBezTo>
                    <a:cubicBezTo>
                      <a:pt x="1176" y="10062"/>
                      <a:pt x="5234" y="11126"/>
                      <a:pt x="5444" y="12175"/>
                    </a:cubicBezTo>
                    <a:cubicBezTo>
                      <a:pt x="3863" y="12707"/>
                      <a:pt x="1974" y="12525"/>
                      <a:pt x="309" y="12945"/>
                    </a:cubicBezTo>
                    <a:cubicBezTo>
                      <a:pt x="589" y="15058"/>
                      <a:pt x="938" y="17185"/>
                      <a:pt x="1288" y="19298"/>
                    </a:cubicBezTo>
                    <a:cubicBezTo>
                      <a:pt x="1825" y="19200"/>
                      <a:pt x="3112" y="19150"/>
                      <a:pt x="4635" y="19150"/>
                    </a:cubicBezTo>
                    <a:cubicBezTo>
                      <a:pt x="9628" y="19150"/>
                      <a:pt x="17156" y="19686"/>
                      <a:pt x="9083" y="20823"/>
                    </a:cubicBezTo>
                    <a:lnTo>
                      <a:pt x="9152" y="20809"/>
                    </a:lnTo>
                    <a:lnTo>
                      <a:pt x="9152" y="20809"/>
                    </a:lnTo>
                    <a:cubicBezTo>
                      <a:pt x="6802" y="21243"/>
                      <a:pt x="4479" y="21816"/>
                      <a:pt x="2142" y="22306"/>
                    </a:cubicBezTo>
                    <a:cubicBezTo>
                      <a:pt x="2660" y="23524"/>
                      <a:pt x="3009" y="24853"/>
                      <a:pt x="3667" y="26014"/>
                    </a:cubicBezTo>
                    <a:cubicBezTo>
                      <a:pt x="4745" y="28519"/>
                      <a:pt x="6872" y="31136"/>
                      <a:pt x="9138" y="32703"/>
                    </a:cubicBezTo>
                    <a:cubicBezTo>
                      <a:pt x="11056" y="32004"/>
                      <a:pt x="12987" y="31234"/>
                      <a:pt x="15002" y="30912"/>
                    </a:cubicBezTo>
                    <a:lnTo>
                      <a:pt x="14988" y="30912"/>
                    </a:lnTo>
                    <a:cubicBezTo>
                      <a:pt x="15789" y="30776"/>
                      <a:pt x="16361" y="30715"/>
                      <a:pt x="16746" y="30715"/>
                    </a:cubicBezTo>
                    <a:cubicBezTo>
                      <a:pt x="19399" y="30715"/>
                      <a:pt x="13161" y="33593"/>
                      <a:pt x="11853" y="34326"/>
                    </a:cubicBezTo>
                    <a:cubicBezTo>
                      <a:pt x="15119" y="35833"/>
                      <a:pt x="18734" y="36769"/>
                      <a:pt x="22328" y="36769"/>
                    </a:cubicBezTo>
                    <a:cubicBezTo>
                      <a:pt x="23508" y="36769"/>
                      <a:pt x="24685" y="36668"/>
                      <a:pt x="25846" y="36453"/>
                    </a:cubicBezTo>
                    <a:lnTo>
                      <a:pt x="25818" y="36453"/>
                    </a:lnTo>
                    <a:cubicBezTo>
                      <a:pt x="26448" y="36258"/>
                      <a:pt x="27148" y="36328"/>
                      <a:pt x="27708" y="35936"/>
                    </a:cubicBezTo>
                    <a:cubicBezTo>
                      <a:pt x="28337" y="35936"/>
                      <a:pt x="30324" y="35180"/>
                      <a:pt x="30520" y="34480"/>
                    </a:cubicBezTo>
                    <a:cubicBezTo>
                      <a:pt x="30870" y="33431"/>
                      <a:pt x="29373" y="31416"/>
                      <a:pt x="28967" y="30338"/>
                    </a:cubicBezTo>
                    <a:cubicBezTo>
                      <a:pt x="27917" y="28351"/>
                      <a:pt x="26672" y="26462"/>
                      <a:pt x="25525" y="24531"/>
                    </a:cubicBezTo>
                    <a:cubicBezTo>
                      <a:pt x="23887" y="21984"/>
                      <a:pt x="22530" y="19312"/>
                      <a:pt x="20641" y="16961"/>
                    </a:cubicBezTo>
                    <a:cubicBezTo>
                      <a:pt x="18696" y="14512"/>
                      <a:pt x="16695" y="12091"/>
                      <a:pt x="14652" y="9726"/>
                    </a:cubicBezTo>
                    <a:lnTo>
                      <a:pt x="14624" y="9712"/>
                    </a:lnTo>
                    <a:cubicBezTo>
                      <a:pt x="10664" y="5906"/>
                      <a:pt x="6410" y="1372"/>
                      <a:pt x="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 rot="5400000">
                <a:off x="3255075" y="6041453"/>
                <a:ext cx="1670" cy="58"/>
              </a:xfrm>
              <a:custGeom>
                <a:avLst/>
                <a:gdLst/>
                <a:ahLst/>
                <a:cxnLst/>
                <a:rect l="l" t="t" r="r" b="b"/>
                <a:pathLst>
                  <a:path w="29" h="1" extrusionOk="0">
                    <a:moveTo>
                      <a:pt x="1" y="0"/>
                    </a:move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 rot="5400000">
                <a:off x="4327737" y="5355139"/>
                <a:ext cx="44350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8" extrusionOk="0">
                    <a:moveTo>
                      <a:pt x="385" y="1"/>
                    </a:moveTo>
                    <a:cubicBezTo>
                      <a:pt x="307" y="1"/>
                      <a:pt x="238" y="28"/>
                      <a:pt x="168" y="74"/>
                    </a:cubicBezTo>
                    <a:cubicBezTo>
                      <a:pt x="14" y="200"/>
                      <a:pt x="0" y="424"/>
                      <a:pt x="126" y="578"/>
                    </a:cubicBezTo>
                    <a:cubicBezTo>
                      <a:pt x="182" y="648"/>
                      <a:pt x="266" y="690"/>
                      <a:pt x="364" y="704"/>
                    </a:cubicBezTo>
                    <a:cubicBezTo>
                      <a:pt x="381" y="707"/>
                      <a:pt x="397" y="708"/>
                      <a:pt x="413" y="708"/>
                    </a:cubicBezTo>
                    <a:cubicBezTo>
                      <a:pt x="491" y="708"/>
                      <a:pt x="560" y="681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70" y="200"/>
                      <a:pt x="630" y="18"/>
                      <a:pt x="434" y="4"/>
                    </a:cubicBezTo>
                    <a:cubicBezTo>
                      <a:pt x="417" y="2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 rot="5400000">
                <a:off x="3989888" y="533241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14"/>
                      <a:pt x="14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 rot="5400000">
                <a:off x="3994110" y="5466025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20"/>
                      <a:pt x="29" y="504"/>
                      <a:pt x="85" y="588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8" y="574"/>
                      <a:pt x="714" y="490"/>
                      <a:pt x="714" y="392"/>
                    </a:cubicBezTo>
                    <a:cubicBezTo>
                      <a:pt x="728" y="294"/>
                      <a:pt x="700" y="210"/>
                      <a:pt x="644" y="140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 rot="5400000">
                <a:off x="3919799" y="5572292"/>
                <a:ext cx="4360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04" extrusionOk="0">
                    <a:moveTo>
                      <a:pt x="348" y="0"/>
                    </a:moveTo>
                    <a:cubicBezTo>
                      <a:pt x="276" y="0"/>
                      <a:pt x="199" y="27"/>
                      <a:pt x="141" y="74"/>
                    </a:cubicBezTo>
                    <a:cubicBezTo>
                      <a:pt x="57" y="130"/>
                      <a:pt x="15" y="214"/>
                      <a:pt x="1" y="311"/>
                    </a:cubicBezTo>
                    <a:cubicBezTo>
                      <a:pt x="1" y="409"/>
                      <a:pt x="29" y="493"/>
                      <a:pt x="85" y="577"/>
                    </a:cubicBezTo>
                    <a:cubicBezTo>
                      <a:pt x="141" y="647"/>
                      <a:pt x="225" y="689"/>
                      <a:pt x="323" y="703"/>
                    </a:cubicBezTo>
                    <a:cubicBezTo>
                      <a:pt x="421" y="703"/>
                      <a:pt x="504" y="675"/>
                      <a:pt x="588" y="619"/>
                    </a:cubicBezTo>
                    <a:cubicBezTo>
                      <a:pt x="742" y="493"/>
                      <a:pt x="756" y="269"/>
                      <a:pt x="630" y="130"/>
                    </a:cubicBezTo>
                    <a:cubicBezTo>
                      <a:pt x="574" y="46"/>
                      <a:pt x="490" y="4"/>
                      <a:pt x="393" y="4"/>
                    </a:cubicBezTo>
                    <a:cubicBezTo>
                      <a:pt x="378" y="1"/>
                      <a:pt x="363" y="0"/>
                      <a:pt x="34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 rot="5400000">
                <a:off x="3773454" y="5840725"/>
                <a:ext cx="44408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69" y="85"/>
                    </a:cubicBezTo>
                    <a:lnTo>
                      <a:pt x="183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3" y="645"/>
                      <a:pt x="267" y="701"/>
                      <a:pt x="365" y="701"/>
                    </a:cubicBezTo>
                    <a:cubicBezTo>
                      <a:pt x="381" y="703"/>
                      <a:pt x="398" y="704"/>
                      <a:pt x="414" y="704"/>
                    </a:cubicBezTo>
                    <a:cubicBezTo>
                      <a:pt x="491" y="704"/>
                      <a:pt x="561" y="67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70" y="197"/>
                      <a:pt x="630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 rot="5400000">
                <a:off x="3285899" y="5910591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400" y="0"/>
                    </a:moveTo>
                    <a:cubicBezTo>
                      <a:pt x="319" y="0"/>
                      <a:pt x="241" y="29"/>
                      <a:pt x="183" y="88"/>
                    </a:cubicBezTo>
                    <a:cubicBezTo>
                      <a:pt x="29" y="199"/>
                      <a:pt x="1" y="423"/>
                      <a:pt x="127" y="577"/>
                    </a:cubicBezTo>
                    <a:cubicBezTo>
                      <a:pt x="197" y="647"/>
                      <a:pt x="281" y="703"/>
                      <a:pt x="379" y="703"/>
                    </a:cubicBezTo>
                    <a:cubicBezTo>
                      <a:pt x="393" y="706"/>
                      <a:pt x="408" y="707"/>
                      <a:pt x="423" y="707"/>
                    </a:cubicBezTo>
                    <a:cubicBezTo>
                      <a:pt x="495" y="707"/>
                      <a:pt x="572" y="680"/>
                      <a:pt x="630" y="633"/>
                    </a:cubicBezTo>
                    <a:cubicBezTo>
                      <a:pt x="700" y="563"/>
                      <a:pt x="756" y="479"/>
                      <a:pt x="770" y="395"/>
                    </a:cubicBezTo>
                    <a:cubicBezTo>
                      <a:pt x="770" y="297"/>
                      <a:pt x="742" y="199"/>
                      <a:pt x="686" y="130"/>
                    </a:cubicBezTo>
                    <a:cubicBezTo>
                      <a:pt x="630" y="60"/>
                      <a:pt x="533" y="4"/>
                      <a:pt x="449" y="4"/>
                    </a:cubicBezTo>
                    <a:cubicBezTo>
                      <a:pt x="432" y="1"/>
                      <a:pt x="416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 rot="5400000">
                <a:off x="3340120" y="5798247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39" y="707"/>
                      <a:pt x="356" y="708"/>
                      <a:pt x="373" y="708"/>
                    </a:cubicBezTo>
                    <a:cubicBezTo>
                      <a:pt x="453" y="708"/>
                      <a:pt x="531" y="681"/>
                      <a:pt x="589" y="634"/>
                    </a:cubicBezTo>
                    <a:cubicBezTo>
                      <a:pt x="742" y="508"/>
                      <a:pt x="770" y="284"/>
                      <a:pt x="645" y="130"/>
                    </a:cubicBezTo>
                    <a:cubicBezTo>
                      <a:pt x="575" y="60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 rot="5400000">
                <a:off x="3323721" y="5692950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7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 rot="5400000">
                <a:off x="3467816" y="5819270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49" y="0"/>
                    </a:moveTo>
                    <a:cubicBezTo>
                      <a:pt x="351" y="0"/>
                      <a:pt x="253" y="28"/>
                      <a:pt x="183" y="84"/>
                    </a:cubicBezTo>
                    <a:cubicBezTo>
                      <a:pt x="29" y="210"/>
                      <a:pt x="1" y="434"/>
                      <a:pt x="127" y="574"/>
                    </a:cubicBezTo>
                    <a:cubicBezTo>
                      <a:pt x="183" y="658"/>
                      <a:pt x="281" y="700"/>
                      <a:pt x="365" y="714"/>
                    </a:cubicBezTo>
                    <a:cubicBezTo>
                      <a:pt x="463" y="714"/>
                      <a:pt x="561" y="686"/>
                      <a:pt x="630" y="630"/>
                    </a:cubicBezTo>
                    <a:cubicBezTo>
                      <a:pt x="700" y="574"/>
                      <a:pt x="756" y="490"/>
                      <a:pt x="756" y="392"/>
                    </a:cubicBezTo>
                    <a:cubicBezTo>
                      <a:pt x="770" y="294"/>
                      <a:pt x="742" y="210"/>
                      <a:pt x="686" y="140"/>
                    </a:cubicBezTo>
                    <a:cubicBezTo>
                      <a:pt x="617" y="56"/>
                      <a:pt x="533" y="14"/>
                      <a:pt x="4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 rot="5400000">
                <a:off x="3576113" y="5759628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406" y="0"/>
                    </a:moveTo>
                    <a:cubicBezTo>
                      <a:pt x="308" y="0"/>
                      <a:pt x="210" y="28"/>
                      <a:pt x="140" y="84"/>
                    </a:cubicBezTo>
                    <a:cubicBezTo>
                      <a:pt x="70" y="140"/>
                      <a:pt x="14" y="224"/>
                      <a:pt x="14" y="322"/>
                    </a:cubicBezTo>
                    <a:cubicBezTo>
                      <a:pt x="0" y="406"/>
                      <a:pt x="28" y="504"/>
                      <a:pt x="84" y="574"/>
                    </a:cubicBezTo>
                    <a:cubicBezTo>
                      <a:pt x="154" y="644"/>
                      <a:pt x="238" y="700"/>
                      <a:pt x="336" y="700"/>
                    </a:cubicBezTo>
                    <a:cubicBezTo>
                      <a:pt x="350" y="702"/>
                      <a:pt x="365" y="703"/>
                      <a:pt x="380" y="703"/>
                    </a:cubicBezTo>
                    <a:cubicBezTo>
                      <a:pt x="453" y="703"/>
                      <a:pt x="530" y="676"/>
                      <a:pt x="588" y="630"/>
                    </a:cubicBezTo>
                    <a:cubicBezTo>
                      <a:pt x="658" y="574"/>
                      <a:pt x="714" y="490"/>
                      <a:pt x="728" y="392"/>
                    </a:cubicBezTo>
                    <a:cubicBezTo>
                      <a:pt x="728" y="294"/>
                      <a:pt x="700" y="210"/>
                      <a:pt x="644" y="126"/>
                    </a:cubicBezTo>
                    <a:cubicBezTo>
                      <a:pt x="588" y="56"/>
                      <a:pt x="490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 rot="5400000">
                <a:off x="3412558" y="606368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1" y="1"/>
                    </a:moveTo>
                    <a:cubicBezTo>
                      <a:pt x="293" y="1"/>
                      <a:pt x="224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18" y="4"/>
                      <a:pt x="420" y="4"/>
                    </a:cubicBezTo>
                    <a:cubicBezTo>
                      <a:pt x="403" y="2"/>
                      <a:pt x="387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 rot="5400000">
                <a:off x="3503560" y="6085716"/>
                <a:ext cx="45963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4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84" y="504"/>
                      <a:pt x="798" y="28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 rot="5400000">
                <a:off x="2824823" y="6170644"/>
                <a:ext cx="42737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8" extrusionOk="0">
                    <a:moveTo>
                      <a:pt x="349" y="1"/>
                    </a:moveTo>
                    <a:cubicBezTo>
                      <a:pt x="276" y="1"/>
                      <a:pt x="199" y="30"/>
                      <a:pt x="140" y="88"/>
                    </a:cubicBezTo>
                    <a:cubicBezTo>
                      <a:pt x="56" y="144"/>
                      <a:pt x="14" y="228"/>
                      <a:pt x="0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24" y="704"/>
                      <a:pt x="322" y="704"/>
                    </a:cubicBezTo>
                    <a:cubicBezTo>
                      <a:pt x="339" y="706"/>
                      <a:pt x="355" y="707"/>
                      <a:pt x="371" y="707"/>
                    </a:cubicBezTo>
                    <a:cubicBezTo>
                      <a:pt x="449" y="707"/>
                      <a:pt x="519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42" y="200"/>
                      <a:pt x="588" y="18"/>
                      <a:pt x="392" y="4"/>
                    </a:cubicBezTo>
                    <a:cubicBezTo>
                      <a:pt x="378" y="2"/>
                      <a:pt x="364" y="1"/>
                      <a:pt x="34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 rot="5400000">
                <a:off x="2895187" y="6271296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46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 rot="5400000">
                <a:off x="2789165" y="648797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28" y="225"/>
                      <a:pt x="14" y="323"/>
                    </a:cubicBezTo>
                    <a:cubicBezTo>
                      <a:pt x="0" y="407"/>
                      <a:pt x="28" y="505"/>
                      <a:pt x="98" y="575"/>
                    </a:cubicBezTo>
                    <a:cubicBezTo>
                      <a:pt x="154" y="645"/>
                      <a:pt x="238" y="701"/>
                      <a:pt x="336" y="701"/>
                    </a:cubicBezTo>
                    <a:cubicBezTo>
                      <a:pt x="351" y="703"/>
                      <a:pt x="365" y="704"/>
                      <a:pt x="380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72" y="561"/>
                      <a:pt x="714" y="477"/>
                      <a:pt x="728" y="393"/>
                    </a:cubicBezTo>
                    <a:cubicBezTo>
                      <a:pt x="728" y="295"/>
                      <a:pt x="700" y="197"/>
                      <a:pt x="644" y="127"/>
                    </a:cubicBezTo>
                    <a:cubicBezTo>
                      <a:pt x="588" y="57"/>
                      <a:pt x="490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 rot="5400000">
                <a:off x="2842320" y="6646198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06"/>
                      <a:pt x="29" y="504"/>
                      <a:pt x="85" y="574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742" y="504"/>
                      <a:pt x="770" y="280"/>
                      <a:pt x="645" y="126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 rot="5400000">
                <a:off x="2964919" y="6751860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0"/>
                    </a:moveTo>
                    <a:cubicBezTo>
                      <a:pt x="275" y="0"/>
                      <a:pt x="198" y="27"/>
                      <a:pt x="140" y="74"/>
                    </a:cubicBezTo>
                    <a:cubicBezTo>
                      <a:pt x="70" y="130"/>
                      <a:pt x="14" y="213"/>
                      <a:pt x="14" y="311"/>
                    </a:cubicBezTo>
                    <a:cubicBezTo>
                      <a:pt x="0" y="409"/>
                      <a:pt x="28" y="493"/>
                      <a:pt x="84" y="577"/>
                    </a:cubicBezTo>
                    <a:cubicBezTo>
                      <a:pt x="154" y="647"/>
                      <a:pt x="238" y="689"/>
                      <a:pt x="336" y="703"/>
                    </a:cubicBezTo>
                    <a:cubicBezTo>
                      <a:pt x="420" y="703"/>
                      <a:pt x="518" y="675"/>
                      <a:pt x="588" y="619"/>
                    </a:cubicBezTo>
                    <a:cubicBezTo>
                      <a:pt x="658" y="563"/>
                      <a:pt x="714" y="479"/>
                      <a:pt x="714" y="381"/>
                    </a:cubicBezTo>
                    <a:cubicBezTo>
                      <a:pt x="728" y="297"/>
                      <a:pt x="700" y="199"/>
                      <a:pt x="644" y="130"/>
                    </a:cubicBezTo>
                    <a:cubicBezTo>
                      <a:pt x="574" y="46"/>
                      <a:pt x="490" y="4"/>
                      <a:pt x="406" y="4"/>
                    </a:cubicBezTo>
                    <a:cubicBezTo>
                      <a:pt x="389" y="1"/>
                      <a:pt x="372" y="0"/>
                      <a:pt x="35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 rot="5400000">
                <a:off x="2913261" y="6506610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28"/>
                      <a:pt x="14" y="312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350" y="706"/>
                      <a:pt x="364" y="708"/>
                      <a:pt x="379" y="708"/>
                    </a:cubicBezTo>
                    <a:cubicBezTo>
                      <a:pt x="452" y="708"/>
                      <a:pt x="530" y="678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 rot="5400000">
                <a:off x="2899559" y="6080891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9" y="0"/>
                    </a:moveTo>
                    <a:cubicBezTo>
                      <a:pt x="281" y="0"/>
                      <a:pt x="211" y="29"/>
                      <a:pt x="141" y="88"/>
                    </a:cubicBezTo>
                    <a:cubicBezTo>
                      <a:pt x="71" y="144"/>
                      <a:pt x="29" y="228"/>
                      <a:pt x="15" y="326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5" y="648"/>
                      <a:pt x="239" y="704"/>
                      <a:pt x="337" y="704"/>
                    </a:cubicBezTo>
                    <a:cubicBezTo>
                      <a:pt x="354" y="706"/>
                      <a:pt x="370" y="707"/>
                      <a:pt x="386" y="707"/>
                    </a:cubicBezTo>
                    <a:cubicBezTo>
                      <a:pt x="464" y="707"/>
                      <a:pt x="533" y="680"/>
                      <a:pt x="603" y="634"/>
                    </a:cubicBezTo>
                    <a:cubicBezTo>
                      <a:pt x="757" y="508"/>
                      <a:pt x="771" y="284"/>
                      <a:pt x="645" y="130"/>
                    </a:cubicBezTo>
                    <a:cubicBezTo>
                      <a:pt x="589" y="60"/>
                      <a:pt x="505" y="18"/>
                      <a:pt x="407" y="4"/>
                    </a:cubicBezTo>
                    <a:cubicBezTo>
                      <a:pt x="390" y="2"/>
                      <a:pt x="374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 rot="5400000">
                <a:off x="3163411" y="6251396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35" y="0"/>
                    </a:moveTo>
                    <a:cubicBezTo>
                      <a:pt x="337" y="0"/>
                      <a:pt x="239" y="28"/>
                      <a:pt x="169" y="84"/>
                    </a:cubicBezTo>
                    <a:cubicBezTo>
                      <a:pt x="15" y="210"/>
                      <a:pt x="1" y="434"/>
                      <a:pt x="127" y="588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49" y="714"/>
                      <a:pt x="547" y="686"/>
                      <a:pt x="617" y="630"/>
                    </a:cubicBezTo>
                    <a:cubicBezTo>
                      <a:pt x="701" y="574"/>
                      <a:pt x="743" y="490"/>
                      <a:pt x="757" y="392"/>
                    </a:cubicBezTo>
                    <a:cubicBezTo>
                      <a:pt x="757" y="294"/>
                      <a:pt x="729" y="210"/>
                      <a:pt x="673" y="140"/>
                    </a:cubicBezTo>
                    <a:cubicBezTo>
                      <a:pt x="617" y="56"/>
                      <a:pt x="533" y="14"/>
                      <a:pt x="43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 rot="5400000">
                <a:off x="4412982" y="5267911"/>
                <a:ext cx="42737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56" y="130"/>
                      <a:pt x="14" y="214"/>
                      <a:pt x="0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40" y="648"/>
                      <a:pt x="224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14" y="480"/>
                      <a:pt x="728" y="396"/>
                    </a:cubicBezTo>
                    <a:cubicBezTo>
                      <a:pt x="742" y="186"/>
                      <a:pt x="602" y="18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 rot="5400000">
                <a:off x="3235695" y="5587261"/>
                <a:ext cx="44350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7" extrusionOk="0">
                    <a:moveTo>
                      <a:pt x="385" y="0"/>
                    </a:moveTo>
                    <a:cubicBezTo>
                      <a:pt x="307" y="0"/>
                      <a:pt x="238" y="27"/>
                      <a:pt x="168" y="74"/>
                    </a:cubicBezTo>
                    <a:cubicBezTo>
                      <a:pt x="14" y="200"/>
                      <a:pt x="0" y="423"/>
                      <a:pt x="126" y="577"/>
                    </a:cubicBezTo>
                    <a:cubicBezTo>
                      <a:pt x="182" y="647"/>
                      <a:pt x="266" y="689"/>
                      <a:pt x="364" y="703"/>
                    </a:cubicBezTo>
                    <a:cubicBezTo>
                      <a:pt x="381" y="706"/>
                      <a:pt x="397" y="707"/>
                      <a:pt x="413" y="707"/>
                    </a:cubicBezTo>
                    <a:cubicBezTo>
                      <a:pt x="491" y="707"/>
                      <a:pt x="560" y="680"/>
                      <a:pt x="630" y="633"/>
                    </a:cubicBezTo>
                    <a:cubicBezTo>
                      <a:pt x="700" y="563"/>
                      <a:pt x="742" y="479"/>
                      <a:pt x="756" y="395"/>
                    </a:cubicBezTo>
                    <a:cubicBezTo>
                      <a:pt x="770" y="297"/>
                      <a:pt x="742" y="200"/>
                      <a:pt x="672" y="130"/>
                    </a:cubicBezTo>
                    <a:cubicBezTo>
                      <a:pt x="616" y="60"/>
                      <a:pt x="532" y="4"/>
                      <a:pt x="434" y="4"/>
                    </a:cubicBezTo>
                    <a:cubicBezTo>
                      <a:pt x="417" y="1"/>
                      <a:pt x="401" y="0"/>
                      <a:pt x="38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 rot="5400000">
                <a:off x="3072871" y="6398816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407" y="0"/>
                    </a:moveTo>
                    <a:cubicBezTo>
                      <a:pt x="309" y="0"/>
                      <a:pt x="225" y="28"/>
                      <a:pt x="141" y="84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06"/>
                      <a:pt x="29" y="504"/>
                      <a:pt x="99" y="574"/>
                    </a:cubicBezTo>
                    <a:cubicBezTo>
                      <a:pt x="155" y="644"/>
                      <a:pt x="239" y="700"/>
                      <a:pt x="337" y="700"/>
                    </a:cubicBezTo>
                    <a:cubicBezTo>
                      <a:pt x="353" y="702"/>
                      <a:pt x="370" y="703"/>
                      <a:pt x="386" y="703"/>
                    </a:cubicBezTo>
                    <a:cubicBezTo>
                      <a:pt x="463" y="703"/>
                      <a:pt x="533" y="67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42" y="196"/>
                      <a:pt x="602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 rot="5400000">
                <a:off x="3216998" y="6356770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91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5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84" y="200"/>
                      <a:pt x="630" y="18"/>
                      <a:pt x="434" y="4"/>
                    </a:cubicBezTo>
                    <a:cubicBezTo>
                      <a:pt x="420" y="2"/>
                      <a:pt x="406" y="0"/>
                      <a:pt x="39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 rot="5400000">
                <a:off x="2842338" y="6315474"/>
                <a:ext cx="4435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4" extrusionOk="0">
                    <a:moveTo>
                      <a:pt x="406" y="0"/>
                    </a:moveTo>
                    <a:cubicBezTo>
                      <a:pt x="308" y="0"/>
                      <a:pt x="224" y="28"/>
                      <a:pt x="140" y="84"/>
                    </a:cubicBezTo>
                    <a:cubicBezTo>
                      <a:pt x="70" y="140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588" y="630"/>
                    </a:cubicBezTo>
                    <a:cubicBezTo>
                      <a:pt x="742" y="504"/>
                      <a:pt x="770" y="280"/>
                      <a:pt x="644" y="126"/>
                    </a:cubicBezTo>
                    <a:cubicBezTo>
                      <a:pt x="588" y="56"/>
                      <a:pt x="504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 rot="5400000">
                <a:off x="3194318" y="5978903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396" y="1"/>
                    </a:moveTo>
                    <a:cubicBezTo>
                      <a:pt x="311" y="1"/>
                      <a:pt x="229" y="39"/>
                      <a:pt x="169" y="88"/>
                    </a:cubicBezTo>
                    <a:cubicBezTo>
                      <a:pt x="15" y="199"/>
                      <a:pt x="1" y="423"/>
                      <a:pt x="127" y="577"/>
                    </a:cubicBezTo>
                    <a:cubicBezTo>
                      <a:pt x="183" y="647"/>
                      <a:pt x="267" y="703"/>
                      <a:pt x="365" y="703"/>
                    </a:cubicBezTo>
                    <a:cubicBezTo>
                      <a:pt x="379" y="706"/>
                      <a:pt x="394" y="707"/>
                      <a:pt x="409" y="707"/>
                    </a:cubicBezTo>
                    <a:cubicBezTo>
                      <a:pt x="481" y="707"/>
                      <a:pt x="558" y="680"/>
                      <a:pt x="616" y="633"/>
                    </a:cubicBezTo>
                    <a:cubicBezTo>
                      <a:pt x="686" y="577"/>
                      <a:pt x="742" y="479"/>
                      <a:pt x="756" y="395"/>
                    </a:cubicBezTo>
                    <a:cubicBezTo>
                      <a:pt x="770" y="199"/>
                      <a:pt x="630" y="18"/>
                      <a:pt x="435" y="4"/>
                    </a:cubicBezTo>
                    <a:cubicBezTo>
                      <a:pt x="422" y="2"/>
                      <a:pt x="409" y="1"/>
                      <a:pt x="39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 rot="5400000">
                <a:off x="3516862" y="5400408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 rot="5400000">
                <a:off x="3418327" y="5551096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0"/>
                    </a:moveTo>
                    <a:cubicBezTo>
                      <a:pt x="289" y="0"/>
                      <a:pt x="212" y="28"/>
                      <a:pt x="154" y="74"/>
                    </a:cubicBezTo>
                    <a:cubicBezTo>
                      <a:pt x="84" y="130"/>
                      <a:pt x="28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7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 rot="5400000">
                <a:off x="4101975" y="5529382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8" y="1"/>
                    </a:moveTo>
                    <a:cubicBezTo>
                      <a:pt x="277" y="1"/>
                      <a:pt x="199" y="30"/>
                      <a:pt x="141" y="88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40" y="706"/>
                      <a:pt x="356" y="707"/>
                      <a:pt x="373" y="707"/>
                    </a:cubicBezTo>
                    <a:cubicBezTo>
                      <a:pt x="454" y="707"/>
                      <a:pt x="531" y="680"/>
                      <a:pt x="589" y="634"/>
                    </a:cubicBezTo>
                    <a:cubicBezTo>
                      <a:pt x="743" y="508"/>
                      <a:pt x="771" y="284"/>
                      <a:pt x="645" y="130"/>
                    </a:cubicBezTo>
                    <a:cubicBezTo>
                      <a:pt x="575" y="60"/>
                      <a:pt x="491" y="18"/>
                      <a:pt x="407" y="4"/>
                    </a:cubicBezTo>
                    <a:cubicBezTo>
                      <a:pt x="390" y="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 rot="5400000">
                <a:off x="3939492" y="5749570"/>
                <a:ext cx="44408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83" y="85"/>
                    </a:cubicBezTo>
                    <a:cubicBezTo>
                      <a:pt x="29" y="211"/>
                      <a:pt x="1" y="435"/>
                      <a:pt x="127" y="574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63" y="714"/>
                      <a:pt x="547" y="686"/>
                      <a:pt x="631" y="630"/>
                    </a:cubicBezTo>
                    <a:cubicBezTo>
                      <a:pt x="701" y="574"/>
                      <a:pt x="743" y="491"/>
                      <a:pt x="757" y="393"/>
                    </a:cubicBezTo>
                    <a:cubicBezTo>
                      <a:pt x="771" y="295"/>
                      <a:pt x="743" y="211"/>
                      <a:pt x="673" y="141"/>
                    </a:cubicBezTo>
                    <a:cubicBezTo>
                      <a:pt x="617" y="57"/>
                      <a:pt x="533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 rot="5400000">
                <a:off x="3847241" y="5390709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7" y="1"/>
                    </a:moveTo>
                    <a:cubicBezTo>
                      <a:pt x="309" y="1"/>
                      <a:pt x="211" y="29"/>
                      <a:pt x="141" y="85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20"/>
                      <a:pt x="29" y="504"/>
                      <a:pt x="99" y="588"/>
                    </a:cubicBezTo>
                    <a:cubicBezTo>
                      <a:pt x="155" y="658"/>
                      <a:pt x="239" y="700"/>
                      <a:pt x="337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9" y="574"/>
                      <a:pt x="715" y="490"/>
                      <a:pt x="729" y="392"/>
                    </a:cubicBezTo>
                    <a:cubicBezTo>
                      <a:pt x="729" y="294"/>
                      <a:pt x="701" y="210"/>
                      <a:pt x="645" y="140"/>
                    </a:cubicBezTo>
                    <a:cubicBezTo>
                      <a:pt x="589" y="57"/>
                      <a:pt x="491" y="15"/>
                      <a:pt x="40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 rot="5400000">
                <a:off x="4175911" y="5592192"/>
                <a:ext cx="42795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7" extrusionOk="0">
                    <a:moveTo>
                      <a:pt x="359" y="1"/>
                    </a:moveTo>
                    <a:cubicBezTo>
                      <a:pt x="283" y="1"/>
                      <a:pt x="201" y="39"/>
                      <a:pt x="140" y="87"/>
                    </a:cubicBezTo>
                    <a:cubicBezTo>
                      <a:pt x="70" y="143"/>
                      <a:pt x="14" y="227"/>
                      <a:pt x="14" y="325"/>
                    </a:cubicBezTo>
                    <a:cubicBezTo>
                      <a:pt x="0" y="409"/>
                      <a:pt x="28" y="507"/>
                      <a:pt x="84" y="577"/>
                    </a:cubicBezTo>
                    <a:cubicBezTo>
                      <a:pt x="140" y="647"/>
                      <a:pt x="238" y="703"/>
                      <a:pt x="322" y="703"/>
                    </a:cubicBezTo>
                    <a:cubicBezTo>
                      <a:pt x="339" y="705"/>
                      <a:pt x="356" y="707"/>
                      <a:pt x="373" y="707"/>
                    </a:cubicBezTo>
                    <a:cubicBezTo>
                      <a:pt x="453" y="707"/>
                      <a:pt x="530" y="679"/>
                      <a:pt x="588" y="633"/>
                    </a:cubicBezTo>
                    <a:cubicBezTo>
                      <a:pt x="658" y="577"/>
                      <a:pt x="700" y="479"/>
                      <a:pt x="714" y="395"/>
                    </a:cubicBezTo>
                    <a:cubicBezTo>
                      <a:pt x="742" y="199"/>
                      <a:pt x="588" y="17"/>
                      <a:pt x="392" y="3"/>
                    </a:cubicBezTo>
                    <a:cubicBezTo>
                      <a:pt x="381" y="2"/>
                      <a:pt x="37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 rot="5400000">
                <a:off x="3554670" y="5887207"/>
                <a:ext cx="483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14" extrusionOk="0">
                    <a:moveTo>
                      <a:pt x="518" y="0"/>
                    </a:moveTo>
                    <a:cubicBezTo>
                      <a:pt x="420" y="0"/>
                      <a:pt x="322" y="28"/>
                      <a:pt x="252" y="84"/>
                    </a:cubicBezTo>
                    <a:cubicBezTo>
                      <a:pt x="0" y="280"/>
                      <a:pt x="126" y="686"/>
                      <a:pt x="448" y="714"/>
                    </a:cubicBezTo>
                    <a:cubicBezTo>
                      <a:pt x="532" y="714"/>
                      <a:pt x="630" y="686"/>
                      <a:pt x="700" y="630"/>
                    </a:cubicBezTo>
                    <a:cubicBezTo>
                      <a:pt x="784" y="574"/>
                      <a:pt x="826" y="490"/>
                      <a:pt x="840" y="392"/>
                    </a:cubicBezTo>
                    <a:cubicBezTo>
                      <a:pt x="840" y="294"/>
                      <a:pt x="812" y="210"/>
                      <a:pt x="756" y="140"/>
                    </a:cubicBezTo>
                    <a:cubicBezTo>
                      <a:pt x="700" y="56"/>
                      <a:pt x="602" y="14"/>
                      <a:pt x="51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 rot="5400000">
                <a:off x="3522929" y="6230632"/>
                <a:ext cx="44350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5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00" y="574"/>
                      <a:pt x="742" y="491"/>
                      <a:pt x="756" y="393"/>
                    </a:cubicBezTo>
                    <a:cubicBezTo>
                      <a:pt x="770" y="197"/>
                      <a:pt x="630" y="29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 rot="5400000">
                <a:off x="3756273" y="5973430"/>
                <a:ext cx="42795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14" y="225"/>
                      <a:pt x="14" y="323"/>
                    </a:cubicBezTo>
                    <a:cubicBezTo>
                      <a:pt x="0" y="407"/>
                      <a:pt x="28" y="505"/>
                      <a:pt x="84" y="575"/>
                    </a:cubicBezTo>
                    <a:cubicBezTo>
                      <a:pt x="140" y="645"/>
                      <a:pt x="238" y="701"/>
                      <a:pt x="322" y="701"/>
                    </a:cubicBezTo>
                    <a:cubicBezTo>
                      <a:pt x="339" y="703"/>
                      <a:pt x="356" y="704"/>
                      <a:pt x="373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58" y="575"/>
                      <a:pt x="714" y="477"/>
                      <a:pt x="714" y="393"/>
                    </a:cubicBezTo>
                    <a:cubicBezTo>
                      <a:pt x="742" y="197"/>
                      <a:pt x="588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 rot="5400000">
                <a:off x="3588769" y="5962867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49" y="0"/>
                    </a:moveTo>
                    <a:cubicBezTo>
                      <a:pt x="276" y="0"/>
                      <a:pt x="198" y="29"/>
                      <a:pt x="140" y="88"/>
                    </a:cubicBezTo>
                    <a:cubicBezTo>
                      <a:pt x="70" y="144"/>
                      <a:pt x="14" y="228"/>
                      <a:pt x="14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38" y="703"/>
                      <a:pt x="322" y="703"/>
                    </a:cubicBezTo>
                    <a:cubicBezTo>
                      <a:pt x="339" y="706"/>
                      <a:pt x="356" y="707"/>
                      <a:pt x="372" y="707"/>
                    </a:cubicBezTo>
                    <a:cubicBezTo>
                      <a:pt x="453" y="707"/>
                      <a:pt x="530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74" y="60"/>
                      <a:pt x="490" y="4"/>
                      <a:pt x="392" y="4"/>
                    </a:cubicBezTo>
                    <a:cubicBezTo>
                      <a:pt x="378" y="1"/>
                      <a:pt x="364" y="0"/>
                      <a:pt x="3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 rot="5400000">
                <a:off x="3973387" y="5863016"/>
                <a:ext cx="4676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08" extrusionOk="0">
                    <a:moveTo>
                      <a:pt x="399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4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84" y="508"/>
                      <a:pt x="812" y="284"/>
                      <a:pt x="686" y="130"/>
                    </a:cubicBezTo>
                    <a:cubicBezTo>
                      <a:pt x="616" y="60"/>
                      <a:pt x="532" y="18"/>
                      <a:pt x="448" y="4"/>
                    </a:cubicBezTo>
                    <a:cubicBezTo>
                      <a:pt x="432" y="2"/>
                      <a:pt x="415" y="0"/>
                      <a:pt x="39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 rot="5400000">
                <a:off x="4081540" y="5251849"/>
                <a:ext cx="49188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854" h="704" extrusionOk="0">
                    <a:moveTo>
                      <a:pt x="357" y="1"/>
                    </a:moveTo>
                    <a:cubicBezTo>
                      <a:pt x="280" y="1"/>
                      <a:pt x="212" y="28"/>
                      <a:pt x="154" y="74"/>
                    </a:cubicBezTo>
                    <a:cubicBezTo>
                      <a:pt x="70" y="130"/>
                      <a:pt x="28" y="228"/>
                      <a:pt x="14" y="312"/>
                    </a:cubicBezTo>
                    <a:cubicBezTo>
                      <a:pt x="0" y="508"/>
                      <a:pt x="140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854" y="424"/>
                      <a:pt x="728" y="18"/>
                      <a:pt x="406" y="4"/>
                    </a:cubicBezTo>
                    <a:cubicBezTo>
                      <a:pt x="389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 rot="5400000">
                <a:off x="3791124" y="5550981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72" y="1"/>
                    </a:moveTo>
                    <a:cubicBezTo>
                      <a:pt x="291" y="1"/>
                      <a:pt x="213" y="30"/>
                      <a:pt x="155" y="88"/>
                    </a:cubicBezTo>
                    <a:cubicBezTo>
                      <a:pt x="85" y="144"/>
                      <a:pt x="43" y="228"/>
                      <a:pt x="29" y="326"/>
                    </a:cubicBezTo>
                    <a:cubicBezTo>
                      <a:pt x="1" y="522"/>
                      <a:pt x="155" y="690"/>
                      <a:pt x="351" y="704"/>
                    </a:cubicBezTo>
                    <a:cubicBezTo>
                      <a:pt x="365" y="706"/>
                      <a:pt x="380" y="707"/>
                      <a:pt x="395" y="707"/>
                    </a:cubicBezTo>
                    <a:cubicBezTo>
                      <a:pt x="467" y="707"/>
                      <a:pt x="545" y="680"/>
                      <a:pt x="603" y="634"/>
                    </a:cubicBezTo>
                    <a:cubicBezTo>
                      <a:pt x="756" y="508"/>
                      <a:pt x="784" y="284"/>
                      <a:pt x="658" y="130"/>
                    </a:cubicBezTo>
                    <a:cubicBezTo>
                      <a:pt x="603" y="60"/>
                      <a:pt x="505" y="18"/>
                      <a:pt x="421" y="4"/>
                    </a:cubicBezTo>
                    <a:cubicBezTo>
                      <a:pt x="404" y="2"/>
                      <a:pt x="388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 rot="5400000">
                <a:off x="3141616" y="5753130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392" y="1"/>
                    </a:moveTo>
                    <a:cubicBezTo>
                      <a:pt x="294" y="1"/>
                      <a:pt x="210" y="29"/>
                      <a:pt x="140" y="85"/>
                    </a:cubicBezTo>
                    <a:cubicBezTo>
                      <a:pt x="56" y="141"/>
                      <a:pt x="14" y="225"/>
                      <a:pt x="0" y="322"/>
                    </a:cubicBezTo>
                    <a:cubicBezTo>
                      <a:pt x="0" y="420"/>
                      <a:pt x="28" y="504"/>
                      <a:pt x="84" y="588"/>
                    </a:cubicBezTo>
                    <a:cubicBezTo>
                      <a:pt x="140" y="658"/>
                      <a:pt x="224" y="700"/>
                      <a:pt x="322" y="714"/>
                    </a:cubicBezTo>
                    <a:cubicBezTo>
                      <a:pt x="420" y="714"/>
                      <a:pt x="504" y="686"/>
                      <a:pt x="588" y="630"/>
                    </a:cubicBezTo>
                    <a:cubicBezTo>
                      <a:pt x="742" y="504"/>
                      <a:pt x="756" y="280"/>
                      <a:pt x="630" y="141"/>
                    </a:cubicBezTo>
                    <a:cubicBezTo>
                      <a:pt x="574" y="57"/>
                      <a:pt x="490" y="15"/>
                      <a:pt x="39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 rot="5400000">
                <a:off x="4058155" y="5692944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1"/>
                    </a:moveTo>
                    <a:cubicBezTo>
                      <a:pt x="280" y="1"/>
                      <a:pt x="210" y="28"/>
                      <a:pt x="140" y="74"/>
                    </a:cubicBezTo>
                    <a:cubicBezTo>
                      <a:pt x="71" y="144"/>
                      <a:pt x="29" y="228"/>
                      <a:pt x="15" y="312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90"/>
                      <a:pt x="602" y="634"/>
                    </a:cubicBezTo>
                    <a:cubicBezTo>
                      <a:pt x="672" y="564"/>
                      <a:pt x="714" y="480"/>
                      <a:pt x="728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504" y="4"/>
                      <a:pt x="406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 rot="5400000">
                <a:off x="3055352" y="563936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1"/>
                    </a:moveTo>
                    <a:cubicBezTo>
                      <a:pt x="289" y="1"/>
                      <a:pt x="212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6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 rot="5400000">
                <a:off x="3054545" y="5757036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28" y="214"/>
                      <a:pt x="14" y="312"/>
                    </a:cubicBezTo>
                    <a:cubicBezTo>
                      <a:pt x="0" y="410"/>
                      <a:pt x="28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 rot="5400000">
                <a:off x="3151108" y="5626376"/>
                <a:ext cx="45156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7" extrusionOk="0">
                    <a:moveTo>
                      <a:pt x="400" y="0"/>
                    </a:moveTo>
                    <a:cubicBezTo>
                      <a:pt x="325" y="0"/>
                      <a:pt x="243" y="38"/>
                      <a:pt x="182" y="87"/>
                    </a:cubicBezTo>
                    <a:cubicBezTo>
                      <a:pt x="28" y="199"/>
                      <a:pt x="0" y="423"/>
                      <a:pt x="126" y="577"/>
                    </a:cubicBezTo>
                    <a:cubicBezTo>
                      <a:pt x="182" y="647"/>
                      <a:pt x="280" y="703"/>
                      <a:pt x="364" y="703"/>
                    </a:cubicBezTo>
                    <a:cubicBezTo>
                      <a:pt x="381" y="705"/>
                      <a:pt x="398" y="706"/>
                      <a:pt x="414" y="706"/>
                    </a:cubicBezTo>
                    <a:cubicBezTo>
                      <a:pt x="495" y="706"/>
                      <a:pt x="572" y="679"/>
                      <a:pt x="630" y="633"/>
                    </a:cubicBezTo>
                    <a:cubicBezTo>
                      <a:pt x="700" y="577"/>
                      <a:pt x="742" y="479"/>
                      <a:pt x="756" y="395"/>
                    </a:cubicBezTo>
                    <a:cubicBezTo>
                      <a:pt x="784" y="199"/>
                      <a:pt x="630" y="17"/>
                      <a:pt x="434" y="3"/>
                    </a:cubicBezTo>
                    <a:cubicBezTo>
                      <a:pt x="423" y="1"/>
                      <a:pt x="412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 rot="5400000">
                <a:off x="3160899" y="5707070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0"/>
                    </a:moveTo>
                    <a:cubicBezTo>
                      <a:pt x="280" y="0"/>
                      <a:pt x="210" y="28"/>
                      <a:pt x="140" y="74"/>
                    </a:cubicBezTo>
                    <a:cubicBezTo>
                      <a:pt x="70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672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504" y="4"/>
                      <a:pt x="406" y="4"/>
                    </a:cubicBezTo>
                    <a:cubicBezTo>
                      <a:pt x="390" y="2"/>
                      <a:pt x="373" y="0"/>
                      <a:pt x="35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 rot="5400000">
                <a:off x="3103676" y="56965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48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57" y="130"/>
                      <a:pt x="15" y="214"/>
                      <a:pt x="1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41" y="648"/>
                      <a:pt x="225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00" y="480"/>
                      <a:pt x="714" y="382"/>
                    </a:cubicBezTo>
                    <a:cubicBezTo>
                      <a:pt x="728" y="284"/>
                      <a:pt x="700" y="200"/>
                      <a:pt x="630" y="130"/>
                    </a:cubicBezTo>
                    <a:cubicBezTo>
                      <a:pt x="574" y="46"/>
                      <a:pt x="490" y="5"/>
                      <a:pt x="392" y="5"/>
                    </a:cubicBezTo>
                    <a:cubicBezTo>
                      <a:pt x="378" y="2"/>
                      <a:pt x="363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 rot="5400000">
                <a:off x="3039512" y="5703528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20" y="1"/>
                    </a:moveTo>
                    <a:cubicBezTo>
                      <a:pt x="322" y="1"/>
                      <a:pt x="238" y="29"/>
                      <a:pt x="168" y="85"/>
                    </a:cubicBezTo>
                    <a:lnTo>
                      <a:pt x="182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2" y="645"/>
                      <a:pt x="266" y="701"/>
                      <a:pt x="350" y="715"/>
                    </a:cubicBezTo>
                    <a:cubicBezTo>
                      <a:pt x="448" y="715"/>
                      <a:pt x="532" y="687"/>
                      <a:pt x="616" y="631"/>
                    </a:cubicBezTo>
                    <a:cubicBezTo>
                      <a:pt x="686" y="575"/>
                      <a:pt x="728" y="491"/>
                      <a:pt x="742" y="393"/>
                    </a:cubicBezTo>
                    <a:cubicBezTo>
                      <a:pt x="756" y="197"/>
                      <a:pt x="616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 rot="5400000">
                <a:off x="3114447" y="5601177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6" y="1"/>
                    </a:moveTo>
                    <a:cubicBezTo>
                      <a:pt x="308" y="1"/>
                      <a:pt x="224" y="29"/>
                      <a:pt x="140" y="85"/>
                    </a:cubicBezTo>
                    <a:cubicBezTo>
                      <a:pt x="70" y="141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28" y="294"/>
                      <a:pt x="700" y="211"/>
                      <a:pt x="644" y="141"/>
                    </a:cubicBezTo>
                    <a:cubicBezTo>
                      <a:pt x="588" y="57"/>
                      <a:pt x="504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" name="Google Shape;316;p2"/>
            <p:cNvGrpSpPr/>
            <p:nvPr/>
          </p:nvGrpSpPr>
          <p:grpSpPr>
            <a:xfrm rot="9297712">
              <a:off x="-91403" y="-881430"/>
              <a:ext cx="2256303" cy="1822568"/>
              <a:chOff x="5063834" y="5033381"/>
              <a:chExt cx="2662156" cy="2150403"/>
            </a:xfrm>
          </p:grpSpPr>
          <p:sp>
            <p:nvSpPr>
              <p:cNvPr id="317" name="Google Shape;317;p2"/>
              <p:cNvSpPr/>
              <p:nvPr/>
            </p:nvSpPr>
            <p:spPr>
              <a:xfrm rot="5400000">
                <a:off x="5319711" y="4777504"/>
                <a:ext cx="2150403" cy="2662156"/>
              </a:xfrm>
              <a:custGeom>
                <a:avLst/>
                <a:gdLst/>
                <a:ahLst/>
                <a:cxnLst/>
                <a:rect l="l" t="t" r="r" b="b"/>
                <a:pathLst>
                  <a:path w="37335" h="46220" extrusionOk="0">
                    <a:moveTo>
                      <a:pt x="36895" y="1"/>
                    </a:moveTo>
                    <a:cubicBezTo>
                      <a:pt x="36710" y="1"/>
                      <a:pt x="36590" y="189"/>
                      <a:pt x="36523" y="337"/>
                    </a:cubicBezTo>
                    <a:cubicBezTo>
                      <a:pt x="35541" y="203"/>
                      <a:pt x="34561" y="147"/>
                      <a:pt x="33582" y="147"/>
                    </a:cubicBezTo>
                    <a:cubicBezTo>
                      <a:pt x="31504" y="147"/>
                      <a:pt x="29430" y="397"/>
                      <a:pt x="27357" y="673"/>
                    </a:cubicBezTo>
                    <a:cubicBezTo>
                      <a:pt x="25944" y="799"/>
                      <a:pt x="24530" y="1037"/>
                      <a:pt x="23145" y="1373"/>
                    </a:cubicBezTo>
                    <a:cubicBezTo>
                      <a:pt x="18527" y="2520"/>
                      <a:pt x="14105" y="5207"/>
                      <a:pt x="10593" y="8369"/>
                    </a:cubicBezTo>
                    <a:lnTo>
                      <a:pt x="10607" y="8355"/>
                    </a:lnTo>
                    <a:lnTo>
                      <a:pt x="10607" y="8355"/>
                    </a:lnTo>
                    <a:cubicBezTo>
                      <a:pt x="4128" y="14722"/>
                      <a:pt x="742" y="23664"/>
                      <a:pt x="70" y="32634"/>
                    </a:cubicBezTo>
                    <a:cubicBezTo>
                      <a:pt x="0" y="35558"/>
                      <a:pt x="308" y="38511"/>
                      <a:pt x="700" y="41422"/>
                    </a:cubicBezTo>
                    <a:cubicBezTo>
                      <a:pt x="868" y="42583"/>
                      <a:pt x="1022" y="43787"/>
                      <a:pt x="1232" y="44920"/>
                    </a:cubicBezTo>
                    <a:cubicBezTo>
                      <a:pt x="1303" y="45876"/>
                      <a:pt x="1779" y="46220"/>
                      <a:pt x="2389" y="46220"/>
                    </a:cubicBezTo>
                    <a:cubicBezTo>
                      <a:pt x="2851" y="46220"/>
                      <a:pt x="3390" y="46023"/>
                      <a:pt x="3890" y="45746"/>
                    </a:cubicBezTo>
                    <a:cubicBezTo>
                      <a:pt x="8172" y="43255"/>
                      <a:pt x="12272" y="40358"/>
                      <a:pt x="16260" y="37448"/>
                    </a:cubicBezTo>
                    <a:cubicBezTo>
                      <a:pt x="19857" y="34551"/>
                      <a:pt x="22963" y="30983"/>
                      <a:pt x="25860" y="27372"/>
                    </a:cubicBezTo>
                    <a:cubicBezTo>
                      <a:pt x="28015" y="24378"/>
                      <a:pt x="30338" y="21439"/>
                      <a:pt x="32157" y="18221"/>
                    </a:cubicBezTo>
                    <a:cubicBezTo>
                      <a:pt x="35025" y="12945"/>
                      <a:pt x="37264" y="6998"/>
                      <a:pt x="37138" y="911"/>
                    </a:cubicBezTo>
                    <a:cubicBezTo>
                      <a:pt x="37236" y="799"/>
                      <a:pt x="37250" y="645"/>
                      <a:pt x="37180" y="519"/>
                    </a:cubicBezTo>
                    <a:cubicBezTo>
                      <a:pt x="37334" y="309"/>
                      <a:pt x="37194" y="1"/>
                      <a:pt x="36914" y="1"/>
                    </a:cubicBezTo>
                    <a:cubicBezTo>
                      <a:pt x="36908" y="1"/>
                      <a:pt x="36901" y="1"/>
                      <a:pt x="368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 rot="5400000">
                <a:off x="7543729" y="68094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 rot="5400000">
                <a:off x="7483249" y="699905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 rot="5400000">
                <a:off x="6986235" y="6599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 rot="5400000">
                <a:off x="7264406" y="670455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 rot="5400000">
                <a:off x="6590516" y="67215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 rot="5400000">
                <a:off x="6556032" y="631114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 rot="5400000">
                <a:off x="5973990" y="567893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 rot="5400000">
                <a:off x="6154279" y="618005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 rot="5400000">
                <a:off x="5874611" y="547063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 rot="5400000">
                <a:off x="5554631" y="526220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0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 rot="5400000">
                <a:off x="5175756" y="522016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 rot="5400000">
                <a:off x="5394570" y="52109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 rot="5400000">
                <a:off x="5494900" y="5558085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6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 rot="5400000">
                <a:off x="5933853" y="629404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 rot="5400000">
                <a:off x="6114026" y="644855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 rot="5400000">
                <a:off x="6436166" y="6328022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 rot="5400000">
                <a:off x="6415794" y="646525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 rot="5400000">
                <a:off x="5774943" y="595511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 rot="5400000">
                <a:off x="5675131" y="574794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 rot="5400000">
                <a:off x="7304227" y="68265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 rot="5400000">
                <a:off x="7244467" y="705016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 rot="5400000">
                <a:off x="6595507" y="637956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 rot="5400000">
                <a:off x="6723693" y="6704436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 rot="5400000">
                <a:off x="6456307" y="619701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 rot="5400000">
                <a:off x="6016240" y="6051747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 rot="5400000">
                <a:off x="6214731" y="5868362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 rot="5400000">
                <a:off x="5755004" y="5609625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 rot="5400000">
                <a:off x="5734431" y="5487973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 rot="5400000">
                <a:off x="6910791" y="689564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 rot="5400000">
                <a:off x="7403636" y="675727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 rot="5400000">
                <a:off x="7623486" y="703337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 rot="5400000">
                <a:off x="7324080" y="694687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 rot="5400000">
                <a:off x="7105686" y="69669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 rot="5400000">
                <a:off x="7443802" y="689565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 rot="5400000">
                <a:off x="7204588" y="666922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0"/>
                      <a:pt x="334" y="660"/>
                    </a:cubicBezTo>
                    <a:cubicBezTo>
                      <a:pt x="419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 rot="5400000">
                <a:off x="7114092" y="670464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 rot="5400000">
                <a:off x="6781885" y="675728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2"/>
                      <a:pt x="569" y="574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 rot="5400000">
                <a:off x="7224412" y="687858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 rot="5400000">
                <a:off x="6826173" y="651281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 rot="5400000">
                <a:off x="6516125" y="6581835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 rot="5400000">
                <a:off x="6536006" y="648304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 rot="5400000">
                <a:off x="6496790" y="60065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 rot="5400000">
                <a:off x="5875149" y="604003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 rot="5400000">
                <a:off x="6685611" y="6581463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3" y="0"/>
                    </a:moveTo>
                    <a:cubicBezTo>
                      <a:pt x="141" y="14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 rot="5400000">
                <a:off x="5994391" y="588546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 rot="5400000">
                <a:off x="6014531" y="625984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 rot="5400000">
                <a:off x="6295151" y="6214142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 rot="5400000">
                <a:off x="6274808" y="654673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 rot="5400000">
                <a:off x="5414336" y="5592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 rot="5400000">
                <a:off x="5374861" y="540139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 rot="5400000">
                <a:off x="5514753" y="583427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 rot="5400000">
                <a:off x="5835164" y="590297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 rot="5400000">
                <a:off x="5893945" y="5540895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85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 rot="5400000">
                <a:off x="6174017" y="578264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 rot="5400000">
                <a:off x="6374677" y="597187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 rot="5400000">
                <a:off x="6254610" y="611080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 rot="5400000">
                <a:off x="6354565" y="64143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 rot="5400000">
                <a:off x="7067784" y="68956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 rot="5400000">
                <a:off x="7363699" y="7068127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 rot="5400000">
                <a:off x="6724097" y="641435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 rot="5400000">
                <a:off x="6964140" y="6695657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 rot="5400000">
                <a:off x="6985871" y="679225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 rot="5400000">
                <a:off x="5575031" y="5453536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1" name="Google Shape;381;p2"/>
            <p:cNvGrpSpPr/>
            <p:nvPr/>
          </p:nvGrpSpPr>
          <p:grpSpPr>
            <a:xfrm rot="9297712">
              <a:off x="-1140955" y="8471"/>
              <a:ext cx="2297651" cy="1607384"/>
              <a:chOff x="6485916" y="4789168"/>
              <a:chExt cx="2710942" cy="1896513"/>
            </a:xfrm>
          </p:grpSpPr>
          <p:sp>
            <p:nvSpPr>
              <p:cNvPr id="382" name="Google Shape;382;p2"/>
              <p:cNvSpPr/>
              <p:nvPr/>
            </p:nvSpPr>
            <p:spPr>
              <a:xfrm rot="5400000">
                <a:off x="6893131" y="4381954"/>
                <a:ext cx="1896513" cy="2710942"/>
              </a:xfrm>
              <a:custGeom>
                <a:avLst/>
                <a:gdLst/>
                <a:ahLst/>
                <a:cxnLst/>
                <a:rect l="l" t="t" r="r" b="b"/>
                <a:pathLst>
                  <a:path w="32927" h="47067" extrusionOk="0">
                    <a:moveTo>
                      <a:pt x="28952" y="21284"/>
                    </a:moveTo>
                    <a:cubicBezTo>
                      <a:pt x="28952" y="21368"/>
                      <a:pt x="28938" y="21438"/>
                      <a:pt x="28938" y="21522"/>
                    </a:cubicBezTo>
                    <a:cubicBezTo>
                      <a:pt x="28938" y="21438"/>
                      <a:pt x="28938" y="21368"/>
                      <a:pt x="28952" y="21284"/>
                    </a:cubicBezTo>
                    <a:close/>
                    <a:moveTo>
                      <a:pt x="30883" y="1"/>
                    </a:moveTo>
                    <a:cubicBezTo>
                      <a:pt x="29918" y="43"/>
                      <a:pt x="28728" y="2673"/>
                      <a:pt x="27861" y="3457"/>
                    </a:cubicBezTo>
                    <a:cubicBezTo>
                      <a:pt x="25594" y="6158"/>
                      <a:pt x="23019" y="8607"/>
                      <a:pt x="20584" y="11167"/>
                    </a:cubicBezTo>
                    <a:cubicBezTo>
                      <a:pt x="19535" y="12343"/>
                      <a:pt x="18429" y="13490"/>
                      <a:pt x="17170" y="14442"/>
                    </a:cubicBezTo>
                    <a:cubicBezTo>
                      <a:pt x="16719" y="14685"/>
                      <a:pt x="16555" y="15343"/>
                      <a:pt x="17046" y="15343"/>
                    </a:cubicBezTo>
                    <a:cubicBezTo>
                      <a:pt x="17119" y="15343"/>
                      <a:pt x="17207" y="15328"/>
                      <a:pt x="17310" y="15295"/>
                    </a:cubicBezTo>
                    <a:cubicBezTo>
                      <a:pt x="18275" y="14918"/>
                      <a:pt x="19283" y="14680"/>
                      <a:pt x="20304" y="14596"/>
                    </a:cubicBezTo>
                    <a:cubicBezTo>
                      <a:pt x="20692" y="14545"/>
                      <a:pt x="21079" y="14523"/>
                      <a:pt x="21465" y="14523"/>
                    </a:cubicBezTo>
                    <a:cubicBezTo>
                      <a:pt x="22251" y="14523"/>
                      <a:pt x="23033" y="14614"/>
                      <a:pt x="23803" y="14736"/>
                    </a:cubicBezTo>
                    <a:cubicBezTo>
                      <a:pt x="23649" y="14974"/>
                      <a:pt x="23299" y="14918"/>
                      <a:pt x="23061" y="14987"/>
                    </a:cubicBezTo>
                    <a:cubicBezTo>
                      <a:pt x="22208" y="15183"/>
                      <a:pt x="21354" y="15337"/>
                      <a:pt x="20514" y="15617"/>
                    </a:cubicBezTo>
                    <a:cubicBezTo>
                      <a:pt x="14735" y="17394"/>
                      <a:pt x="9390" y="20641"/>
                      <a:pt x="5612" y="25413"/>
                    </a:cubicBezTo>
                    <a:lnTo>
                      <a:pt x="5639" y="25385"/>
                    </a:lnTo>
                    <a:lnTo>
                      <a:pt x="5639" y="25385"/>
                    </a:lnTo>
                    <a:cubicBezTo>
                      <a:pt x="4767" y="26404"/>
                      <a:pt x="3583" y="27654"/>
                      <a:pt x="4739" y="27654"/>
                    </a:cubicBezTo>
                    <a:cubicBezTo>
                      <a:pt x="5010" y="27654"/>
                      <a:pt x="5411" y="27585"/>
                      <a:pt x="5975" y="27428"/>
                    </a:cubicBezTo>
                    <a:cubicBezTo>
                      <a:pt x="7286" y="27259"/>
                      <a:pt x="8653" y="26953"/>
                      <a:pt x="9988" y="26953"/>
                    </a:cubicBezTo>
                    <a:cubicBezTo>
                      <a:pt x="10649" y="26953"/>
                      <a:pt x="11302" y="27028"/>
                      <a:pt x="11936" y="27232"/>
                    </a:cubicBezTo>
                    <a:cubicBezTo>
                      <a:pt x="8998" y="28491"/>
                      <a:pt x="5598" y="28785"/>
                      <a:pt x="3093" y="30968"/>
                    </a:cubicBezTo>
                    <a:cubicBezTo>
                      <a:pt x="1036" y="32647"/>
                      <a:pt x="448" y="34424"/>
                      <a:pt x="252" y="36985"/>
                    </a:cubicBezTo>
                    <a:cubicBezTo>
                      <a:pt x="0" y="38944"/>
                      <a:pt x="140" y="41043"/>
                      <a:pt x="1106" y="42792"/>
                    </a:cubicBezTo>
                    <a:cubicBezTo>
                      <a:pt x="1497" y="43618"/>
                      <a:pt x="2197" y="44220"/>
                      <a:pt x="2771" y="44891"/>
                    </a:cubicBezTo>
                    <a:cubicBezTo>
                      <a:pt x="3303" y="45689"/>
                      <a:pt x="4184" y="46179"/>
                      <a:pt x="5038" y="46542"/>
                    </a:cubicBezTo>
                    <a:cubicBezTo>
                      <a:pt x="5643" y="46908"/>
                      <a:pt x="6220" y="47067"/>
                      <a:pt x="6763" y="47067"/>
                    </a:cubicBezTo>
                    <a:cubicBezTo>
                      <a:pt x="8627" y="47067"/>
                      <a:pt x="10090" y="45198"/>
                      <a:pt x="10957" y="43464"/>
                    </a:cubicBezTo>
                    <a:cubicBezTo>
                      <a:pt x="12020" y="41743"/>
                      <a:pt x="12888" y="39952"/>
                      <a:pt x="13882" y="38216"/>
                    </a:cubicBezTo>
                    <a:lnTo>
                      <a:pt x="13882" y="38216"/>
                    </a:lnTo>
                    <a:cubicBezTo>
                      <a:pt x="13993" y="39770"/>
                      <a:pt x="13518" y="41337"/>
                      <a:pt x="13070" y="42848"/>
                    </a:cubicBezTo>
                    <a:cubicBezTo>
                      <a:pt x="12818" y="43716"/>
                      <a:pt x="12566" y="44471"/>
                      <a:pt x="12258" y="45297"/>
                    </a:cubicBezTo>
                    <a:cubicBezTo>
                      <a:pt x="11987" y="45817"/>
                      <a:pt x="11761" y="46814"/>
                      <a:pt x="12313" y="46814"/>
                    </a:cubicBezTo>
                    <a:cubicBezTo>
                      <a:pt x="12444" y="46814"/>
                      <a:pt x="12618" y="46758"/>
                      <a:pt x="12846" y="46626"/>
                    </a:cubicBezTo>
                    <a:cubicBezTo>
                      <a:pt x="18135" y="44443"/>
                      <a:pt x="21298" y="37741"/>
                      <a:pt x="23131" y="32633"/>
                    </a:cubicBezTo>
                    <a:lnTo>
                      <a:pt x="23131" y="32633"/>
                    </a:lnTo>
                    <a:cubicBezTo>
                      <a:pt x="22879" y="34284"/>
                      <a:pt x="22683" y="35949"/>
                      <a:pt x="22208" y="37545"/>
                    </a:cubicBezTo>
                    <a:cubicBezTo>
                      <a:pt x="22068" y="38286"/>
                      <a:pt x="21564" y="39028"/>
                      <a:pt x="21648" y="39770"/>
                    </a:cubicBezTo>
                    <a:cubicBezTo>
                      <a:pt x="21742" y="39874"/>
                      <a:pt x="21842" y="39919"/>
                      <a:pt x="21947" y="39919"/>
                    </a:cubicBezTo>
                    <a:cubicBezTo>
                      <a:pt x="22542" y="39919"/>
                      <a:pt x="23262" y="38454"/>
                      <a:pt x="23607" y="38132"/>
                    </a:cubicBezTo>
                    <a:cubicBezTo>
                      <a:pt x="25566" y="35502"/>
                      <a:pt x="27021" y="32437"/>
                      <a:pt x="28127" y="29345"/>
                    </a:cubicBezTo>
                    <a:cubicBezTo>
                      <a:pt x="29722" y="25287"/>
                      <a:pt x="30058" y="20753"/>
                      <a:pt x="29610" y="16471"/>
                    </a:cubicBezTo>
                    <a:lnTo>
                      <a:pt x="29610" y="16471"/>
                    </a:lnTo>
                    <a:cubicBezTo>
                      <a:pt x="30268" y="18150"/>
                      <a:pt x="30799" y="19941"/>
                      <a:pt x="30841" y="21788"/>
                    </a:cubicBezTo>
                    <a:cubicBezTo>
                      <a:pt x="30959" y="22234"/>
                      <a:pt x="30598" y="23428"/>
                      <a:pt x="31219" y="23428"/>
                    </a:cubicBezTo>
                    <a:cubicBezTo>
                      <a:pt x="31261" y="23428"/>
                      <a:pt x="31308" y="23423"/>
                      <a:pt x="31359" y="23411"/>
                    </a:cubicBezTo>
                    <a:cubicBezTo>
                      <a:pt x="31555" y="23328"/>
                      <a:pt x="31555" y="23104"/>
                      <a:pt x="31597" y="22936"/>
                    </a:cubicBezTo>
                    <a:cubicBezTo>
                      <a:pt x="31905" y="21690"/>
                      <a:pt x="32115" y="20417"/>
                      <a:pt x="32241" y="19144"/>
                    </a:cubicBezTo>
                    <a:cubicBezTo>
                      <a:pt x="32772" y="15337"/>
                      <a:pt x="32926" y="11489"/>
                      <a:pt x="32688" y="7655"/>
                    </a:cubicBezTo>
                    <a:cubicBezTo>
                      <a:pt x="32437" y="6130"/>
                      <a:pt x="32618" y="183"/>
                      <a:pt x="308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 rot="5400000">
                <a:off x="7088794" y="53428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 rot="5400000">
                <a:off x="7510538" y="574608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 rot="5400000">
                <a:off x="7950019" y="570929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 rot="5400000">
                <a:off x="7545209" y="59599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 rot="5400000">
                <a:off x="7844128" y="59552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 rot="5400000">
                <a:off x="7276124" y="50172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 rot="5400000">
                <a:off x="8457202" y="5983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 rot="5400000">
                <a:off x="7440219" y="543784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 rot="5400000">
                <a:off x="6983747" y="498438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 rot="5400000">
                <a:off x="6701663" y="505611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 rot="5400000">
                <a:off x="7899893" y="542314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 rot="5400000">
                <a:off x="7689942" y="52095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 rot="5400000">
                <a:off x="8674473" y="645816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 rot="5400000">
                <a:off x="7825392" y="5571824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 rot="5400000">
                <a:off x="8809491" y="6271416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 rot="5400000">
                <a:off x="8492160" y="629531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 rot="5400000">
                <a:off x="7755591" y="591223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 rot="5400000">
                <a:off x="8106987" y="567464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 rot="5400000">
                <a:off x="8071683" y="555561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 rot="5400000">
                <a:off x="7405347" y="519953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 rot="5400000">
                <a:off x="7018676" y="510471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 rot="5400000">
                <a:off x="6736966" y="493678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22" y="1"/>
                    </a:moveTo>
                    <a:cubicBezTo>
                      <a:pt x="140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 rot="5400000">
                <a:off x="6772011" y="52467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 rot="5400000">
                <a:off x="7829890" y="53760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 rot="5400000">
                <a:off x="6853882" y="489822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 rot="5400000">
                <a:off x="8427750" y="607442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7" y="657"/>
                    </a:cubicBezTo>
                    <a:cubicBezTo>
                      <a:pt x="418" y="657"/>
                      <a:pt x="503" y="628"/>
                      <a:pt x="575" y="560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 rot="5400000">
                <a:off x="8141657" y="6174926"/>
                <a:ext cx="44984" cy="3795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9" extrusionOk="0">
                    <a:moveTo>
                      <a:pt x="353" y="1"/>
                    </a:moveTo>
                    <a:cubicBezTo>
                      <a:pt x="348" y="1"/>
                      <a:pt x="342" y="1"/>
                      <a:pt x="337" y="1"/>
                    </a:cubicBez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80" y="355"/>
                      <a:pt x="6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 rot="5400000">
                <a:off x="8000961" y="5864721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46" y="1"/>
                    </a:moveTo>
                    <a:cubicBezTo>
                      <a:pt x="164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40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 rot="5400000">
                <a:off x="7685358" y="5395352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 rot="5400000">
                <a:off x="7598767" y="551660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 rot="5400000">
                <a:off x="7475379" y="536623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 rot="5400000">
                <a:off x="7650717" y="572244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 rot="5400000">
                <a:off x="8036379" y="6055313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 rot="5400000">
                <a:off x="8176903" y="600751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 rot="5400000">
                <a:off x="8640054" y="6300547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 rot="5400000">
                <a:off x="8880473" y="658188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 rot="5400000">
                <a:off x="8393253" y="631402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 rot="5400000">
                <a:off x="7720518" y="610305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 rot="5400000">
                <a:off x="7762689" y="57171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 rot="5400000">
                <a:off x="7335200" y="557922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 rot="5400000">
                <a:off x="7299090" y="527037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 rot="5400000">
                <a:off x="7193697" y="5008169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 rot="5400000">
                <a:off x="7053606" y="491300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 rot="5400000">
                <a:off x="6631574" y="5080328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 rot="5400000">
                <a:off x="7247860" y="512864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 rot="5400000">
                <a:off x="7634214" y="5613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 rot="5400000">
                <a:off x="8056275" y="575706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 rot="5400000">
                <a:off x="8592833" y="61294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 rot="5400000">
                <a:off x="8118114" y="588548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 rot="5400000">
                <a:off x="8985779" y="643802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 rot="5400000">
                <a:off x="9056473" y="655786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 rot="5400000">
                <a:off x="8838885" y="6414122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" name="Google Shape;435;p2"/>
            <p:cNvGrpSpPr/>
            <p:nvPr/>
          </p:nvGrpSpPr>
          <p:grpSpPr>
            <a:xfrm>
              <a:off x="8031750" y="539994"/>
              <a:ext cx="1841282" cy="1270678"/>
              <a:chOff x="7765157" y="241039"/>
              <a:chExt cx="2172347" cy="1499148"/>
            </a:xfrm>
          </p:grpSpPr>
          <p:sp>
            <p:nvSpPr>
              <p:cNvPr id="436" name="Google Shape;436;p2"/>
              <p:cNvSpPr/>
              <p:nvPr/>
            </p:nvSpPr>
            <p:spPr>
              <a:xfrm rot="5400000">
                <a:off x="8101757" y="-95561"/>
                <a:ext cx="1499148" cy="2172347"/>
              </a:xfrm>
              <a:custGeom>
                <a:avLst/>
                <a:gdLst/>
                <a:ahLst/>
                <a:cxnLst/>
                <a:rect l="l" t="t" r="r" b="b"/>
                <a:pathLst>
                  <a:path w="26028" h="37716" extrusionOk="0">
                    <a:moveTo>
                      <a:pt x="3502" y="1"/>
                    </a:moveTo>
                    <a:cubicBezTo>
                      <a:pt x="2869" y="1"/>
                      <a:pt x="2456" y="631"/>
                      <a:pt x="2155" y="1147"/>
                    </a:cubicBezTo>
                    <a:cubicBezTo>
                      <a:pt x="1022" y="3386"/>
                      <a:pt x="686" y="5877"/>
                      <a:pt x="518" y="8354"/>
                    </a:cubicBezTo>
                    <a:cubicBezTo>
                      <a:pt x="0" y="11208"/>
                      <a:pt x="742" y="14091"/>
                      <a:pt x="1568" y="16792"/>
                    </a:cubicBezTo>
                    <a:cubicBezTo>
                      <a:pt x="3667" y="23635"/>
                      <a:pt x="9544" y="28602"/>
                      <a:pt x="15253" y="32394"/>
                    </a:cubicBezTo>
                    <a:cubicBezTo>
                      <a:pt x="17772" y="34032"/>
                      <a:pt x="20151" y="35515"/>
                      <a:pt x="22585" y="37208"/>
                    </a:cubicBezTo>
                    <a:cubicBezTo>
                      <a:pt x="22917" y="37379"/>
                      <a:pt x="23364" y="37716"/>
                      <a:pt x="23756" y="37716"/>
                    </a:cubicBezTo>
                    <a:cubicBezTo>
                      <a:pt x="23909" y="37716"/>
                      <a:pt x="24054" y="37664"/>
                      <a:pt x="24181" y="37530"/>
                    </a:cubicBezTo>
                    <a:cubicBezTo>
                      <a:pt x="24712" y="36075"/>
                      <a:pt x="24908" y="34493"/>
                      <a:pt x="25146" y="32940"/>
                    </a:cubicBezTo>
                    <a:cubicBezTo>
                      <a:pt x="25636" y="30547"/>
                      <a:pt x="26028" y="28098"/>
                      <a:pt x="25916" y="25678"/>
                    </a:cubicBezTo>
                    <a:cubicBezTo>
                      <a:pt x="25818" y="18639"/>
                      <a:pt x="23117" y="11544"/>
                      <a:pt x="18136" y="6507"/>
                    </a:cubicBezTo>
                    <a:cubicBezTo>
                      <a:pt x="15519" y="3820"/>
                      <a:pt x="11993" y="2029"/>
                      <a:pt x="8438" y="825"/>
                    </a:cubicBezTo>
                    <a:cubicBezTo>
                      <a:pt x="7162" y="436"/>
                      <a:pt x="5790" y="26"/>
                      <a:pt x="4443" y="26"/>
                    </a:cubicBezTo>
                    <a:cubicBezTo>
                      <a:pt x="4239" y="26"/>
                      <a:pt x="4036" y="36"/>
                      <a:pt x="3834" y="56"/>
                    </a:cubicBezTo>
                    <a:cubicBezTo>
                      <a:pt x="3717" y="18"/>
                      <a:pt x="3607" y="1"/>
                      <a:pt x="35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 rot="5400000">
                <a:off x="9048237" y="33820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 rot="5400000">
                <a:off x="9285432" y="33836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 rot="5400000">
                <a:off x="9575016" y="44917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 rot="5400000">
                <a:off x="8871720" y="73401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 rot="5400000">
                <a:off x="8813172" y="548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 rot="5400000">
                <a:off x="8663188" y="73744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1"/>
                    </a:moveTo>
                    <a:cubicBezTo>
                      <a:pt x="140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 rot="5400000">
                <a:off x="8687581" y="8432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 rot="5400000">
                <a:off x="8917453" y="767653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 rot="5400000">
                <a:off x="9085787" y="41947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 rot="5400000">
                <a:off x="9140260" y="55174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 rot="5400000">
                <a:off x="8692275" y="9350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 rot="5400000">
                <a:off x="8471475" y="86810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 rot="5400000">
                <a:off x="8345625" y="1113814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 rot="5400000">
                <a:off x="8307812" y="127269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 rot="5400000">
                <a:off x="8062504" y="130385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 rot="5400000">
                <a:off x="8025728" y="147178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 rot="5400000">
                <a:off x="9051078" y="832257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50" y="1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 rot="5400000">
                <a:off x="8096461" y="140955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7" y="657"/>
                    </a:cubicBezTo>
                    <a:cubicBezTo>
                      <a:pt x="418" y="657"/>
                      <a:pt x="503" y="627"/>
                      <a:pt x="575" y="560"/>
                    </a:cubicBezTo>
                    <a:cubicBezTo>
                      <a:pt x="784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 rot="5400000">
                <a:off x="8624368" y="872739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 rot="5400000">
                <a:off x="8444836" y="101800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 rot="5400000">
                <a:off x="8814526" y="53657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3"/>
                      <a:pt x="166" y="658"/>
                      <a:pt x="338" y="658"/>
                    </a:cubicBezTo>
                    <a:cubicBezTo>
                      <a:pt x="420" y="658"/>
                      <a:pt x="502" y="628"/>
                      <a:pt x="570" y="561"/>
                    </a:cubicBezTo>
                    <a:cubicBezTo>
                      <a:pt x="779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 rot="5400000">
                <a:off x="8622928" y="54086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 rot="5400000">
                <a:off x="8441640" y="72704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 rot="5400000">
                <a:off x="8421855" y="82257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 rot="5400000">
                <a:off x="8289409" y="957667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 rot="5400000">
                <a:off x="8330304" y="834927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 rot="5400000">
                <a:off x="8521383" y="7069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 rot="5400000">
                <a:off x="8734206" y="51189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 rot="5400000">
                <a:off x="8941919" y="46189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 rot="5400000">
                <a:off x="9570533" y="59044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 rot="5400000">
                <a:off x="8805109" y="64966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 rot="5400000">
                <a:off x="8849027" y="59048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 rot="5400000">
                <a:off x="8876846" y="49170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 rot="5400000">
                <a:off x="9223326" y="398141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0"/>
                      <a:pt x="334" y="660"/>
                    </a:cubicBezTo>
                    <a:cubicBezTo>
                      <a:pt x="419" y="660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 rot="5400000">
                <a:off x="9791888" y="39930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 rot="5400000">
                <a:off x="9669089" y="3716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 rot="5400000">
                <a:off x="8738785" y="44637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 rot="5400000">
                <a:off x="8930066" y="37161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 rot="5400000">
                <a:off x="9403572" y="30071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 rot="5400000">
                <a:off x="9676222" y="48524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 rot="5400000">
                <a:off x="9775333" y="55174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5" y="671"/>
                      <a:pt x="507" y="642"/>
                      <a:pt x="575" y="574"/>
                    </a:cubicBezTo>
                    <a:cubicBezTo>
                      <a:pt x="784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 rot="5400000">
                <a:off x="8954229" y="77701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 rot="5400000">
                <a:off x="9166561" y="34010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 rot="5400000">
                <a:off x="8932457" y="66901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 rot="5400000">
                <a:off x="9403309" y="60698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 rot="5400000">
                <a:off x="8850380" y="852120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 rot="5400000">
                <a:off x="8764819" y="97529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 rot="5400000">
                <a:off x="9286137" y="68937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 rot="5400000">
                <a:off x="9389232" y="520644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 rot="5400000">
                <a:off x="9207337" y="49709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 rot="5400000">
                <a:off x="9119738" y="73755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 rot="5400000">
                <a:off x="8628111" y="1098118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 rot="5400000">
                <a:off x="8775446" y="804602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1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32"/>
                      <a:pt x="166" y="671"/>
                      <a:pt x="340" y="671"/>
                    </a:cubicBezTo>
                    <a:cubicBezTo>
                      <a:pt x="421" y="671"/>
                      <a:pt x="503" y="641"/>
                      <a:pt x="569" y="574"/>
                    </a:cubicBezTo>
                    <a:cubicBezTo>
                      <a:pt x="779" y="364"/>
                      <a:pt x="639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 rot="5400000">
                <a:off x="8777721" y="71737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 rot="5400000">
                <a:off x="8081943" y="1198099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lnTo>
                      <a:pt x="1" y="336"/>
                    </a:lnTo>
                    <a:cubicBezTo>
                      <a:pt x="10" y="533"/>
                      <a:pt x="170" y="661"/>
                      <a:pt x="337" y="661"/>
                    </a:cubicBezTo>
                    <a:cubicBezTo>
                      <a:pt x="420" y="661"/>
                      <a:pt x="505" y="629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 rot="5400000">
                <a:off x="8917712" y="83242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 rot="5400000">
                <a:off x="8863714" y="9218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 rot="5400000">
                <a:off x="9473450" y="49158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 rot="5400000">
                <a:off x="9516995" y="379300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1" y="322"/>
                    </a:cubicBezTo>
                    <a:cubicBezTo>
                      <a:pt x="1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 rot="5400000">
                <a:off x="8199010" y="116792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 rot="5400000">
                <a:off x="7838738" y="15402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 rot="5400000">
                <a:off x="9297998" y="6087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 rot="5400000">
                <a:off x="9469424" y="649694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 rot="5400000">
                <a:off x="9439579" y="398134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 rot="5400000">
                <a:off x="9126487" y="60877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 rot="5400000">
                <a:off x="9029507" y="64163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 rot="5400000">
                <a:off x="8641013" y="65807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 rot="5400000">
                <a:off x="8778239" y="65182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 rot="5400000">
                <a:off x="8685018" y="548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 rot="5400000">
                <a:off x="8488121" y="78003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 rot="5400000">
                <a:off x="8567663" y="833717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 rot="5400000">
                <a:off x="8700224" y="675353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 rot="5400000">
                <a:off x="8858329" y="39825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 rot="5400000">
                <a:off x="9313432" y="43851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 rot="5400000">
                <a:off x="8919555" y="55215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 rot="5400000">
                <a:off x="8915667" y="55713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2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 rot="5400000">
                <a:off x="8637183" y="102903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 rot="5400000">
                <a:off x="8690403" y="7912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 rot="5400000">
                <a:off x="7938803" y="143079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64" y="1"/>
                      <a:pt x="10" y="141"/>
                      <a:pt x="10" y="323"/>
                    </a:cubicBezTo>
                    <a:cubicBezTo>
                      <a:pt x="1" y="533"/>
                      <a:pt x="167" y="671"/>
                      <a:pt x="341" y="671"/>
                    </a:cubicBezTo>
                    <a:cubicBezTo>
                      <a:pt x="421" y="671"/>
                      <a:pt x="503" y="641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 rot="5400000">
                <a:off x="8433950" y="114575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 rot="5400000">
                <a:off x="8566943" y="114494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 rot="5400000">
                <a:off x="8385972" y="12614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 rot="5400000">
                <a:off x="8280107" y="12431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 rot="5400000">
                <a:off x="8509317" y="108812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 rot="5400000">
                <a:off x="8359506" y="944823"/>
                <a:ext cx="4498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 rot="5400000">
                <a:off x="8298971" y="108167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50" y="1"/>
                    </a:moveTo>
                    <a:cubicBezTo>
                      <a:pt x="168" y="1"/>
                      <a:pt x="14" y="140"/>
                      <a:pt x="14" y="322"/>
                    </a:cubicBezTo>
                    <a:lnTo>
                      <a:pt x="0" y="322"/>
                    </a:ln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5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 rot="5400000">
                <a:off x="8185043" y="107574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 rot="5400000">
                <a:off x="8176173" y="133043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 rot="5400000">
                <a:off x="8020371" y="1544643"/>
                <a:ext cx="4498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 rot="5400000">
                <a:off x="7939079" y="16042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7" name="Google Shape;527;p2"/>
            <p:cNvGrpSpPr/>
            <p:nvPr/>
          </p:nvGrpSpPr>
          <p:grpSpPr>
            <a:xfrm>
              <a:off x="7886734" y="-51861"/>
              <a:ext cx="1476697" cy="1837718"/>
              <a:chOff x="7664649" y="-868807"/>
              <a:chExt cx="1742209" cy="2168143"/>
            </a:xfrm>
          </p:grpSpPr>
          <p:sp>
            <p:nvSpPr>
              <p:cNvPr id="528" name="Google Shape;528;p2"/>
              <p:cNvSpPr/>
              <p:nvPr/>
            </p:nvSpPr>
            <p:spPr>
              <a:xfrm rot="5400000">
                <a:off x="7451683" y="-655841"/>
                <a:ext cx="2168143" cy="1742209"/>
              </a:xfrm>
              <a:custGeom>
                <a:avLst/>
                <a:gdLst/>
                <a:ahLst/>
                <a:cxnLst/>
                <a:rect l="l" t="t" r="r" b="b"/>
                <a:pathLst>
                  <a:path w="37643" h="30248" extrusionOk="0">
                    <a:moveTo>
                      <a:pt x="12958" y="5872"/>
                    </a:moveTo>
                    <a:cubicBezTo>
                      <a:pt x="13028" y="5914"/>
                      <a:pt x="13098" y="5970"/>
                      <a:pt x="13182" y="6012"/>
                    </a:cubicBezTo>
                    <a:cubicBezTo>
                      <a:pt x="13112" y="5984"/>
                      <a:pt x="13042" y="5942"/>
                      <a:pt x="12986" y="5914"/>
                    </a:cubicBezTo>
                    <a:lnTo>
                      <a:pt x="12958" y="5886"/>
                    </a:lnTo>
                    <a:lnTo>
                      <a:pt x="12958" y="5872"/>
                    </a:lnTo>
                    <a:close/>
                    <a:moveTo>
                      <a:pt x="37642" y="29366"/>
                    </a:moveTo>
                    <a:cubicBezTo>
                      <a:pt x="37642" y="29369"/>
                      <a:pt x="37641" y="29371"/>
                      <a:pt x="37641" y="29374"/>
                    </a:cubicBezTo>
                    <a:lnTo>
                      <a:pt x="37641" y="29374"/>
                    </a:lnTo>
                    <a:cubicBezTo>
                      <a:pt x="37641" y="29376"/>
                      <a:pt x="37642" y="29378"/>
                      <a:pt x="37642" y="29380"/>
                    </a:cubicBezTo>
                    <a:lnTo>
                      <a:pt x="37642" y="29366"/>
                    </a:lnTo>
                    <a:close/>
                    <a:moveTo>
                      <a:pt x="3236" y="0"/>
                    </a:moveTo>
                    <a:cubicBezTo>
                      <a:pt x="3110" y="0"/>
                      <a:pt x="2992" y="16"/>
                      <a:pt x="2883" y="50"/>
                    </a:cubicBezTo>
                    <a:cubicBezTo>
                      <a:pt x="2184" y="232"/>
                      <a:pt x="1414" y="2205"/>
                      <a:pt x="1414" y="2835"/>
                    </a:cubicBezTo>
                    <a:cubicBezTo>
                      <a:pt x="1008" y="3381"/>
                      <a:pt x="1078" y="4080"/>
                      <a:pt x="882" y="4696"/>
                    </a:cubicBezTo>
                    <a:lnTo>
                      <a:pt x="882" y="4682"/>
                    </a:lnTo>
                    <a:lnTo>
                      <a:pt x="882" y="4682"/>
                    </a:lnTo>
                    <a:cubicBezTo>
                      <a:pt x="1" y="9342"/>
                      <a:pt x="1008" y="14268"/>
                      <a:pt x="3023" y="18564"/>
                    </a:cubicBezTo>
                    <a:cubicBezTo>
                      <a:pt x="3640" y="17491"/>
                      <a:pt x="5734" y="13064"/>
                      <a:pt x="6440" y="13064"/>
                    </a:cubicBezTo>
                    <a:cubicBezTo>
                      <a:pt x="6711" y="13064"/>
                      <a:pt x="6778" y="13715"/>
                      <a:pt x="6479" y="15457"/>
                    </a:cubicBezTo>
                    <a:lnTo>
                      <a:pt x="6479" y="15443"/>
                    </a:lnTo>
                    <a:cubicBezTo>
                      <a:pt x="6144" y="17444"/>
                      <a:pt x="5360" y="19361"/>
                      <a:pt x="4660" y="21250"/>
                    </a:cubicBezTo>
                    <a:cubicBezTo>
                      <a:pt x="6270" y="23531"/>
                      <a:pt x="8872" y="25602"/>
                      <a:pt x="11405" y="26680"/>
                    </a:cubicBezTo>
                    <a:cubicBezTo>
                      <a:pt x="12581" y="27323"/>
                      <a:pt x="13910" y="27673"/>
                      <a:pt x="15155" y="28191"/>
                    </a:cubicBezTo>
                    <a:cubicBezTo>
                      <a:pt x="15631" y="25868"/>
                      <a:pt x="16219" y="23573"/>
                      <a:pt x="16653" y="21236"/>
                    </a:cubicBezTo>
                    <a:lnTo>
                      <a:pt x="16653" y="21236"/>
                    </a:lnTo>
                    <a:cubicBezTo>
                      <a:pt x="16650" y="21241"/>
                      <a:pt x="16648" y="21245"/>
                      <a:pt x="16647" y="21249"/>
                    </a:cubicBezTo>
                    <a:lnTo>
                      <a:pt x="16647" y="21249"/>
                    </a:lnTo>
                    <a:cubicBezTo>
                      <a:pt x="17007" y="18746"/>
                      <a:pt x="17308" y="17776"/>
                      <a:pt x="17551" y="17776"/>
                    </a:cubicBezTo>
                    <a:cubicBezTo>
                      <a:pt x="18313" y="17776"/>
                      <a:pt x="18506" y="27315"/>
                      <a:pt x="18178" y="29031"/>
                    </a:cubicBezTo>
                    <a:cubicBezTo>
                      <a:pt x="20305" y="29380"/>
                      <a:pt x="22446" y="29716"/>
                      <a:pt x="24587" y="30010"/>
                    </a:cubicBezTo>
                    <a:cubicBezTo>
                      <a:pt x="25007" y="28359"/>
                      <a:pt x="24825" y="26470"/>
                      <a:pt x="25356" y="24916"/>
                    </a:cubicBezTo>
                    <a:cubicBezTo>
                      <a:pt x="26406" y="25098"/>
                      <a:pt x="27497" y="29142"/>
                      <a:pt x="27931" y="30234"/>
                    </a:cubicBezTo>
                    <a:cubicBezTo>
                      <a:pt x="28295" y="30243"/>
                      <a:pt x="28661" y="30248"/>
                      <a:pt x="29028" y="30248"/>
                    </a:cubicBezTo>
                    <a:cubicBezTo>
                      <a:pt x="31451" y="30248"/>
                      <a:pt x="33921" y="30057"/>
                      <a:pt x="36327" y="29814"/>
                    </a:cubicBezTo>
                    <a:lnTo>
                      <a:pt x="36313" y="29814"/>
                    </a:lnTo>
                    <a:cubicBezTo>
                      <a:pt x="36731" y="29731"/>
                      <a:pt x="37510" y="29938"/>
                      <a:pt x="37641" y="29374"/>
                    </a:cubicBezTo>
                    <a:lnTo>
                      <a:pt x="37641" y="29374"/>
                    </a:lnTo>
                    <a:cubicBezTo>
                      <a:pt x="36239" y="23920"/>
                      <a:pt x="31680" y="19723"/>
                      <a:pt x="27847" y="15807"/>
                    </a:cubicBezTo>
                    <a:lnTo>
                      <a:pt x="27833" y="15793"/>
                    </a:lnTo>
                    <a:cubicBezTo>
                      <a:pt x="25454" y="13750"/>
                      <a:pt x="23006" y="11763"/>
                      <a:pt x="20529" y="9846"/>
                    </a:cubicBezTo>
                    <a:cubicBezTo>
                      <a:pt x="18164" y="7971"/>
                      <a:pt x="15477" y="6613"/>
                      <a:pt x="12916" y="5004"/>
                    </a:cubicBezTo>
                    <a:cubicBezTo>
                      <a:pt x="10971" y="3843"/>
                      <a:pt x="9054" y="2611"/>
                      <a:pt x="7053" y="1576"/>
                    </a:cubicBezTo>
                    <a:cubicBezTo>
                      <a:pt x="6073" y="1211"/>
                      <a:pt x="4348" y="0"/>
                      <a:pt x="32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 rot="5400000">
                <a:off x="8500447" y="-499665"/>
                <a:ext cx="58" cy="1670"/>
              </a:xfrm>
              <a:custGeom>
                <a:avLst/>
                <a:gdLst/>
                <a:ahLst/>
                <a:cxnLst/>
                <a:rect l="l" t="t" r="r" b="b"/>
                <a:pathLst>
                  <a:path w="1" h="29" extrusionOk="0">
                    <a:moveTo>
                      <a:pt x="1" y="29"/>
                    </a:moveTo>
                    <a:cubicBezTo>
                      <a:pt x="1" y="15"/>
                      <a:pt x="1" y="15"/>
                      <a:pt x="1" y="1"/>
                    </a:cubicBezTo>
                    <a:cubicBezTo>
                      <a:pt x="1" y="15"/>
                      <a:pt x="1" y="15"/>
                      <a:pt x="1" y="29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 rot="5400000">
                <a:off x="7730570" y="359143"/>
                <a:ext cx="41931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3" extrusionOk="0">
                    <a:moveTo>
                      <a:pt x="372" y="0"/>
                    </a:moveTo>
                    <a:cubicBezTo>
                      <a:pt x="356" y="0"/>
                      <a:pt x="339" y="1"/>
                      <a:pt x="322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96"/>
                    </a:cubicBezTo>
                    <a:cubicBezTo>
                      <a:pt x="14" y="480"/>
                      <a:pt x="70" y="564"/>
                      <a:pt x="140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 rot="5400000">
                <a:off x="7855470" y="295469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73" y="0"/>
                    </a:moveTo>
                    <a:cubicBezTo>
                      <a:pt x="356" y="0"/>
                      <a:pt x="340" y="1"/>
                      <a:pt x="323" y="4"/>
                    </a:cubicBezTo>
                    <a:cubicBezTo>
                      <a:pt x="239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57" y="564"/>
                      <a:pt x="141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8" y="713"/>
                      <a:pt x="572" y="666"/>
                      <a:pt x="645" y="578"/>
                    </a:cubicBezTo>
                    <a:cubicBezTo>
                      <a:pt x="701" y="508"/>
                      <a:pt x="729" y="410"/>
                      <a:pt x="715" y="312"/>
                    </a:cubicBezTo>
                    <a:cubicBezTo>
                      <a:pt x="715" y="228"/>
                      <a:pt x="659" y="144"/>
                      <a:pt x="589" y="74"/>
                    </a:cubicBezTo>
                    <a:cubicBezTo>
                      <a:pt x="531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 rot="5400000">
                <a:off x="7845217" y="233666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0"/>
                    </a:moveTo>
                    <a:cubicBezTo>
                      <a:pt x="356" y="0"/>
                      <a:pt x="339" y="1"/>
                      <a:pt x="322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82"/>
                    </a:cubicBezTo>
                    <a:cubicBezTo>
                      <a:pt x="14" y="480"/>
                      <a:pt x="70" y="564"/>
                      <a:pt x="140" y="619"/>
                    </a:cubicBezTo>
                    <a:cubicBezTo>
                      <a:pt x="210" y="676"/>
                      <a:pt x="293" y="705"/>
                      <a:pt x="375" y="705"/>
                    </a:cubicBezTo>
                    <a:cubicBezTo>
                      <a:pt x="476" y="705"/>
                      <a:pt x="575" y="662"/>
                      <a:pt x="644" y="578"/>
                    </a:cubicBezTo>
                    <a:cubicBezTo>
                      <a:pt x="700" y="494"/>
                      <a:pt x="728" y="410"/>
                      <a:pt x="714" y="312"/>
                    </a:cubicBezTo>
                    <a:cubicBezTo>
                      <a:pt x="714" y="214"/>
                      <a:pt x="658" y="130"/>
                      <a:pt x="588" y="74"/>
                    </a:cubicBezTo>
                    <a:cubicBezTo>
                      <a:pt x="530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 rot="5400000">
                <a:off x="8035635" y="254459"/>
                <a:ext cx="41931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0" extrusionOk="0">
                    <a:moveTo>
                      <a:pt x="366" y="0"/>
                    </a:moveTo>
                    <a:cubicBezTo>
                      <a:pt x="261" y="0"/>
                      <a:pt x="157" y="47"/>
                      <a:pt x="84" y="135"/>
                    </a:cubicBezTo>
                    <a:cubicBezTo>
                      <a:pt x="28" y="205"/>
                      <a:pt x="0" y="289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10" y="681"/>
                      <a:pt x="308" y="709"/>
                      <a:pt x="406" y="709"/>
                    </a:cubicBezTo>
                    <a:cubicBezTo>
                      <a:pt x="490" y="695"/>
                      <a:pt x="574" y="653"/>
                      <a:pt x="644" y="583"/>
                    </a:cubicBezTo>
                    <a:cubicBezTo>
                      <a:pt x="700" y="499"/>
                      <a:pt x="728" y="415"/>
                      <a:pt x="714" y="317"/>
                    </a:cubicBezTo>
                    <a:cubicBezTo>
                      <a:pt x="714" y="219"/>
                      <a:pt x="658" y="135"/>
                      <a:pt x="588" y="79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 rot="5400000">
                <a:off x="8168771" y="232370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1"/>
                    </a:moveTo>
                    <a:cubicBezTo>
                      <a:pt x="254" y="1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1"/>
                      <a:pt x="261" y="708"/>
                      <a:pt x="342" y="708"/>
                    </a:cubicBezTo>
                    <a:cubicBezTo>
                      <a:pt x="359" y="708"/>
                      <a:pt x="375" y="707"/>
                      <a:pt x="392" y="704"/>
                    </a:cubicBezTo>
                    <a:cubicBezTo>
                      <a:pt x="490" y="704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6"/>
                      <a:pt x="430" y="1"/>
                      <a:pt x="35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 rot="5400000">
                <a:off x="8007441" y="-396767"/>
                <a:ext cx="41989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0" extrusionOk="0">
                    <a:moveTo>
                      <a:pt x="368" y="1"/>
                    </a:moveTo>
                    <a:cubicBezTo>
                      <a:pt x="264" y="1"/>
                      <a:pt x="163" y="48"/>
                      <a:pt x="99" y="136"/>
                    </a:cubicBezTo>
                    <a:cubicBezTo>
                      <a:pt x="29" y="206"/>
                      <a:pt x="1" y="290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11" y="682"/>
                      <a:pt x="309" y="710"/>
                      <a:pt x="406" y="710"/>
                    </a:cubicBezTo>
                    <a:cubicBezTo>
                      <a:pt x="504" y="696"/>
                      <a:pt x="588" y="654"/>
                      <a:pt x="644" y="584"/>
                    </a:cubicBezTo>
                    <a:cubicBezTo>
                      <a:pt x="700" y="500"/>
                      <a:pt x="728" y="416"/>
                      <a:pt x="728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7"/>
                      <a:pt x="445" y="1"/>
                      <a:pt x="36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 rot="5400000">
                <a:off x="8109763" y="-535894"/>
                <a:ext cx="41182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3" extrusionOk="0">
                    <a:moveTo>
                      <a:pt x="372" y="0"/>
                    </a:moveTo>
                    <a:cubicBezTo>
                      <a:pt x="356" y="0"/>
                      <a:pt x="339" y="2"/>
                      <a:pt x="323" y="4"/>
                    </a:cubicBezTo>
                    <a:cubicBezTo>
                      <a:pt x="225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2" y="687"/>
                      <a:pt x="270" y="713"/>
                      <a:pt x="348" y="713"/>
                    </a:cubicBezTo>
                    <a:cubicBezTo>
                      <a:pt x="454" y="713"/>
                      <a:pt x="558" y="666"/>
                      <a:pt x="631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9" y="144"/>
                      <a:pt x="589" y="74"/>
                    </a:cubicBezTo>
                    <a:cubicBezTo>
                      <a:pt x="519" y="28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 rot="5400000">
                <a:off x="8098502" y="-439159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65" y="0"/>
                    </a:moveTo>
                    <a:cubicBezTo>
                      <a:pt x="350" y="0"/>
                      <a:pt x="336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14"/>
                      <a:pt x="0" y="298"/>
                      <a:pt x="0" y="396"/>
                    </a:cubicBezTo>
                    <a:cubicBezTo>
                      <a:pt x="14" y="494"/>
                      <a:pt x="56" y="578"/>
                      <a:pt x="126" y="634"/>
                    </a:cubicBezTo>
                    <a:cubicBezTo>
                      <a:pt x="191" y="687"/>
                      <a:pt x="270" y="713"/>
                      <a:pt x="348" y="713"/>
                    </a:cubicBezTo>
                    <a:cubicBezTo>
                      <a:pt x="453" y="713"/>
                      <a:pt x="557" y="666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88"/>
                    </a:cubicBezTo>
                    <a:cubicBezTo>
                      <a:pt x="515" y="30"/>
                      <a:pt x="438" y="0"/>
                      <a:pt x="36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 rot="5400000">
                <a:off x="8389600" y="-481723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70" y="1"/>
                    </a:moveTo>
                    <a:cubicBezTo>
                      <a:pt x="354" y="1"/>
                      <a:pt x="339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1" y="683"/>
                      <a:pt x="278" y="707"/>
                      <a:pt x="355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88" y="88"/>
                    </a:cubicBezTo>
                    <a:cubicBezTo>
                      <a:pt x="518" y="30"/>
                      <a:pt x="448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 rot="5400000">
                <a:off x="8177699" y="-430922"/>
                <a:ext cx="41182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372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25" y="5"/>
                      <a:pt x="141" y="47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5" y="480"/>
                      <a:pt x="57" y="564"/>
                      <a:pt x="127" y="620"/>
                    </a:cubicBezTo>
                    <a:cubicBezTo>
                      <a:pt x="196" y="677"/>
                      <a:pt x="280" y="705"/>
                      <a:pt x="362" y="705"/>
                    </a:cubicBezTo>
                    <a:cubicBezTo>
                      <a:pt x="462" y="705"/>
                      <a:pt x="561" y="663"/>
                      <a:pt x="631" y="578"/>
                    </a:cubicBezTo>
                    <a:cubicBezTo>
                      <a:pt x="687" y="494"/>
                      <a:pt x="715" y="410"/>
                      <a:pt x="715" y="312"/>
                    </a:cubicBezTo>
                    <a:cubicBezTo>
                      <a:pt x="701" y="214"/>
                      <a:pt x="659" y="130"/>
                      <a:pt x="589" y="75"/>
                    </a:cubicBezTo>
                    <a:cubicBezTo>
                      <a:pt x="519" y="28"/>
                      <a:pt x="450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 rot="5400000">
                <a:off x="8097783" y="-323705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0" y="394"/>
                    </a:cubicBezTo>
                    <a:cubicBezTo>
                      <a:pt x="14" y="492"/>
                      <a:pt x="56" y="576"/>
                      <a:pt x="140" y="632"/>
                    </a:cubicBezTo>
                    <a:cubicBezTo>
                      <a:pt x="198" y="678"/>
                      <a:pt x="275" y="705"/>
                      <a:pt x="348" y="705"/>
                    </a:cubicBezTo>
                    <a:cubicBezTo>
                      <a:pt x="363" y="705"/>
                      <a:pt x="377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8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 rot="5400000">
                <a:off x="8174646" y="-272760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5"/>
                    </a:cubicBezTo>
                    <a:cubicBezTo>
                      <a:pt x="239" y="19"/>
                      <a:pt x="155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71" y="578"/>
                      <a:pt x="141" y="634"/>
                    </a:cubicBezTo>
                    <a:cubicBezTo>
                      <a:pt x="206" y="688"/>
                      <a:pt x="284" y="714"/>
                      <a:pt x="362" y="714"/>
                    </a:cubicBezTo>
                    <a:cubicBezTo>
                      <a:pt x="467" y="714"/>
                      <a:pt x="572" y="667"/>
                      <a:pt x="644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 rot="5400000">
                <a:off x="8259516" y="-370013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40" y="620"/>
                    </a:cubicBezTo>
                    <a:cubicBezTo>
                      <a:pt x="203" y="677"/>
                      <a:pt x="286" y="705"/>
                      <a:pt x="368" y="705"/>
                    </a:cubicBezTo>
                    <a:cubicBezTo>
                      <a:pt x="469" y="705"/>
                      <a:pt x="569" y="663"/>
                      <a:pt x="630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 rot="5400000">
                <a:off x="8354149" y="-336664"/>
                <a:ext cx="41125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8" extrusionOk="0">
                    <a:moveTo>
                      <a:pt x="371" y="0"/>
                    </a:moveTo>
                    <a:cubicBezTo>
                      <a:pt x="355" y="0"/>
                      <a:pt x="339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1" y="682"/>
                      <a:pt x="277" y="707"/>
                      <a:pt x="355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8" y="28"/>
                      <a:pt x="449" y="0"/>
                      <a:pt x="37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 rot="5400000">
                <a:off x="8563948" y="-464559"/>
                <a:ext cx="41931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3" extrusionOk="0">
                    <a:moveTo>
                      <a:pt x="380" y="0"/>
                    </a:moveTo>
                    <a:cubicBezTo>
                      <a:pt x="365" y="0"/>
                      <a:pt x="350" y="1"/>
                      <a:pt x="336" y="4"/>
                    </a:cubicBezTo>
                    <a:cubicBezTo>
                      <a:pt x="238" y="18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96"/>
                    </a:cubicBezTo>
                    <a:cubicBezTo>
                      <a:pt x="14" y="480"/>
                      <a:pt x="70" y="563"/>
                      <a:pt x="140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 rot="5400000">
                <a:off x="8632259" y="-419633"/>
                <a:ext cx="41182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372" y="1"/>
                    </a:moveTo>
                    <a:cubicBezTo>
                      <a:pt x="356" y="1"/>
                      <a:pt x="339" y="2"/>
                      <a:pt x="323" y="4"/>
                    </a:cubicBezTo>
                    <a:cubicBezTo>
                      <a:pt x="225" y="4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04" y="677"/>
                      <a:pt x="284" y="705"/>
                      <a:pt x="364" y="705"/>
                    </a:cubicBezTo>
                    <a:cubicBezTo>
                      <a:pt x="462" y="705"/>
                      <a:pt x="561" y="663"/>
                      <a:pt x="631" y="578"/>
                    </a:cubicBezTo>
                    <a:cubicBezTo>
                      <a:pt x="687" y="508"/>
                      <a:pt x="715" y="410"/>
                      <a:pt x="715" y="312"/>
                    </a:cubicBezTo>
                    <a:cubicBezTo>
                      <a:pt x="701" y="228"/>
                      <a:pt x="659" y="130"/>
                      <a:pt x="589" y="74"/>
                    </a:cubicBezTo>
                    <a:cubicBezTo>
                      <a:pt x="519" y="28"/>
                      <a:pt x="449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 rot="5400000">
                <a:off x="8446679" y="-452061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70" y="0"/>
                    </a:moveTo>
                    <a:cubicBezTo>
                      <a:pt x="354" y="0"/>
                      <a:pt x="338" y="1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77"/>
                      <a:pt x="140" y="633"/>
                    </a:cubicBezTo>
                    <a:cubicBezTo>
                      <a:pt x="200" y="687"/>
                      <a:pt x="277" y="713"/>
                      <a:pt x="355" y="713"/>
                    </a:cubicBezTo>
                    <a:cubicBezTo>
                      <a:pt x="460" y="713"/>
                      <a:pt x="566" y="666"/>
                      <a:pt x="630" y="577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88" y="88"/>
                    </a:cubicBezTo>
                    <a:cubicBezTo>
                      <a:pt x="518" y="29"/>
                      <a:pt x="448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 rot="5400000">
                <a:off x="8174819" y="-552280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73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25" y="19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41" y="634"/>
                    </a:cubicBezTo>
                    <a:cubicBezTo>
                      <a:pt x="199" y="681"/>
                      <a:pt x="276" y="708"/>
                      <a:pt x="349" y="708"/>
                    </a:cubicBezTo>
                    <a:cubicBezTo>
                      <a:pt x="364" y="708"/>
                      <a:pt x="378" y="707"/>
                      <a:pt x="393" y="704"/>
                    </a:cubicBezTo>
                    <a:cubicBezTo>
                      <a:pt x="491" y="690"/>
                      <a:pt x="575" y="648"/>
                      <a:pt x="631" y="578"/>
                    </a:cubicBezTo>
                    <a:cubicBezTo>
                      <a:pt x="687" y="508"/>
                      <a:pt x="729" y="410"/>
                      <a:pt x="715" y="312"/>
                    </a:cubicBezTo>
                    <a:cubicBezTo>
                      <a:pt x="701" y="228"/>
                      <a:pt x="659" y="144"/>
                      <a:pt x="589" y="74"/>
                    </a:cubicBezTo>
                    <a:cubicBezTo>
                      <a:pt x="531" y="28"/>
                      <a:pt x="454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 rot="5400000">
                <a:off x="8286530" y="-535663"/>
                <a:ext cx="41989" cy="414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9" extrusionOk="0">
                    <a:moveTo>
                      <a:pt x="372" y="1"/>
                    </a:moveTo>
                    <a:cubicBezTo>
                      <a:pt x="355" y="1"/>
                      <a:pt x="339" y="2"/>
                      <a:pt x="323" y="4"/>
                    </a:cubicBezTo>
                    <a:cubicBezTo>
                      <a:pt x="239" y="18"/>
                      <a:pt x="141" y="60"/>
                      <a:pt x="85" y="130"/>
                    </a:cubicBezTo>
                    <a:cubicBezTo>
                      <a:pt x="29" y="214"/>
                      <a:pt x="1" y="298"/>
                      <a:pt x="15" y="396"/>
                    </a:cubicBezTo>
                    <a:cubicBezTo>
                      <a:pt x="15" y="494"/>
                      <a:pt x="57" y="578"/>
                      <a:pt x="141" y="634"/>
                    </a:cubicBezTo>
                    <a:cubicBezTo>
                      <a:pt x="211" y="690"/>
                      <a:pt x="309" y="718"/>
                      <a:pt x="393" y="718"/>
                    </a:cubicBezTo>
                    <a:cubicBezTo>
                      <a:pt x="491" y="704"/>
                      <a:pt x="575" y="662"/>
                      <a:pt x="645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00" y="228"/>
                      <a:pt x="659" y="144"/>
                      <a:pt x="589" y="88"/>
                    </a:cubicBezTo>
                    <a:cubicBezTo>
                      <a:pt x="530" y="30"/>
                      <a:pt x="452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 rot="5400000">
                <a:off x="8040300" y="-194513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9" y="1"/>
                    </a:moveTo>
                    <a:cubicBezTo>
                      <a:pt x="256" y="1"/>
                      <a:pt x="155" y="47"/>
                      <a:pt x="85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29" y="483"/>
                      <a:pt x="71" y="567"/>
                      <a:pt x="141" y="637"/>
                    </a:cubicBezTo>
                    <a:cubicBezTo>
                      <a:pt x="199" y="683"/>
                      <a:pt x="276" y="711"/>
                      <a:pt x="356" y="711"/>
                    </a:cubicBezTo>
                    <a:cubicBezTo>
                      <a:pt x="373" y="711"/>
                      <a:pt x="390" y="709"/>
                      <a:pt x="407" y="707"/>
                    </a:cubicBezTo>
                    <a:cubicBezTo>
                      <a:pt x="491" y="693"/>
                      <a:pt x="589" y="651"/>
                      <a:pt x="645" y="581"/>
                    </a:cubicBezTo>
                    <a:cubicBezTo>
                      <a:pt x="701" y="511"/>
                      <a:pt x="729" y="413"/>
                      <a:pt x="729" y="329"/>
                    </a:cubicBezTo>
                    <a:cubicBezTo>
                      <a:pt x="715" y="231"/>
                      <a:pt x="673" y="147"/>
                      <a:pt x="589" y="91"/>
                    </a:cubicBezTo>
                    <a:cubicBezTo>
                      <a:pt x="521" y="30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 rot="5400000">
                <a:off x="7885824" y="-149242"/>
                <a:ext cx="41989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7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07" y="681"/>
                      <a:pt x="288" y="706"/>
                      <a:pt x="367" y="706"/>
                    </a:cubicBezTo>
                    <a:cubicBezTo>
                      <a:pt x="471" y="706"/>
                      <a:pt x="573" y="663"/>
                      <a:pt x="644" y="584"/>
                    </a:cubicBezTo>
                    <a:cubicBezTo>
                      <a:pt x="700" y="500"/>
                      <a:pt x="728" y="416"/>
                      <a:pt x="714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 rot="5400000">
                <a:off x="7937604" y="-313798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4" y="1"/>
                    </a:moveTo>
                    <a:cubicBezTo>
                      <a:pt x="253" y="1"/>
                      <a:pt x="154" y="43"/>
                      <a:pt x="85" y="127"/>
                    </a:cubicBezTo>
                    <a:cubicBezTo>
                      <a:pt x="29" y="211"/>
                      <a:pt x="1" y="295"/>
                      <a:pt x="1" y="393"/>
                    </a:cubicBezTo>
                    <a:cubicBezTo>
                      <a:pt x="15" y="491"/>
                      <a:pt x="57" y="575"/>
                      <a:pt x="141" y="631"/>
                    </a:cubicBezTo>
                    <a:cubicBezTo>
                      <a:pt x="206" y="685"/>
                      <a:pt x="285" y="711"/>
                      <a:pt x="362" y="711"/>
                    </a:cubicBezTo>
                    <a:cubicBezTo>
                      <a:pt x="468" y="711"/>
                      <a:pt x="572" y="664"/>
                      <a:pt x="645" y="575"/>
                    </a:cubicBezTo>
                    <a:cubicBezTo>
                      <a:pt x="701" y="505"/>
                      <a:pt x="729" y="407"/>
                      <a:pt x="715" y="323"/>
                    </a:cubicBezTo>
                    <a:cubicBezTo>
                      <a:pt x="715" y="225"/>
                      <a:pt x="659" y="141"/>
                      <a:pt x="589" y="86"/>
                    </a:cubicBezTo>
                    <a:cubicBezTo>
                      <a:pt x="519" y="29"/>
                      <a:pt x="436" y="1"/>
                      <a:pt x="35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 rot="5400000">
                <a:off x="8265881" y="-266136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81" y="1"/>
                    </a:moveTo>
                    <a:cubicBezTo>
                      <a:pt x="366" y="1"/>
                      <a:pt x="351" y="2"/>
                      <a:pt x="336" y="4"/>
                    </a:cubicBezTo>
                    <a:cubicBezTo>
                      <a:pt x="238" y="4"/>
                      <a:pt x="154" y="60"/>
                      <a:pt x="99" y="130"/>
                    </a:cubicBezTo>
                    <a:cubicBezTo>
                      <a:pt x="29" y="200"/>
                      <a:pt x="1" y="298"/>
                      <a:pt x="15" y="382"/>
                    </a:cubicBezTo>
                    <a:cubicBezTo>
                      <a:pt x="29" y="480"/>
                      <a:pt x="71" y="564"/>
                      <a:pt x="140" y="634"/>
                    </a:cubicBezTo>
                    <a:cubicBezTo>
                      <a:pt x="207" y="683"/>
                      <a:pt x="287" y="707"/>
                      <a:pt x="367" y="707"/>
                    </a:cubicBezTo>
                    <a:cubicBezTo>
                      <a:pt x="470" y="707"/>
                      <a:pt x="573" y="665"/>
                      <a:pt x="644" y="578"/>
                    </a:cubicBezTo>
                    <a:cubicBezTo>
                      <a:pt x="700" y="508"/>
                      <a:pt x="728" y="410"/>
                      <a:pt x="728" y="312"/>
                    </a:cubicBezTo>
                    <a:cubicBezTo>
                      <a:pt x="714" y="228"/>
                      <a:pt x="672" y="144"/>
                      <a:pt x="588" y="74"/>
                    </a:cubicBezTo>
                    <a:cubicBezTo>
                      <a:pt x="530" y="28"/>
                      <a:pt x="453" y="1"/>
                      <a:pt x="38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 rot="5400000">
                <a:off x="8225966" y="-164188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60" y="0"/>
                    </a:moveTo>
                    <a:cubicBezTo>
                      <a:pt x="259" y="0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6" y="680"/>
                      <a:pt x="266" y="707"/>
                      <a:pt x="343" y="707"/>
                    </a:cubicBezTo>
                    <a:cubicBezTo>
                      <a:pt x="359" y="707"/>
                      <a:pt x="376" y="706"/>
                      <a:pt x="393" y="704"/>
                    </a:cubicBezTo>
                    <a:cubicBezTo>
                      <a:pt x="490" y="690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14" y="25"/>
                      <a:pt x="437" y="0"/>
                      <a:pt x="36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 rot="5400000">
                <a:off x="8462087" y="-222160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0" y="394"/>
                    </a:cubicBezTo>
                    <a:cubicBezTo>
                      <a:pt x="14" y="492"/>
                      <a:pt x="56" y="576"/>
                      <a:pt x="140" y="632"/>
                    </a:cubicBezTo>
                    <a:cubicBezTo>
                      <a:pt x="198" y="678"/>
                      <a:pt x="266" y="705"/>
                      <a:pt x="343" y="705"/>
                    </a:cubicBezTo>
                    <a:cubicBezTo>
                      <a:pt x="359" y="705"/>
                      <a:pt x="375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 rot="5400000">
                <a:off x="8589348" y="-352475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66" y="1"/>
                    </a:moveTo>
                    <a:cubicBezTo>
                      <a:pt x="261" y="1"/>
                      <a:pt x="157" y="47"/>
                      <a:pt x="84" y="136"/>
                    </a:cubicBezTo>
                    <a:cubicBezTo>
                      <a:pt x="28" y="206"/>
                      <a:pt x="0" y="304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09" y="682"/>
                      <a:pt x="293" y="711"/>
                      <a:pt x="375" y="711"/>
                    </a:cubicBezTo>
                    <a:cubicBezTo>
                      <a:pt x="476" y="711"/>
                      <a:pt x="575" y="668"/>
                      <a:pt x="644" y="584"/>
                    </a:cubicBezTo>
                    <a:cubicBezTo>
                      <a:pt x="700" y="514"/>
                      <a:pt x="728" y="416"/>
                      <a:pt x="714" y="318"/>
                    </a:cubicBezTo>
                    <a:cubicBezTo>
                      <a:pt x="714" y="234"/>
                      <a:pt x="658" y="136"/>
                      <a:pt x="588" y="80"/>
                    </a:cubicBezTo>
                    <a:cubicBezTo>
                      <a:pt x="523" y="26"/>
                      <a:pt x="444" y="1"/>
                      <a:pt x="36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 rot="5400000">
                <a:off x="8852886" y="-411310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10" y="683"/>
                      <a:pt x="293" y="711"/>
                      <a:pt x="376" y="711"/>
                    </a:cubicBezTo>
                    <a:cubicBezTo>
                      <a:pt x="476" y="711"/>
                      <a:pt x="575" y="669"/>
                      <a:pt x="644" y="584"/>
                    </a:cubicBezTo>
                    <a:cubicBezTo>
                      <a:pt x="700" y="514"/>
                      <a:pt x="728" y="416"/>
                      <a:pt x="714" y="318"/>
                    </a:cubicBezTo>
                    <a:cubicBezTo>
                      <a:pt x="714" y="234"/>
                      <a:pt x="658" y="136"/>
                      <a:pt x="588" y="80"/>
                    </a:cubicBezTo>
                    <a:cubicBezTo>
                      <a:pt x="523" y="27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 rot="5400000">
                <a:off x="8443972" y="-70531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14" y="394"/>
                    </a:cubicBezTo>
                    <a:cubicBezTo>
                      <a:pt x="14" y="478"/>
                      <a:pt x="70" y="575"/>
                      <a:pt x="140" y="631"/>
                    </a:cubicBezTo>
                    <a:cubicBezTo>
                      <a:pt x="198" y="678"/>
                      <a:pt x="275" y="705"/>
                      <a:pt x="356" y="705"/>
                    </a:cubicBezTo>
                    <a:cubicBezTo>
                      <a:pt x="372" y="705"/>
                      <a:pt x="389" y="704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 rot="5400000">
                <a:off x="8552342" y="-776191"/>
                <a:ext cx="41182" cy="4129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7" extrusionOk="0">
                    <a:moveTo>
                      <a:pt x="359" y="1"/>
                    </a:moveTo>
                    <a:cubicBezTo>
                      <a:pt x="256" y="1"/>
                      <a:pt x="155" y="48"/>
                      <a:pt x="85" y="134"/>
                    </a:cubicBezTo>
                    <a:cubicBezTo>
                      <a:pt x="29" y="204"/>
                      <a:pt x="1" y="302"/>
                      <a:pt x="1" y="399"/>
                    </a:cubicBezTo>
                    <a:cubicBezTo>
                      <a:pt x="15" y="483"/>
                      <a:pt x="57" y="581"/>
                      <a:pt x="141" y="637"/>
                    </a:cubicBezTo>
                    <a:cubicBezTo>
                      <a:pt x="200" y="691"/>
                      <a:pt x="275" y="717"/>
                      <a:pt x="351" y="717"/>
                    </a:cubicBezTo>
                    <a:cubicBezTo>
                      <a:pt x="454" y="717"/>
                      <a:pt x="558" y="670"/>
                      <a:pt x="631" y="581"/>
                    </a:cubicBezTo>
                    <a:cubicBezTo>
                      <a:pt x="687" y="511"/>
                      <a:pt x="714" y="413"/>
                      <a:pt x="714" y="329"/>
                    </a:cubicBezTo>
                    <a:cubicBezTo>
                      <a:pt x="700" y="232"/>
                      <a:pt x="659" y="148"/>
                      <a:pt x="589" y="92"/>
                    </a:cubicBezTo>
                    <a:cubicBezTo>
                      <a:pt x="521" y="30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 rot="5400000">
                <a:off x="8624454" y="-753670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53" y="0"/>
                    </a:moveTo>
                    <a:cubicBezTo>
                      <a:pt x="253" y="0"/>
                      <a:pt x="154" y="43"/>
                      <a:pt x="85" y="127"/>
                    </a:cubicBezTo>
                    <a:cubicBezTo>
                      <a:pt x="29" y="197"/>
                      <a:pt x="1" y="295"/>
                      <a:pt x="15" y="393"/>
                    </a:cubicBezTo>
                    <a:cubicBezTo>
                      <a:pt x="15" y="477"/>
                      <a:pt x="71" y="561"/>
                      <a:pt x="141" y="631"/>
                    </a:cubicBezTo>
                    <a:cubicBezTo>
                      <a:pt x="199" y="677"/>
                      <a:pt x="276" y="704"/>
                      <a:pt x="356" y="704"/>
                    </a:cubicBezTo>
                    <a:cubicBezTo>
                      <a:pt x="373" y="704"/>
                      <a:pt x="390" y="703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5"/>
                      <a:pt x="728" y="407"/>
                      <a:pt x="728" y="323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19" y="29"/>
                      <a:pt x="4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 rot="5400000">
                <a:off x="8795807" y="-806084"/>
                <a:ext cx="41931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6" extrusionOk="0">
                    <a:moveTo>
                      <a:pt x="366" y="0"/>
                    </a:moveTo>
                    <a:cubicBezTo>
                      <a:pt x="261" y="0"/>
                      <a:pt x="156" y="47"/>
                      <a:pt x="84" y="136"/>
                    </a:cubicBezTo>
                    <a:cubicBezTo>
                      <a:pt x="28" y="206"/>
                      <a:pt x="0" y="290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07" y="680"/>
                      <a:pt x="287" y="706"/>
                      <a:pt x="367" y="706"/>
                    </a:cubicBezTo>
                    <a:cubicBezTo>
                      <a:pt x="470" y="706"/>
                      <a:pt x="573" y="662"/>
                      <a:pt x="644" y="583"/>
                    </a:cubicBezTo>
                    <a:cubicBezTo>
                      <a:pt x="700" y="499"/>
                      <a:pt x="728" y="415"/>
                      <a:pt x="714" y="318"/>
                    </a:cubicBezTo>
                    <a:cubicBezTo>
                      <a:pt x="714" y="220"/>
                      <a:pt x="658" y="136"/>
                      <a:pt x="588" y="80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 rot="5400000">
                <a:off x="8893146" y="-801418"/>
                <a:ext cx="41931" cy="4100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2" extrusionOk="0">
                    <a:moveTo>
                      <a:pt x="367" y="0"/>
                    </a:moveTo>
                    <a:cubicBezTo>
                      <a:pt x="264" y="0"/>
                      <a:pt x="162" y="47"/>
                      <a:pt x="98" y="135"/>
                    </a:cubicBezTo>
                    <a:cubicBezTo>
                      <a:pt x="28" y="205"/>
                      <a:pt x="0" y="303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01" y="674"/>
                      <a:pt x="283" y="712"/>
                      <a:pt x="367" y="712"/>
                    </a:cubicBezTo>
                    <a:cubicBezTo>
                      <a:pt x="380" y="712"/>
                      <a:pt x="393" y="711"/>
                      <a:pt x="406" y="709"/>
                    </a:cubicBezTo>
                    <a:cubicBezTo>
                      <a:pt x="490" y="695"/>
                      <a:pt x="588" y="653"/>
                      <a:pt x="644" y="583"/>
                    </a:cubicBezTo>
                    <a:cubicBezTo>
                      <a:pt x="700" y="499"/>
                      <a:pt x="728" y="415"/>
                      <a:pt x="728" y="317"/>
                    </a:cubicBezTo>
                    <a:cubicBezTo>
                      <a:pt x="714" y="219"/>
                      <a:pt x="672" y="135"/>
                      <a:pt x="588" y="79"/>
                    </a:cubicBezTo>
                    <a:cubicBezTo>
                      <a:pt x="522" y="26"/>
                      <a:pt x="444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 rot="5400000">
                <a:off x="8969175" y="-769567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51" y="0"/>
                    </a:moveTo>
                    <a:cubicBezTo>
                      <a:pt x="249" y="0"/>
                      <a:pt x="147" y="47"/>
                      <a:pt x="85" y="133"/>
                    </a:cubicBezTo>
                    <a:cubicBezTo>
                      <a:pt x="29" y="203"/>
                      <a:pt x="1" y="301"/>
                      <a:pt x="1" y="399"/>
                    </a:cubicBezTo>
                    <a:cubicBezTo>
                      <a:pt x="15" y="483"/>
                      <a:pt x="57" y="567"/>
                      <a:pt x="127" y="637"/>
                    </a:cubicBezTo>
                    <a:cubicBezTo>
                      <a:pt x="185" y="683"/>
                      <a:pt x="262" y="710"/>
                      <a:pt x="342" y="710"/>
                    </a:cubicBezTo>
                    <a:cubicBezTo>
                      <a:pt x="359" y="710"/>
                      <a:pt x="376" y="709"/>
                      <a:pt x="393" y="707"/>
                    </a:cubicBezTo>
                    <a:cubicBezTo>
                      <a:pt x="491" y="707"/>
                      <a:pt x="575" y="651"/>
                      <a:pt x="630" y="581"/>
                    </a:cubicBezTo>
                    <a:cubicBezTo>
                      <a:pt x="686" y="511"/>
                      <a:pt x="714" y="413"/>
                      <a:pt x="714" y="329"/>
                    </a:cubicBezTo>
                    <a:cubicBezTo>
                      <a:pt x="700" y="231"/>
                      <a:pt x="658" y="147"/>
                      <a:pt x="575" y="91"/>
                    </a:cubicBezTo>
                    <a:cubicBezTo>
                      <a:pt x="513" y="29"/>
                      <a:pt x="432" y="0"/>
                      <a:pt x="35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 rot="5400000">
                <a:off x="9058566" y="-811959"/>
                <a:ext cx="41931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4" extrusionOk="0">
                    <a:moveTo>
                      <a:pt x="358" y="0"/>
                    </a:moveTo>
                    <a:cubicBezTo>
                      <a:pt x="256" y="0"/>
                      <a:pt x="155" y="46"/>
                      <a:pt x="84" y="140"/>
                    </a:cubicBezTo>
                    <a:cubicBezTo>
                      <a:pt x="28" y="210"/>
                      <a:pt x="0" y="294"/>
                      <a:pt x="0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2" y="685"/>
                      <a:pt x="282" y="713"/>
                      <a:pt x="364" y="713"/>
                    </a:cubicBezTo>
                    <a:cubicBezTo>
                      <a:pt x="468" y="713"/>
                      <a:pt x="573" y="668"/>
                      <a:pt x="644" y="574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58" y="140"/>
                      <a:pt x="588" y="84"/>
                    </a:cubicBezTo>
                    <a:cubicBezTo>
                      <a:pt x="520" y="28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 rot="5400000">
                <a:off x="9125610" y="-788516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4" y="0"/>
                    </a:moveTo>
                    <a:cubicBezTo>
                      <a:pt x="253" y="0"/>
                      <a:pt x="154" y="43"/>
                      <a:pt x="85" y="127"/>
                    </a:cubicBezTo>
                    <a:cubicBezTo>
                      <a:pt x="29" y="211"/>
                      <a:pt x="1" y="295"/>
                      <a:pt x="15" y="393"/>
                    </a:cubicBezTo>
                    <a:cubicBezTo>
                      <a:pt x="15" y="491"/>
                      <a:pt x="57" y="575"/>
                      <a:pt x="141" y="631"/>
                    </a:cubicBezTo>
                    <a:cubicBezTo>
                      <a:pt x="206" y="685"/>
                      <a:pt x="285" y="710"/>
                      <a:pt x="362" y="710"/>
                    </a:cubicBezTo>
                    <a:cubicBezTo>
                      <a:pt x="468" y="710"/>
                      <a:pt x="572" y="664"/>
                      <a:pt x="645" y="575"/>
                    </a:cubicBezTo>
                    <a:cubicBezTo>
                      <a:pt x="701" y="505"/>
                      <a:pt x="729" y="407"/>
                      <a:pt x="715" y="323"/>
                    </a:cubicBezTo>
                    <a:cubicBezTo>
                      <a:pt x="715" y="225"/>
                      <a:pt x="659" y="141"/>
                      <a:pt x="589" y="85"/>
                    </a:cubicBezTo>
                    <a:cubicBezTo>
                      <a:pt x="519" y="29"/>
                      <a:pt x="436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 rot="5400000">
                <a:off x="9002322" y="-709982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66" y="0"/>
                    </a:moveTo>
                    <a:cubicBezTo>
                      <a:pt x="261" y="0"/>
                      <a:pt x="157" y="47"/>
                      <a:pt x="84" y="135"/>
                    </a:cubicBezTo>
                    <a:cubicBezTo>
                      <a:pt x="28" y="205"/>
                      <a:pt x="0" y="303"/>
                      <a:pt x="0" y="401"/>
                    </a:cubicBezTo>
                    <a:cubicBezTo>
                      <a:pt x="14" y="485"/>
                      <a:pt x="56" y="583"/>
                      <a:pt x="126" y="639"/>
                    </a:cubicBezTo>
                    <a:cubicBezTo>
                      <a:pt x="184" y="685"/>
                      <a:pt x="261" y="713"/>
                      <a:pt x="342" y="713"/>
                    </a:cubicBezTo>
                    <a:cubicBezTo>
                      <a:pt x="358" y="713"/>
                      <a:pt x="375" y="711"/>
                      <a:pt x="392" y="709"/>
                    </a:cubicBezTo>
                    <a:cubicBezTo>
                      <a:pt x="490" y="709"/>
                      <a:pt x="574" y="653"/>
                      <a:pt x="630" y="583"/>
                    </a:cubicBezTo>
                    <a:cubicBezTo>
                      <a:pt x="686" y="513"/>
                      <a:pt x="714" y="415"/>
                      <a:pt x="714" y="317"/>
                    </a:cubicBezTo>
                    <a:cubicBezTo>
                      <a:pt x="700" y="233"/>
                      <a:pt x="658" y="149"/>
                      <a:pt x="588" y="79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 rot="5400000">
                <a:off x="8818068" y="-702091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80" y="0"/>
                    </a:moveTo>
                    <a:cubicBezTo>
                      <a:pt x="365" y="0"/>
                      <a:pt x="350" y="1"/>
                      <a:pt x="336" y="4"/>
                    </a:cubicBezTo>
                    <a:cubicBezTo>
                      <a:pt x="238" y="4"/>
                      <a:pt x="154" y="46"/>
                      <a:pt x="98" y="130"/>
                    </a:cubicBezTo>
                    <a:cubicBezTo>
                      <a:pt x="28" y="200"/>
                      <a:pt x="0" y="284"/>
                      <a:pt x="14" y="382"/>
                    </a:cubicBezTo>
                    <a:cubicBezTo>
                      <a:pt x="14" y="480"/>
                      <a:pt x="70" y="564"/>
                      <a:pt x="140" y="620"/>
                    </a:cubicBezTo>
                    <a:cubicBezTo>
                      <a:pt x="209" y="676"/>
                      <a:pt x="293" y="705"/>
                      <a:pt x="375" y="705"/>
                    </a:cubicBezTo>
                    <a:cubicBezTo>
                      <a:pt x="476" y="705"/>
                      <a:pt x="575" y="662"/>
                      <a:pt x="644" y="578"/>
                    </a:cubicBezTo>
                    <a:cubicBezTo>
                      <a:pt x="700" y="494"/>
                      <a:pt x="728" y="410"/>
                      <a:pt x="728" y="312"/>
                    </a:cubicBezTo>
                    <a:cubicBezTo>
                      <a:pt x="714" y="214"/>
                      <a:pt x="672" y="130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"/>
              <p:cNvSpPr/>
              <p:nvPr/>
            </p:nvSpPr>
            <p:spPr>
              <a:xfrm rot="5400000">
                <a:off x="8659301" y="-6690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39" y="19"/>
                      <a:pt x="141" y="61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" y="480"/>
                      <a:pt x="57" y="564"/>
                      <a:pt x="127" y="620"/>
                    </a:cubicBezTo>
                    <a:cubicBezTo>
                      <a:pt x="195" y="676"/>
                      <a:pt x="276" y="704"/>
                      <a:pt x="357" y="704"/>
                    </a:cubicBezTo>
                    <a:cubicBezTo>
                      <a:pt x="459" y="704"/>
                      <a:pt x="560" y="658"/>
                      <a:pt x="631" y="564"/>
                    </a:cubicBezTo>
                    <a:lnTo>
                      <a:pt x="631" y="578"/>
                    </a:lnTo>
                    <a:cubicBezTo>
                      <a:pt x="701" y="508"/>
                      <a:pt x="729" y="410"/>
                      <a:pt x="715" y="312"/>
                    </a:cubicBezTo>
                    <a:cubicBezTo>
                      <a:pt x="715" y="228"/>
                      <a:pt x="659" y="144"/>
                      <a:pt x="589" y="74"/>
                    </a:cubicBezTo>
                    <a:cubicBezTo>
                      <a:pt x="531" y="28"/>
                      <a:pt x="454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"/>
              <p:cNvSpPr/>
              <p:nvPr/>
            </p:nvSpPr>
            <p:spPr>
              <a:xfrm rot="5400000">
                <a:off x="8571522" y="-66076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46" y="1"/>
                    </a:moveTo>
                    <a:cubicBezTo>
                      <a:pt x="249" y="1"/>
                      <a:pt x="154" y="43"/>
                      <a:pt x="85" y="128"/>
                    </a:cubicBezTo>
                    <a:cubicBezTo>
                      <a:pt x="29" y="198"/>
                      <a:pt x="1" y="296"/>
                      <a:pt x="1" y="394"/>
                    </a:cubicBezTo>
                    <a:cubicBezTo>
                      <a:pt x="15" y="478"/>
                      <a:pt x="57" y="562"/>
                      <a:pt x="127" y="632"/>
                    </a:cubicBezTo>
                    <a:cubicBezTo>
                      <a:pt x="192" y="685"/>
                      <a:pt x="270" y="711"/>
                      <a:pt x="348" y="711"/>
                    </a:cubicBezTo>
                    <a:cubicBezTo>
                      <a:pt x="454" y="711"/>
                      <a:pt x="558" y="664"/>
                      <a:pt x="631" y="576"/>
                    </a:cubicBezTo>
                    <a:cubicBezTo>
                      <a:pt x="687" y="506"/>
                      <a:pt x="715" y="408"/>
                      <a:pt x="715" y="324"/>
                    </a:cubicBezTo>
                    <a:cubicBezTo>
                      <a:pt x="701" y="226"/>
                      <a:pt x="659" y="142"/>
                      <a:pt x="575" y="86"/>
                    </a:cubicBezTo>
                    <a:cubicBezTo>
                      <a:pt x="505" y="29"/>
                      <a:pt x="425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 rot="5400000">
                <a:off x="8599630" y="-619237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8" y="0"/>
                    </a:moveTo>
                    <a:cubicBezTo>
                      <a:pt x="256" y="0"/>
                      <a:pt x="155" y="47"/>
                      <a:pt x="84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15" y="483"/>
                      <a:pt x="70" y="567"/>
                      <a:pt x="140" y="637"/>
                    </a:cubicBezTo>
                    <a:cubicBezTo>
                      <a:pt x="198" y="683"/>
                      <a:pt x="276" y="710"/>
                      <a:pt x="356" y="710"/>
                    </a:cubicBezTo>
                    <a:cubicBezTo>
                      <a:pt x="373" y="710"/>
                      <a:pt x="390" y="709"/>
                      <a:pt x="406" y="707"/>
                    </a:cubicBezTo>
                    <a:cubicBezTo>
                      <a:pt x="490" y="707"/>
                      <a:pt x="588" y="651"/>
                      <a:pt x="644" y="581"/>
                    </a:cubicBezTo>
                    <a:cubicBezTo>
                      <a:pt x="700" y="511"/>
                      <a:pt x="728" y="413"/>
                      <a:pt x="728" y="329"/>
                    </a:cubicBezTo>
                    <a:cubicBezTo>
                      <a:pt x="714" y="231"/>
                      <a:pt x="672" y="147"/>
                      <a:pt x="588" y="91"/>
                    </a:cubicBezTo>
                    <a:cubicBezTo>
                      <a:pt x="520" y="29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 rot="5400000">
                <a:off x="8921772" y="-631736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0"/>
                    </a:moveTo>
                    <a:cubicBezTo>
                      <a:pt x="262" y="0"/>
                      <a:pt x="157" y="47"/>
                      <a:pt x="85" y="136"/>
                    </a:cubicBezTo>
                    <a:cubicBezTo>
                      <a:pt x="29" y="206"/>
                      <a:pt x="1" y="304"/>
                      <a:pt x="1" y="388"/>
                    </a:cubicBezTo>
                    <a:cubicBezTo>
                      <a:pt x="15" y="485"/>
                      <a:pt x="57" y="569"/>
                      <a:pt x="127" y="625"/>
                    </a:cubicBezTo>
                    <a:cubicBezTo>
                      <a:pt x="196" y="682"/>
                      <a:pt x="279" y="710"/>
                      <a:pt x="362" y="710"/>
                    </a:cubicBezTo>
                    <a:cubicBezTo>
                      <a:pt x="462" y="710"/>
                      <a:pt x="561" y="668"/>
                      <a:pt x="630" y="583"/>
                    </a:cubicBezTo>
                    <a:cubicBezTo>
                      <a:pt x="686" y="513"/>
                      <a:pt x="714" y="416"/>
                      <a:pt x="714" y="318"/>
                    </a:cubicBezTo>
                    <a:cubicBezTo>
                      <a:pt x="700" y="234"/>
                      <a:pt x="658" y="136"/>
                      <a:pt x="588" y="80"/>
                    </a:cubicBezTo>
                    <a:cubicBezTo>
                      <a:pt x="523" y="26"/>
                      <a:pt x="445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 rot="5400000">
                <a:off x="8997254" y="-608092"/>
                <a:ext cx="41989" cy="4124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6" extrusionOk="0">
                    <a:moveTo>
                      <a:pt x="358" y="1"/>
                    </a:moveTo>
                    <a:cubicBezTo>
                      <a:pt x="256" y="1"/>
                      <a:pt x="155" y="46"/>
                      <a:pt x="84" y="140"/>
                    </a:cubicBezTo>
                    <a:cubicBezTo>
                      <a:pt x="28" y="210"/>
                      <a:pt x="0" y="294"/>
                      <a:pt x="14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10" y="687"/>
                      <a:pt x="293" y="715"/>
                      <a:pt x="375" y="715"/>
                    </a:cubicBezTo>
                    <a:cubicBezTo>
                      <a:pt x="476" y="715"/>
                      <a:pt x="575" y="673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58" y="140"/>
                      <a:pt x="588" y="84"/>
                    </a:cubicBezTo>
                    <a:cubicBezTo>
                      <a:pt x="520" y="29"/>
                      <a:pt x="439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 rot="5400000">
                <a:off x="9030574" y="-643486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73" y="0"/>
                    </a:moveTo>
                    <a:cubicBezTo>
                      <a:pt x="356" y="0"/>
                      <a:pt x="339" y="1"/>
                      <a:pt x="323" y="4"/>
                    </a:cubicBezTo>
                    <a:cubicBezTo>
                      <a:pt x="239" y="18"/>
                      <a:pt x="155" y="60"/>
                      <a:pt x="85" y="130"/>
                    </a:cubicBezTo>
                    <a:cubicBezTo>
                      <a:pt x="29" y="200"/>
                      <a:pt x="1" y="297"/>
                      <a:pt x="15" y="395"/>
                    </a:cubicBezTo>
                    <a:cubicBezTo>
                      <a:pt x="15" y="479"/>
                      <a:pt x="71" y="563"/>
                      <a:pt x="141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7"/>
                      <a:pt x="728" y="409"/>
                      <a:pt x="714" y="325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 rot="5400000">
                <a:off x="9266436" y="-645271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5" y="128"/>
                    </a:cubicBezTo>
                    <a:cubicBezTo>
                      <a:pt x="29" y="197"/>
                      <a:pt x="1" y="295"/>
                      <a:pt x="1" y="393"/>
                    </a:cubicBezTo>
                    <a:cubicBezTo>
                      <a:pt x="15" y="477"/>
                      <a:pt x="57" y="575"/>
                      <a:pt x="127" y="631"/>
                    </a:cubicBezTo>
                    <a:cubicBezTo>
                      <a:pt x="196" y="678"/>
                      <a:pt x="266" y="705"/>
                      <a:pt x="343" y="705"/>
                    </a:cubicBezTo>
                    <a:cubicBezTo>
                      <a:pt x="359" y="705"/>
                      <a:pt x="376" y="704"/>
                      <a:pt x="393" y="701"/>
                    </a:cubicBezTo>
                    <a:cubicBezTo>
                      <a:pt x="491" y="701"/>
                      <a:pt x="574" y="645"/>
                      <a:pt x="630" y="575"/>
                    </a:cubicBezTo>
                    <a:cubicBezTo>
                      <a:pt x="686" y="505"/>
                      <a:pt x="714" y="407"/>
                      <a:pt x="714" y="323"/>
                    </a:cubicBezTo>
                    <a:cubicBezTo>
                      <a:pt x="700" y="225"/>
                      <a:pt x="658" y="141"/>
                      <a:pt x="588" y="86"/>
                    </a:cubicBezTo>
                    <a:cubicBezTo>
                      <a:pt x="519" y="29"/>
                      <a:pt x="4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 rot="5400000">
                <a:off x="8740830" y="-656820"/>
                <a:ext cx="411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4" extrusionOk="0">
                    <a:moveTo>
                      <a:pt x="371" y="1"/>
                    </a:moveTo>
                    <a:cubicBezTo>
                      <a:pt x="355" y="1"/>
                      <a:pt x="339" y="2"/>
                      <a:pt x="323" y="4"/>
                    </a:cubicBezTo>
                    <a:cubicBezTo>
                      <a:pt x="225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78"/>
                      <a:pt x="127" y="634"/>
                    </a:cubicBezTo>
                    <a:cubicBezTo>
                      <a:pt x="192" y="688"/>
                      <a:pt x="270" y="713"/>
                      <a:pt x="348" y="713"/>
                    </a:cubicBezTo>
                    <a:cubicBezTo>
                      <a:pt x="454" y="713"/>
                      <a:pt x="558" y="666"/>
                      <a:pt x="631" y="578"/>
                    </a:cubicBezTo>
                    <a:cubicBezTo>
                      <a:pt x="687" y="508"/>
                      <a:pt x="714" y="410"/>
                      <a:pt x="714" y="326"/>
                    </a:cubicBezTo>
                    <a:cubicBezTo>
                      <a:pt x="700" y="228"/>
                      <a:pt x="659" y="144"/>
                      <a:pt x="589" y="88"/>
                    </a:cubicBezTo>
                    <a:cubicBezTo>
                      <a:pt x="519" y="30"/>
                      <a:pt x="449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 rot="5400000">
                <a:off x="8669409" y="-568062"/>
                <a:ext cx="41125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1" extrusionOk="0">
                    <a:moveTo>
                      <a:pt x="358" y="1"/>
                    </a:moveTo>
                    <a:cubicBezTo>
                      <a:pt x="255" y="1"/>
                      <a:pt x="154" y="48"/>
                      <a:pt x="84" y="134"/>
                    </a:cubicBezTo>
                    <a:cubicBezTo>
                      <a:pt x="28" y="204"/>
                      <a:pt x="0" y="301"/>
                      <a:pt x="0" y="399"/>
                    </a:cubicBezTo>
                    <a:cubicBezTo>
                      <a:pt x="14" y="483"/>
                      <a:pt x="56" y="581"/>
                      <a:pt x="140" y="637"/>
                    </a:cubicBezTo>
                    <a:cubicBezTo>
                      <a:pt x="198" y="684"/>
                      <a:pt x="275" y="711"/>
                      <a:pt x="348" y="711"/>
                    </a:cubicBezTo>
                    <a:cubicBezTo>
                      <a:pt x="363" y="711"/>
                      <a:pt x="377" y="710"/>
                      <a:pt x="392" y="707"/>
                    </a:cubicBezTo>
                    <a:cubicBezTo>
                      <a:pt x="490" y="707"/>
                      <a:pt x="574" y="651"/>
                      <a:pt x="630" y="581"/>
                    </a:cubicBezTo>
                    <a:cubicBezTo>
                      <a:pt x="686" y="511"/>
                      <a:pt x="714" y="413"/>
                      <a:pt x="714" y="329"/>
                    </a:cubicBezTo>
                    <a:cubicBezTo>
                      <a:pt x="700" y="232"/>
                      <a:pt x="658" y="148"/>
                      <a:pt x="588" y="92"/>
                    </a:cubicBezTo>
                    <a:cubicBezTo>
                      <a:pt x="520" y="30"/>
                      <a:pt x="438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 rot="5400000">
                <a:off x="8803467" y="-515504"/>
                <a:ext cx="41989" cy="414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9" extrusionOk="0">
                    <a:moveTo>
                      <a:pt x="374" y="0"/>
                    </a:moveTo>
                    <a:cubicBezTo>
                      <a:pt x="269" y="0"/>
                      <a:pt x="163" y="47"/>
                      <a:pt x="99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69"/>
                      <a:pt x="141" y="639"/>
                    </a:cubicBezTo>
                    <a:cubicBezTo>
                      <a:pt x="206" y="693"/>
                      <a:pt x="284" y="719"/>
                      <a:pt x="362" y="719"/>
                    </a:cubicBezTo>
                    <a:cubicBezTo>
                      <a:pt x="467" y="719"/>
                      <a:pt x="572" y="672"/>
                      <a:pt x="644" y="583"/>
                    </a:cubicBezTo>
                    <a:cubicBezTo>
                      <a:pt x="700" y="513"/>
                      <a:pt x="728" y="416"/>
                      <a:pt x="728" y="318"/>
                    </a:cubicBezTo>
                    <a:cubicBezTo>
                      <a:pt x="714" y="234"/>
                      <a:pt x="672" y="150"/>
                      <a:pt x="588" y="80"/>
                    </a:cubicBezTo>
                    <a:cubicBezTo>
                      <a:pt x="529" y="26"/>
                      <a:pt x="452" y="0"/>
                      <a:pt x="37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 rot="5400000">
                <a:off x="8911606" y="-576126"/>
                <a:ext cx="41125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1" extrusionOk="0">
                    <a:moveTo>
                      <a:pt x="322" y="1"/>
                    </a:moveTo>
                    <a:cubicBezTo>
                      <a:pt x="224" y="15"/>
                      <a:pt x="140" y="57"/>
                      <a:pt x="84" y="141"/>
                    </a:cubicBezTo>
                    <a:cubicBezTo>
                      <a:pt x="28" y="211"/>
                      <a:pt x="0" y="308"/>
                      <a:pt x="0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7" y="685"/>
                      <a:pt x="285" y="711"/>
                      <a:pt x="361" y="711"/>
                    </a:cubicBezTo>
                    <a:cubicBezTo>
                      <a:pt x="461" y="711"/>
                      <a:pt x="559" y="667"/>
                      <a:pt x="630" y="588"/>
                    </a:cubicBezTo>
                    <a:cubicBezTo>
                      <a:pt x="686" y="504"/>
                      <a:pt x="714" y="420"/>
                      <a:pt x="714" y="322"/>
                    </a:cubicBezTo>
                    <a:cubicBezTo>
                      <a:pt x="700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 rot="5400000">
                <a:off x="9051367" y="-543727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72" y="0"/>
                    </a:moveTo>
                    <a:cubicBezTo>
                      <a:pt x="356" y="0"/>
                      <a:pt x="340" y="1"/>
                      <a:pt x="323" y="4"/>
                    </a:cubicBezTo>
                    <a:cubicBezTo>
                      <a:pt x="225" y="4"/>
                      <a:pt x="141" y="46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5" y="480"/>
                      <a:pt x="57" y="564"/>
                      <a:pt x="127" y="619"/>
                    </a:cubicBezTo>
                    <a:cubicBezTo>
                      <a:pt x="196" y="676"/>
                      <a:pt x="280" y="704"/>
                      <a:pt x="362" y="704"/>
                    </a:cubicBezTo>
                    <a:cubicBezTo>
                      <a:pt x="462" y="704"/>
                      <a:pt x="561" y="662"/>
                      <a:pt x="631" y="578"/>
                    </a:cubicBezTo>
                    <a:cubicBezTo>
                      <a:pt x="687" y="494"/>
                      <a:pt x="715" y="410"/>
                      <a:pt x="715" y="312"/>
                    </a:cubicBezTo>
                    <a:cubicBezTo>
                      <a:pt x="701" y="214"/>
                      <a:pt x="659" y="130"/>
                      <a:pt x="589" y="74"/>
                    </a:cubicBezTo>
                    <a:cubicBezTo>
                      <a:pt x="519" y="27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 rot="5400000">
                <a:off x="8962062" y="-505684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71" y="1"/>
                    </a:moveTo>
                    <a:cubicBezTo>
                      <a:pt x="355" y="1"/>
                      <a:pt x="339" y="2"/>
                      <a:pt x="322" y="4"/>
                    </a:cubicBezTo>
                    <a:cubicBezTo>
                      <a:pt x="238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57" y="578"/>
                      <a:pt x="141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88"/>
                    </a:cubicBezTo>
                    <a:cubicBezTo>
                      <a:pt x="530" y="30"/>
                      <a:pt x="452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 rot="5400000">
                <a:off x="9058624" y="-367191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72" y="0"/>
                    </a:moveTo>
                    <a:cubicBezTo>
                      <a:pt x="355" y="0"/>
                      <a:pt x="339" y="1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26" y="620"/>
                    </a:cubicBezTo>
                    <a:cubicBezTo>
                      <a:pt x="196" y="676"/>
                      <a:pt x="279" y="705"/>
                      <a:pt x="361" y="705"/>
                    </a:cubicBezTo>
                    <a:cubicBezTo>
                      <a:pt x="462" y="705"/>
                      <a:pt x="561" y="662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19" y="27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 rot="5400000">
                <a:off x="8870367" y="-282263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62" y="1"/>
                    </a:moveTo>
                    <a:cubicBezTo>
                      <a:pt x="259" y="1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71" y="564"/>
                      <a:pt x="141" y="634"/>
                    </a:cubicBezTo>
                    <a:cubicBezTo>
                      <a:pt x="207" y="683"/>
                      <a:pt x="287" y="707"/>
                      <a:pt x="367" y="707"/>
                    </a:cubicBezTo>
                    <a:cubicBezTo>
                      <a:pt x="470" y="707"/>
                      <a:pt x="573" y="665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22" y="26"/>
                      <a:pt x="442" y="1"/>
                      <a:pt x="36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 rot="5400000">
                <a:off x="8631855" y="-153245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4"/>
                    </a:cubicBezTo>
                    <a:cubicBezTo>
                      <a:pt x="239" y="4"/>
                      <a:pt x="141" y="46"/>
                      <a:pt x="85" y="130"/>
                    </a:cubicBezTo>
                    <a:cubicBezTo>
                      <a:pt x="29" y="200"/>
                      <a:pt x="1" y="284"/>
                      <a:pt x="15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10" y="677"/>
                      <a:pt x="293" y="705"/>
                      <a:pt x="376" y="705"/>
                    </a:cubicBezTo>
                    <a:cubicBezTo>
                      <a:pt x="476" y="705"/>
                      <a:pt x="575" y="663"/>
                      <a:pt x="644" y="578"/>
                    </a:cubicBezTo>
                    <a:cubicBezTo>
                      <a:pt x="700" y="494"/>
                      <a:pt x="728" y="410"/>
                      <a:pt x="714" y="312"/>
                    </a:cubicBezTo>
                    <a:cubicBezTo>
                      <a:pt x="714" y="214"/>
                      <a:pt x="658" y="130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 rot="5400000">
                <a:off x="8746532" y="-114712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66" y="1"/>
                    </a:moveTo>
                    <a:cubicBezTo>
                      <a:pt x="261" y="1"/>
                      <a:pt x="157" y="48"/>
                      <a:pt x="84" y="136"/>
                    </a:cubicBezTo>
                    <a:cubicBezTo>
                      <a:pt x="28" y="206"/>
                      <a:pt x="0" y="290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09" y="683"/>
                      <a:pt x="293" y="711"/>
                      <a:pt x="375" y="711"/>
                    </a:cubicBezTo>
                    <a:cubicBezTo>
                      <a:pt x="476" y="711"/>
                      <a:pt x="575" y="669"/>
                      <a:pt x="644" y="584"/>
                    </a:cubicBezTo>
                    <a:cubicBezTo>
                      <a:pt x="700" y="500"/>
                      <a:pt x="728" y="416"/>
                      <a:pt x="714" y="318"/>
                    </a:cubicBezTo>
                    <a:cubicBezTo>
                      <a:pt x="714" y="220"/>
                      <a:pt x="658" y="136"/>
                      <a:pt x="588" y="80"/>
                    </a:cubicBezTo>
                    <a:cubicBezTo>
                      <a:pt x="523" y="27"/>
                      <a:pt x="444" y="1"/>
                      <a:pt x="36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 rot="5400000">
                <a:off x="7900684" y="-53630"/>
                <a:ext cx="41989" cy="4129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7" extrusionOk="0">
                    <a:moveTo>
                      <a:pt x="358" y="0"/>
                    </a:moveTo>
                    <a:cubicBezTo>
                      <a:pt x="256" y="0"/>
                      <a:pt x="155" y="47"/>
                      <a:pt x="85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15" y="483"/>
                      <a:pt x="71" y="567"/>
                      <a:pt x="141" y="637"/>
                    </a:cubicBezTo>
                    <a:cubicBezTo>
                      <a:pt x="206" y="691"/>
                      <a:pt x="284" y="716"/>
                      <a:pt x="362" y="716"/>
                    </a:cubicBezTo>
                    <a:cubicBezTo>
                      <a:pt x="467" y="716"/>
                      <a:pt x="572" y="669"/>
                      <a:pt x="644" y="581"/>
                    </a:cubicBezTo>
                    <a:cubicBezTo>
                      <a:pt x="700" y="511"/>
                      <a:pt x="728" y="413"/>
                      <a:pt x="714" y="329"/>
                    </a:cubicBezTo>
                    <a:cubicBezTo>
                      <a:pt x="714" y="231"/>
                      <a:pt x="658" y="147"/>
                      <a:pt x="589" y="91"/>
                    </a:cubicBezTo>
                    <a:cubicBezTo>
                      <a:pt x="521" y="30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 rot="5400000">
                <a:off x="8075636" y="-9438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198"/>
                      <a:pt x="0" y="296"/>
                      <a:pt x="14" y="394"/>
                    </a:cubicBezTo>
                    <a:cubicBezTo>
                      <a:pt x="14" y="477"/>
                      <a:pt x="70" y="575"/>
                      <a:pt x="140" y="631"/>
                    </a:cubicBezTo>
                    <a:cubicBezTo>
                      <a:pt x="198" y="678"/>
                      <a:pt x="275" y="705"/>
                      <a:pt x="356" y="705"/>
                    </a:cubicBezTo>
                    <a:cubicBezTo>
                      <a:pt x="372" y="705"/>
                      <a:pt x="389" y="704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5"/>
                      <a:pt x="728" y="408"/>
                      <a:pt x="714" y="324"/>
                    </a:cubicBezTo>
                    <a:cubicBezTo>
                      <a:pt x="714" y="226"/>
                      <a:pt x="672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 rot="5400000">
                <a:off x="8102650" y="-9424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0"/>
                    </a:moveTo>
                    <a:cubicBezTo>
                      <a:pt x="254" y="0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0"/>
                      <a:pt x="261" y="707"/>
                      <a:pt x="342" y="707"/>
                    </a:cubicBezTo>
                    <a:cubicBezTo>
                      <a:pt x="359" y="707"/>
                      <a:pt x="375" y="706"/>
                      <a:pt x="392" y="704"/>
                    </a:cubicBezTo>
                    <a:cubicBezTo>
                      <a:pt x="490" y="704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5"/>
                      <a:pt x="430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 rot="5400000">
                <a:off x="7834706" y="716535"/>
                <a:ext cx="41125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5" extrusionOk="0">
                    <a:moveTo>
                      <a:pt x="356" y="1"/>
                    </a:moveTo>
                    <a:cubicBezTo>
                      <a:pt x="256" y="1"/>
                      <a:pt x="155" y="47"/>
                      <a:pt x="84" y="141"/>
                    </a:cubicBezTo>
                    <a:cubicBezTo>
                      <a:pt x="28" y="211"/>
                      <a:pt x="0" y="295"/>
                      <a:pt x="0" y="393"/>
                    </a:cubicBezTo>
                    <a:cubicBezTo>
                      <a:pt x="14" y="490"/>
                      <a:pt x="56" y="574"/>
                      <a:pt x="126" y="630"/>
                    </a:cubicBezTo>
                    <a:cubicBezTo>
                      <a:pt x="210" y="686"/>
                      <a:pt x="294" y="714"/>
                      <a:pt x="392" y="714"/>
                    </a:cubicBezTo>
                    <a:cubicBezTo>
                      <a:pt x="490" y="700"/>
                      <a:pt x="574" y="658"/>
                      <a:pt x="630" y="574"/>
                    </a:cubicBezTo>
                    <a:cubicBezTo>
                      <a:pt x="686" y="504"/>
                      <a:pt x="714" y="421"/>
                      <a:pt x="714" y="323"/>
                    </a:cubicBezTo>
                    <a:cubicBezTo>
                      <a:pt x="700" y="225"/>
                      <a:pt x="658" y="141"/>
                      <a:pt x="574" y="85"/>
                    </a:cubicBezTo>
                    <a:cubicBezTo>
                      <a:pt x="512" y="29"/>
                      <a:pt x="435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 rot="5400000">
                <a:off x="7853051" y="81338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1"/>
                    </a:moveTo>
                    <a:cubicBezTo>
                      <a:pt x="261" y="1"/>
                      <a:pt x="157" y="47"/>
                      <a:pt x="84" y="136"/>
                    </a:cubicBezTo>
                    <a:cubicBezTo>
                      <a:pt x="29" y="206"/>
                      <a:pt x="1" y="290"/>
                      <a:pt x="1" y="388"/>
                    </a:cubicBezTo>
                    <a:cubicBezTo>
                      <a:pt x="15" y="486"/>
                      <a:pt x="56" y="570"/>
                      <a:pt x="140" y="626"/>
                    </a:cubicBezTo>
                    <a:cubicBezTo>
                      <a:pt x="203" y="682"/>
                      <a:pt x="283" y="711"/>
                      <a:pt x="364" y="711"/>
                    </a:cubicBezTo>
                    <a:cubicBezTo>
                      <a:pt x="462" y="711"/>
                      <a:pt x="561" y="668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 rot="5400000">
                <a:off x="8063397" y="592096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80" y="0"/>
                    </a:moveTo>
                    <a:cubicBezTo>
                      <a:pt x="365" y="0"/>
                      <a:pt x="351" y="1"/>
                      <a:pt x="336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7"/>
                      <a:pt x="14" y="395"/>
                    </a:cubicBezTo>
                    <a:cubicBezTo>
                      <a:pt x="14" y="479"/>
                      <a:pt x="70" y="563"/>
                      <a:pt x="140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7"/>
                      <a:pt x="728" y="409"/>
                      <a:pt x="714" y="311"/>
                    </a:cubicBezTo>
                    <a:cubicBezTo>
                      <a:pt x="714" y="227"/>
                      <a:pt x="672" y="130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 rot="5400000">
                <a:off x="8116847" y="688226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62" y="1"/>
                    </a:moveTo>
                    <a:cubicBezTo>
                      <a:pt x="258" y="1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03" y="676"/>
                      <a:pt x="286" y="705"/>
                      <a:pt x="369" y="705"/>
                    </a:cubicBezTo>
                    <a:cubicBezTo>
                      <a:pt x="469" y="705"/>
                      <a:pt x="569" y="662"/>
                      <a:pt x="630" y="578"/>
                    </a:cubicBezTo>
                    <a:cubicBezTo>
                      <a:pt x="686" y="508"/>
                      <a:pt x="728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21" y="25"/>
                      <a:pt x="442" y="1"/>
                      <a:pt x="36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 rot="5400000">
                <a:off x="7890144" y="918961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290"/>
                      <a:pt x="1" y="388"/>
                    </a:cubicBezTo>
                    <a:cubicBezTo>
                      <a:pt x="15" y="486"/>
                      <a:pt x="57" y="570"/>
                      <a:pt x="141" y="626"/>
                    </a:cubicBezTo>
                    <a:cubicBezTo>
                      <a:pt x="204" y="683"/>
                      <a:pt x="286" y="711"/>
                      <a:pt x="369" y="711"/>
                    </a:cubicBezTo>
                    <a:cubicBezTo>
                      <a:pt x="469" y="711"/>
                      <a:pt x="569" y="669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7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 rot="5400000">
                <a:off x="7677465" y="842962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0"/>
                    </a:moveTo>
                    <a:cubicBezTo>
                      <a:pt x="252" y="0"/>
                      <a:pt x="154" y="43"/>
                      <a:pt x="84" y="127"/>
                    </a:cubicBezTo>
                    <a:cubicBezTo>
                      <a:pt x="28" y="197"/>
                      <a:pt x="0" y="295"/>
                      <a:pt x="0" y="393"/>
                    </a:cubicBezTo>
                    <a:cubicBezTo>
                      <a:pt x="14" y="477"/>
                      <a:pt x="56" y="561"/>
                      <a:pt x="140" y="631"/>
                    </a:cubicBezTo>
                    <a:cubicBezTo>
                      <a:pt x="207" y="680"/>
                      <a:pt x="287" y="705"/>
                      <a:pt x="366" y="705"/>
                    </a:cubicBezTo>
                    <a:cubicBezTo>
                      <a:pt x="470" y="705"/>
                      <a:pt x="573" y="662"/>
                      <a:pt x="644" y="575"/>
                    </a:cubicBezTo>
                    <a:cubicBezTo>
                      <a:pt x="700" y="505"/>
                      <a:pt x="728" y="407"/>
                      <a:pt x="714" y="323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9" y="29"/>
                      <a:pt x="435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 rot="5400000">
                <a:off x="7754012" y="1046857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5" y="128"/>
                    </a:cubicBezTo>
                    <a:cubicBezTo>
                      <a:pt x="29" y="198"/>
                      <a:pt x="1" y="296"/>
                      <a:pt x="1" y="394"/>
                    </a:cubicBezTo>
                    <a:cubicBezTo>
                      <a:pt x="15" y="478"/>
                      <a:pt x="57" y="576"/>
                      <a:pt x="141" y="632"/>
                    </a:cubicBezTo>
                    <a:cubicBezTo>
                      <a:pt x="198" y="678"/>
                      <a:pt x="276" y="705"/>
                      <a:pt x="348" y="705"/>
                    </a:cubicBezTo>
                    <a:cubicBezTo>
                      <a:pt x="363" y="705"/>
                      <a:pt x="378" y="704"/>
                      <a:pt x="392" y="702"/>
                    </a:cubicBezTo>
                    <a:cubicBezTo>
                      <a:pt x="490" y="702"/>
                      <a:pt x="574" y="646"/>
                      <a:pt x="644" y="576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 rot="5400000">
                <a:off x="8020717" y="874957"/>
                <a:ext cx="41931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4" extrusionOk="0">
                    <a:moveTo>
                      <a:pt x="371" y="1"/>
                    </a:moveTo>
                    <a:cubicBezTo>
                      <a:pt x="355" y="1"/>
                      <a:pt x="338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199" y="688"/>
                      <a:pt x="277" y="713"/>
                      <a:pt x="356" y="713"/>
                    </a:cubicBezTo>
                    <a:cubicBezTo>
                      <a:pt x="462" y="713"/>
                      <a:pt x="571" y="666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88"/>
                    </a:cubicBezTo>
                    <a:cubicBezTo>
                      <a:pt x="529" y="30"/>
                      <a:pt x="452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 rot="5400000">
                <a:off x="8224526" y="-45077"/>
                <a:ext cx="411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4" extrusionOk="0">
                    <a:moveTo>
                      <a:pt x="367" y="1"/>
                    </a:moveTo>
                    <a:cubicBezTo>
                      <a:pt x="262" y="1"/>
                      <a:pt x="157" y="47"/>
                      <a:pt x="85" y="136"/>
                    </a:cubicBezTo>
                    <a:cubicBezTo>
                      <a:pt x="29" y="206"/>
                      <a:pt x="1" y="304"/>
                      <a:pt x="1" y="388"/>
                    </a:cubicBezTo>
                    <a:cubicBezTo>
                      <a:pt x="15" y="486"/>
                      <a:pt x="57" y="570"/>
                      <a:pt x="127" y="626"/>
                    </a:cubicBezTo>
                    <a:cubicBezTo>
                      <a:pt x="197" y="684"/>
                      <a:pt x="267" y="713"/>
                      <a:pt x="345" y="713"/>
                    </a:cubicBezTo>
                    <a:cubicBezTo>
                      <a:pt x="360" y="713"/>
                      <a:pt x="376" y="712"/>
                      <a:pt x="393" y="710"/>
                    </a:cubicBezTo>
                    <a:cubicBezTo>
                      <a:pt x="490" y="696"/>
                      <a:pt x="574" y="654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 rot="5400000">
                <a:off x="8356539" y="-165571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59" y="0"/>
                    </a:moveTo>
                    <a:cubicBezTo>
                      <a:pt x="256" y="0"/>
                      <a:pt x="155" y="46"/>
                      <a:pt x="85" y="140"/>
                    </a:cubicBezTo>
                    <a:cubicBezTo>
                      <a:pt x="29" y="210"/>
                      <a:pt x="1" y="294"/>
                      <a:pt x="15" y="392"/>
                    </a:cubicBezTo>
                    <a:cubicBezTo>
                      <a:pt x="15" y="490"/>
                      <a:pt x="71" y="574"/>
                      <a:pt x="141" y="630"/>
                    </a:cubicBezTo>
                    <a:cubicBezTo>
                      <a:pt x="211" y="686"/>
                      <a:pt x="309" y="714"/>
                      <a:pt x="407" y="714"/>
                    </a:cubicBezTo>
                    <a:cubicBezTo>
                      <a:pt x="490" y="700"/>
                      <a:pt x="588" y="658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72" y="140"/>
                      <a:pt x="588" y="84"/>
                    </a:cubicBezTo>
                    <a:cubicBezTo>
                      <a:pt x="521" y="29"/>
                      <a:pt x="439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 rot="5400000">
                <a:off x="8426261" y="46763"/>
                <a:ext cx="41182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5" extrusionOk="0">
                    <a:moveTo>
                      <a:pt x="359" y="1"/>
                    </a:moveTo>
                    <a:cubicBezTo>
                      <a:pt x="257" y="1"/>
                      <a:pt x="155" y="47"/>
                      <a:pt x="85" y="141"/>
                    </a:cubicBezTo>
                    <a:cubicBezTo>
                      <a:pt x="29" y="211"/>
                      <a:pt x="1" y="294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11" y="686"/>
                      <a:pt x="309" y="714"/>
                      <a:pt x="393" y="714"/>
                    </a:cubicBezTo>
                    <a:cubicBezTo>
                      <a:pt x="491" y="700"/>
                      <a:pt x="575" y="658"/>
                      <a:pt x="631" y="588"/>
                    </a:cubicBezTo>
                    <a:cubicBezTo>
                      <a:pt x="687" y="504"/>
                      <a:pt x="715" y="420"/>
                      <a:pt x="715" y="322"/>
                    </a:cubicBezTo>
                    <a:cubicBezTo>
                      <a:pt x="701" y="224"/>
                      <a:pt x="659" y="141"/>
                      <a:pt x="589" y="85"/>
                    </a:cubicBezTo>
                    <a:cubicBezTo>
                      <a:pt x="521" y="29"/>
                      <a:pt x="44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 rot="5400000">
                <a:off x="8458890" y="231564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0"/>
                    </a:moveTo>
                    <a:cubicBezTo>
                      <a:pt x="254" y="0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0"/>
                      <a:pt x="261" y="707"/>
                      <a:pt x="342" y="707"/>
                    </a:cubicBezTo>
                    <a:cubicBezTo>
                      <a:pt x="359" y="707"/>
                      <a:pt x="375" y="706"/>
                      <a:pt x="392" y="704"/>
                    </a:cubicBezTo>
                    <a:cubicBezTo>
                      <a:pt x="490" y="690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5"/>
                      <a:pt x="430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 rot="5400000">
                <a:off x="8322816" y="29915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51" y="1"/>
                    </a:moveTo>
                    <a:cubicBezTo>
                      <a:pt x="249" y="1"/>
                      <a:pt x="147" y="48"/>
                      <a:pt x="85" y="134"/>
                    </a:cubicBezTo>
                    <a:cubicBezTo>
                      <a:pt x="29" y="204"/>
                      <a:pt x="1" y="302"/>
                      <a:pt x="1" y="400"/>
                    </a:cubicBezTo>
                    <a:cubicBezTo>
                      <a:pt x="15" y="484"/>
                      <a:pt x="57" y="567"/>
                      <a:pt x="127" y="637"/>
                    </a:cubicBezTo>
                    <a:cubicBezTo>
                      <a:pt x="194" y="686"/>
                      <a:pt x="274" y="711"/>
                      <a:pt x="353" y="711"/>
                    </a:cubicBezTo>
                    <a:cubicBezTo>
                      <a:pt x="457" y="711"/>
                      <a:pt x="559" y="669"/>
                      <a:pt x="631" y="581"/>
                    </a:cubicBezTo>
                    <a:cubicBezTo>
                      <a:pt x="686" y="512"/>
                      <a:pt x="714" y="414"/>
                      <a:pt x="714" y="330"/>
                    </a:cubicBezTo>
                    <a:cubicBezTo>
                      <a:pt x="700" y="232"/>
                      <a:pt x="659" y="148"/>
                      <a:pt x="575" y="92"/>
                    </a:cubicBezTo>
                    <a:cubicBezTo>
                      <a:pt x="513" y="30"/>
                      <a:pt x="432" y="1"/>
                      <a:pt x="35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 rot="5400000">
                <a:off x="8068033" y="377631"/>
                <a:ext cx="4193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5" extrusionOk="0">
                    <a:moveTo>
                      <a:pt x="365" y="1"/>
                    </a:moveTo>
                    <a:cubicBezTo>
                      <a:pt x="263" y="1"/>
                      <a:pt x="161" y="47"/>
                      <a:pt x="98" y="141"/>
                    </a:cubicBezTo>
                    <a:cubicBezTo>
                      <a:pt x="28" y="211"/>
                      <a:pt x="0" y="294"/>
                      <a:pt x="14" y="392"/>
                    </a:cubicBezTo>
                    <a:cubicBezTo>
                      <a:pt x="28" y="490"/>
                      <a:pt x="70" y="574"/>
                      <a:pt x="140" y="630"/>
                    </a:cubicBezTo>
                    <a:cubicBezTo>
                      <a:pt x="210" y="686"/>
                      <a:pt x="308" y="714"/>
                      <a:pt x="406" y="714"/>
                    </a:cubicBezTo>
                    <a:cubicBezTo>
                      <a:pt x="504" y="700"/>
                      <a:pt x="588" y="658"/>
                      <a:pt x="644" y="574"/>
                    </a:cubicBezTo>
                    <a:cubicBezTo>
                      <a:pt x="700" y="504"/>
                      <a:pt x="728" y="420"/>
                      <a:pt x="728" y="322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26" y="29"/>
                      <a:pt x="446" y="1"/>
                      <a:pt x="36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 rot="5400000">
                <a:off x="7752457" y="439549"/>
                <a:ext cx="41989" cy="4147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0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402"/>
                    </a:cubicBezTo>
                    <a:cubicBezTo>
                      <a:pt x="15" y="486"/>
                      <a:pt x="71" y="570"/>
                      <a:pt x="141" y="640"/>
                    </a:cubicBezTo>
                    <a:cubicBezTo>
                      <a:pt x="206" y="693"/>
                      <a:pt x="284" y="719"/>
                      <a:pt x="362" y="719"/>
                    </a:cubicBezTo>
                    <a:cubicBezTo>
                      <a:pt x="467" y="719"/>
                      <a:pt x="572" y="672"/>
                      <a:pt x="644" y="584"/>
                    </a:cubicBezTo>
                    <a:cubicBezTo>
                      <a:pt x="700" y="514"/>
                      <a:pt x="728" y="416"/>
                      <a:pt x="728" y="332"/>
                    </a:cubicBezTo>
                    <a:cubicBezTo>
                      <a:pt x="714" y="234"/>
                      <a:pt x="672" y="150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"/>
              <p:cNvSpPr/>
              <p:nvPr/>
            </p:nvSpPr>
            <p:spPr>
              <a:xfrm rot="5400000">
                <a:off x="7995317" y="495735"/>
                <a:ext cx="411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4" extrusionOk="0">
                    <a:moveTo>
                      <a:pt x="365" y="1"/>
                    </a:moveTo>
                    <a:cubicBezTo>
                      <a:pt x="350" y="1"/>
                      <a:pt x="336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78"/>
                      <a:pt x="126" y="634"/>
                    </a:cubicBezTo>
                    <a:cubicBezTo>
                      <a:pt x="192" y="687"/>
                      <a:pt x="270" y="713"/>
                      <a:pt x="348" y="713"/>
                    </a:cubicBezTo>
                    <a:cubicBezTo>
                      <a:pt x="453" y="713"/>
                      <a:pt x="558" y="666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88"/>
                    </a:cubicBezTo>
                    <a:cubicBezTo>
                      <a:pt x="516" y="30"/>
                      <a:pt x="438" y="1"/>
                      <a:pt x="36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"/>
              <p:cNvSpPr/>
              <p:nvPr/>
            </p:nvSpPr>
            <p:spPr>
              <a:xfrm rot="5400000">
                <a:off x="7878595" y="449167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72" y="0"/>
                    </a:moveTo>
                    <a:cubicBezTo>
                      <a:pt x="356" y="0"/>
                      <a:pt x="339" y="2"/>
                      <a:pt x="322" y="4"/>
                    </a:cubicBezTo>
                    <a:cubicBezTo>
                      <a:pt x="224" y="4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3" y="682"/>
                      <a:pt x="273" y="707"/>
                      <a:pt x="353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9" y="28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"/>
              <p:cNvSpPr/>
              <p:nvPr/>
            </p:nvSpPr>
            <p:spPr>
              <a:xfrm rot="5400000">
                <a:off x="7828773" y="1099098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22" y="1"/>
                    </a:moveTo>
                    <a:cubicBezTo>
                      <a:pt x="238" y="15"/>
                      <a:pt x="140" y="57"/>
                      <a:pt x="84" y="141"/>
                    </a:cubicBezTo>
                    <a:cubicBezTo>
                      <a:pt x="28" y="211"/>
                      <a:pt x="0" y="295"/>
                      <a:pt x="14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7" y="685"/>
                      <a:pt x="287" y="711"/>
                      <a:pt x="367" y="711"/>
                    </a:cubicBezTo>
                    <a:cubicBezTo>
                      <a:pt x="470" y="711"/>
                      <a:pt x="573" y="667"/>
                      <a:pt x="644" y="588"/>
                    </a:cubicBezTo>
                    <a:cubicBezTo>
                      <a:pt x="700" y="504"/>
                      <a:pt x="728" y="420"/>
                      <a:pt x="714" y="323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"/>
              <p:cNvSpPr/>
              <p:nvPr/>
            </p:nvSpPr>
            <p:spPr>
              <a:xfrm rot="5400000">
                <a:off x="7707703" y="1156177"/>
                <a:ext cx="41989" cy="4124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6" extrusionOk="0">
                    <a:moveTo>
                      <a:pt x="322" y="1"/>
                    </a:moveTo>
                    <a:cubicBezTo>
                      <a:pt x="239" y="15"/>
                      <a:pt x="141" y="57"/>
                      <a:pt x="85" y="141"/>
                    </a:cubicBezTo>
                    <a:cubicBezTo>
                      <a:pt x="29" y="211"/>
                      <a:pt x="1" y="295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04" y="687"/>
                      <a:pt x="286" y="715"/>
                      <a:pt x="370" y="715"/>
                    </a:cubicBezTo>
                    <a:cubicBezTo>
                      <a:pt x="472" y="715"/>
                      <a:pt x="575" y="673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"/>
              <p:cNvSpPr/>
              <p:nvPr/>
            </p:nvSpPr>
            <p:spPr>
              <a:xfrm rot="5400000">
                <a:off x="7797584" y="908364"/>
                <a:ext cx="41182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5" extrusionOk="0">
                    <a:moveTo>
                      <a:pt x="359" y="1"/>
                    </a:moveTo>
                    <a:cubicBezTo>
                      <a:pt x="256" y="1"/>
                      <a:pt x="155" y="46"/>
                      <a:pt x="85" y="140"/>
                    </a:cubicBezTo>
                    <a:cubicBezTo>
                      <a:pt x="29" y="210"/>
                      <a:pt x="1" y="294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11" y="686"/>
                      <a:pt x="295" y="714"/>
                      <a:pt x="393" y="714"/>
                    </a:cubicBezTo>
                    <a:cubicBezTo>
                      <a:pt x="490" y="700"/>
                      <a:pt x="574" y="658"/>
                      <a:pt x="630" y="574"/>
                    </a:cubicBezTo>
                    <a:cubicBezTo>
                      <a:pt x="686" y="504"/>
                      <a:pt x="714" y="420"/>
                      <a:pt x="714" y="322"/>
                    </a:cubicBezTo>
                    <a:cubicBezTo>
                      <a:pt x="700" y="224"/>
                      <a:pt x="658" y="140"/>
                      <a:pt x="588" y="84"/>
                    </a:cubicBezTo>
                    <a:cubicBezTo>
                      <a:pt x="521" y="29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"/>
              <p:cNvSpPr/>
              <p:nvPr/>
            </p:nvSpPr>
            <p:spPr>
              <a:xfrm rot="5400000">
                <a:off x="7915429" y="653322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67" y="0"/>
                    </a:moveTo>
                    <a:cubicBezTo>
                      <a:pt x="262" y="0"/>
                      <a:pt x="157" y="47"/>
                      <a:pt x="85" y="135"/>
                    </a:cubicBezTo>
                    <a:cubicBezTo>
                      <a:pt x="29" y="205"/>
                      <a:pt x="1" y="303"/>
                      <a:pt x="15" y="401"/>
                    </a:cubicBezTo>
                    <a:cubicBezTo>
                      <a:pt x="15" y="485"/>
                      <a:pt x="71" y="569"/>
                      <a:pt x="141" y="639"/>
                    </a:cubicBezTo>
                    <a:cubicBezTo>
                      <a:pt x="199" y="685"/>
                      <a:pt x="276" y="713"/>
                      <a:pt x="356" y="713"/>
                    </a:cubicBezTo>
                    <a:cubicBezTo>
                      <a:pt x="373" y="713"/>
                      <a:pt x="390" y="711"/>
                      <a:pt x="407" y="709"/>
                    </a:cubicBezTo>
                    <a:cubicBezTo>
                      <a:pt x="491" y="695"/>
                      <a:pt x="589" y="653"/>
                      <a:pt x="645" y="583"/>
                    </a:cubicBezTo>
                    <a:cubicBezTo>
                      <a:pt x="701" y="513"/>
                      <a:pt x="729" y="415"/>
                      <a:pt x="729" y="317"/>
                    </a:cubicBezTo>
                    <a:cubicBezTo>
                      <a:pt x="715" y="233"/>
                      <a:pt x="673" y="149"/>
                      <a:pt x="589" y="79"/>
                    </a:cubicBezTo>
                    <a:cubicBezTo>
                      <a:pt x="523" y="26"/>
                      <a:pt x="445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"/>
              <p:cNvSpPr/>
              <p:nvPr/>
            </p:nvSpPr>
            <p:spPr>
              <a:xfrm rot="5400000">
                <a:off x="7728554" y="230297"/>
                <a:ext cx="41989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0" extrusionOk="0">
                    <a:moveTo>
                      <a:pt x="367" y="0"/>
                    </a:moveTo>
                    <a:cubicBezTo>
                      <a:pt x="261" y="0"/>
                      <a:pt x="157" y="47"/>
                      <a:pt x="84" y="136"/>
                    </a:cubicBezTo>
                    <a:cubicBezTo>
                      <a:pt x="28" y="206"/>
                      <a:pt x="0" y="290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10" y="681"/>
                      <a:pt x="308" y="709"/>
                      <a:pt x="406" y="709"/>
                    </a:cubicBezTo>
                    <a:cubicBezTo>
                      <a:pt x="490" y="695"/>
                      <a:pt x="588" y="654"/>
                      <a:pt x="644" y="584"/>
                    </a:cubicBezTo>
                    <a:cubicBezTo>
                      <a:pt x="700" y="500"/>
                      <a:pt x="728" y="416"/>
                      <a:pt x="728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6"/>
                      <a:pt x="444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"/>
              <p:cNvSpPr/>
              <p:nvPr/>
            </p:nvSpPr>
            <p:spPr>
              <a:xfrm rot="5400000">
                <a:off x="8026333" y="192283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80" y="1"/>
                    </a:moveTo>
                    <a:cubicBezTo>
                      <a:pt x="365" y="1"/>
                      <a:pt x="351" y="2"/>
                      <a:pt x="337" y="4"/>
                    </a:cubicBezTo>
                    <a:cubicBezTo>
                      <a:pt x="239" y="18"/>
                      <a:pt x="155" y="60"/>
                      <a:pt x="85" y="130"/>
                    </a:cubicBezTo>
                    <a:cubicBezTo>
                      <a:pt x="29" y="214"/>
                      <a:pt x="1" y="298"/>
                      <a:pt x="15" y="396"/>
                    </a:cubicBezTo>
                    <a:cubicBezTo>
                      <a:pt x="29" y="480"/>
                      <a:pt x="71" y="578"/>
                      <a:pt x="141" y="634"/>
                    </a:cubicBezTo>
                    <a:cubicBezTo>
                      <a:pt x="206" y="688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28" y="326"/>
                    </a:cubicBezTo>
                    <a:cubicBezTo>
                      <a:pt x="714" y="228"/>
                      <a:pt x="672" y="144"/>
                      <a:pt x="588" y="88"/>
                    </a:cubicBezTo>
                    <a:cubicBezTo>
                      <a:pt x="530" y="30"/>
                      <a:pt x="452" y="1"/>
                      <a:pt x="38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"/>
              <p:cNvSpPr/>
              <p:nvPr/>
            </p:nvSpPr>
            <p:spPr>
              <a:xfrm rot="5400000">
                <a:off x="8459668" y="-355153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4" y="43"/>
                      <a:pt x="84" y="128"/>
                    </a:cubicBezTo>
                    <a:cubicBezTo>
                      <a:pt x="28" y="198"/>
                      <a:pt x="0" y="296"/>
                      <a:pt x="0" y="394"/>
                    </a:cubicBezTo>
                    <a:cubicBezTo>
                      <a:pt x="14" y="478"/>
                      <a:pt x="56" y="576"/>
                      <a:pt x="140" y="632"/>
                    </a:cubicBezTo>
                    <a:cubicBezTo>
                      <a:pt x="198" y="678"/>
                      <a:pt x="266" y="705"/>
                      <a:pt x="343" y="705"/>
                    </a:cubicBezTo>
                    <a:cubicBezTo>
                      <a:pt x="359" y="705"/>
                      <a:pt x="375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"/>
              <p:cNvSpPr/>
              <p:nvPr/>
            </p:nvSpPr>
            <p:spPr>
              <a:xfrm rot="5400000">
                <a:off x="8710706" y="-366816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4" y="128"/>
                    </a:cubicBezTo>
                    <a:cubicBezTo>
                      <a:pt x="28" y="198"/>
                      <a:pt x="0" y="296"/>
                      <a:pt x="0" y="394"/>
                    </a:cubicBezTo>
                    <a:cubicBezTo>
                      <a:pt x="14" y="478"/>
                      <a:pt x="56" y="562"/>
                      <a:pt x="140" y="632"/>
                    </a:cubicBezTo>
                    <a:cubicBezTo>
                      <a:pt x="207" y="680"/>
                      <a:pt x="287" y="705"/>
                      <a:pt x="367" y="705"/>
                    </a:cubicBezTo>
                    <a:cubicBezTo>
                      <a:pt x="470" y="705"/>
                      <a:pt x="573" y="663"/>
                      <a:pt x="644" y="576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"/>
              <p:cNvSpPr/>
              <p:nvPr/>
            </p:nvSpPr>
            <p:spPr>
              <a:xfrm rot="5400000">
                <a:off x="8742932" y="-51106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60" y="0"/>
                    </a:moveTo>
                    <a:cubicBezTo>
                      <a:pt x="260" y="0"/>
                      <a:pt x="160" y="43"/>
                      <a:pt x="99" y="127"/>
                    </a:cubicBezTo>
                    <a:cubicBezTo>
                      <a:pt x="29" y="197"/>
                      <a:pt x="1" y="295"/>
                      <a:pt x="15" y="393"/>
                    </a:cubicBezTo>
                    <a:cubicBezTo>
                      <a:pt x="29" y="477"/>
                      <a:pt x="71" y="575"/>
                      <a:pt x="141" y="631"/>
                    </a:cubicBezTo>
                    <a:cubicBezTo>
                      <a:pt x="199" y="677"/>
                      <a:pt x="276" y="704"/>
                      <a:pt x="356" y="704"/>
                    </a:cubicBezTo>
                    <a:cubicBezTo>
                      <a:pt x="373" y="704"/>
                      <a:pt x="390" y="703"/>
                      <a:pt x="406" y="701"/>
                    </a:cubicBezTo>
                    <a:cubicBezTo>
                      <a:pt x="504" y="701"/>
                      <a:pt x="588" y="645"/>
                      <a:pt x="644" y="575"/>
                    </a:cubicBezTo>
                    <a:cubicBezTo>
                      <a:pt x="700" y="505"/>
                      <a:pt x="728" y="407"/>
                      <a:pt x="728" y="323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25" y="29"/>
                      <a:pt x="443" y="0"/>
                      <a:pt x="36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"/>
              <p:cNvSpPr/>
              <p:nvPr/>
            </p:nvSpPr>
            <p:spPr>
              <a:xfrm rot="5400000">
                <a:off x="9067292" y="-702725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71" y="0"/>
                    </a:moveTo>
                    <a:cubicBezTo>
                      <a:pt x="355" y="0"/>
                      <a:pt x="339" y="2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0" y="687"/>
                      <a:pt x="274" y="713"/>
                      <a:pt x="350" y="713"/>
                    </a:cubicBezTo>
                    <a:cubicBezTo>
                      <a:pt x="453" y="713"/>
                      <a:pt x="558" y="666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8" y="28"/>
                      <a:pt x="449" y="0"/>
                      <a:pt x="37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4" name="Google Shape;614;p2"/>
            <p:cNvGrpSpPr/>
            <p:nvPr/>
          </p:nvGrpSpPr>
          <p:grpSpPr>
            <a:xfrm>
              <a:off x="6731788" y="4524399"/>
              <a:ext cx="2932986" cy="1412792"/>
              <a:chOff x="7348497" y="4037175"/>
              <a:chExt cx="3460343" cy="1666814"/>
            </a:xfrm>
          </p:grpSpPr>
          <p:sp>
            <p:nvSpPr>
              <p:cNvPr id="615" name="Google Shape;615;p2"/>
              <p:cNvSpPr/>
              <p:nvPr/>
            </p:nvSpPr>
            <p:spPr>
              <a:xfrm rot="5400000">
                <a:off x="8245261" y="3140411"/>
                <a:ext cx="1666814" cy="3460343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60078" extrusionOk="0">
                    <a:moveTo>
                      <a:pt x="26544" y="1"/>
                    </a:moveTo>
                    <a:cubicBezTo>
                      <a:pt x="26470" y="1"/>
                      <a:pt x="26383" y="14"/>
                      <a:pt x="26280" y="43"/>
                    </a:cubicBezTo>
                    <a:cubicBezTo>
                      <a:pt x="18486" y="3975"/>
                      <a:pt x="12189" y="10636"/>
                      <a:pt x="8033" y="18276"/>
                    </a:cubicBezTo>
                    <a:cubicBezTo>
                      <a:pt x="8951" y="17759"/>
                      <a:pt x="12482" y="16504"/>
                      <a:pt x="13567" y="16504"/>
                    </a:cubicBezTo>
                    <a:cubicBezTo>
                      <a:pt x="14185" y="16504"/>
                      <a:pt x="14009" y="16911"/>
                      <a:pt x="12105" y="18094"/>
                    </a:cubicBezTo>
                    <a:cubicBezTo>
                      <a:pt x="11293" y="18696"/>
                      <a:pt x="10495" y="19298"/>
                      <a:pt x="9656" y="19872"/>
                    </a:cubicBezTo>
                    <a:cubicBezTo>
                      <a:pt x="7725" y="21411"/>
                      <a:pt x="5248" y="22824"/>
                      <a:pt x="4394" y="25245"/>
                    </a:cubicBezTo>
                    <a:cubicBezTo>
                      <a:pt x="3275" y="28226"/>
                      <a:pt x="2058" y="31234"/>
                      <a:pt x="1484" y="34369"/>
                    </a:cubicBezTo>
                    <a:cubicBezTo>
                      <a:pt x="1899" y="33866"/>
                      <a:pt x="6654" y="31283"/>
                      <a:pt x="7785" y="31283"/>
                    </a:cubicBezTo>
                    <a:cubicBezTo>
                      <a:pt x="7913" y="31283"/>
                      <a:pt x="7995" y="31316"/>
                      <a:pt x="8019" y="31388"/>
                    </a:cubicBezTo>
                    <a:cubicBezTo>
                      <a:pt x="6102" y="33487"/>
                      <a:pt x="3695" y="35432"/>
                      <a:pt x="1806" y="37657"/>
                    </a:cubicBezTo>
                    <a:cubicBezTo>
                      <a:pt x="168" y="39140"/>
                      <a:pt x="420" y="41393"/>
                      <a:pt x="196" y="43408"/>
                    </a:cubicBezTo>
                    <a:cubicBezTo>
                      <a:pt x="1" y="45773"/>
                      <a:pt x="70" y="48138"/>
                      <a:pt x="406" y="50489"/>
                    </a:cubicBezTo>
                    <a:cubicBezTo>
                      <a:pt x="1117" y="49058"/>
                      <a:pt x="4721" y="44902"/>
                      <a:pt x="5471" y="44902"/>
                    </a:cubicBezTo>
                    <a:cubicBezTo>
                      <a:pt x="5799" y="44902"/>
                      <a:pt x="5581" y="45696"/>
                      <a:pt x="4338" y="47858"/>
                    </a:cubicBezTo>
                    <a:cubicBezTo>
                      <a:pt x="3191" y="50279"/>
                      <a:pt x="2113" y="52742"/>
                      <a:pt x="1330" y="55303"/>
                    </a:cubicBezTo>
                    <a:cubicBezTo>
                      <a:pt x="1756" y="56265"/>
                      <a:pt x="2101" y="60078"/>
                      <a:pt x="3281" y="60078"/>
                    </a:cubicBezTo>
                    <a:cubicBezTo>
                      <a:pt x="3302" y="60078"/>
                      <a:pt x="3323" y="60077"/>
                      <a:pt x="3345" y="60074"/>
                    </a:cubicBezTo>
                    <a:cubicBezTo>
                      <a:pt x="6269" y="59864"/>
                      <a:pt x="10272" y="53120"/>
                      <a:pt x="12175" y="50727"/>
                    </a:cubicBezTo>
                    <a:cubicBezTo>
                      <a:pt x="12608" y="50097"/>
                      <a:pt x="12986" y="49439"/>
                      <a:pt x="13462" y="48838"/>
                    </a:cubicBezTo>
                    <a:cubicBezTo>
                      <a:pt x="14903" y="47033"/>
                      <a:pt x="14344" y="44416"/>
                      <a:pt x="14637" y="42247"/>
                    </a:cubicBezTo>
                    <a:cubicBezTo>
                      <a:pt x="14693" y="40889"/>
                      <a:pt x="14553" y="39532"/>
                      <a:pt x="14232" y="38217"/>
                    </a:cubicBezTo>
                    <a:cubicBezTo>
                      <a:pt x="14290" y="37868"/>
                      <a:pt x="14387" y="37717"/>
                      <a:pt x="14510" y="37717"/>
                    </a:cubicBezTo>
                    <a:cubicBezTo>
                      <a:pt x="15254" y="37717"/>
                      <a:pt x="16956" y="43162"/>
                      <a:pt x="16848" y="43618"/>
                    </a:cubicBezTo>
                    <a:cubicBezTo>
                      <a:pt x="18905" y="39910"/>
                      <a:pt x="20892" y="36174"/>
                      <a:pt x="22684" y="32340"/>
                    </a:cubicBezTo>
                    <a:cubicBezTo>
                      <a:pt x="22893" y="29555"/>
                      <a:pt x="21424" y="27022"/>
                      <a:pt x="20697" y="24461"/>
                    </a:cubicBezTo>
                    <a:cubicBezTo>
                      <a:pt x="20749" y="24391"/>
                      <a:pt x="20817" y="24358"/>
                      <a:pt x="20897" y="24358"/>
                    </a:cubicBezTo>
                    <a:cubicBezTo>
                      <a:pt x="21790" y="24358"/>
                      <a:pt x="24246" y="28354"/>
                      <a:pt x="24349" y="28995"/>
                    </a:cubicBezTo>
                    <a:cubicBezTo>
                      <a:pt x="25230" y="27106"/>
                      <a:pt x="25874" y="25119"/>
                      <a:pt x="26504" y="23132"/>
                    </a:cubicBezTo>
                    <a:cubicBezTo>
                      <a:pt x="27567" y="20473"/>
                      <a:pt x="27931" y="17982"/>
                      <a:pt x="26728" y="15268"/>
                    </a:cubicBezTo>
                    <a:cubicBezTo>
                      <a:pt x="26182" y="13519"/>
                      <a:pt x="25174" y="11951"/>
                      <a:pt x="24447" y="10300"/>
                    </a:cubicBezTo>
                    <a:cubicBezTo>
                      <a:pt x="24600" y="10050"/>
                      <a:pt x="24811" y="9945"/>
                      <a:pt x="25056" y="9945"/>
                    </a:cubicBezTo>
                    <a:cubicBezTo>
                      <a:pt x="26125" y="9945"/>
                      <a:pt x="27835" y="11951"/>
                      <a:pt x="28211" y="12623"/>
                    </a:cubicBezTo>
                    <a:cubicBezTo>
                      <a:pt x="28309" y="12763"/>
                      <a:pt x="28407" y="12917"/>
                      <a:pt x="28505" y="13057"/>
                    </a:cubicBezTo>
                    <a:cubicBezTo>
                      <a:pt x="28939" y="9726"/>
                      <a:pt x="28687" y="6354"/>
                      <a:pt x="27763" y="3122"/>
                    </a:cubicBezTo>
                    <a:cubicBezTo>
                      <a:pt x="27595" y="2324"/>
                      <a:pt x="27385" y="1540"/>
                      <a:pt x="27133" y="771"/>
                    </a:cubicBezTo>
                    <a:cubicBezTo>
                      <a:pt x="26981" y="371"/>
                      <a:pt x="26936" y="1"/>
                      <a:pt x="2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"/>
              <p:cNvSpPr/>
              <p:nvPr/>
            </p:nvSpPr>
            <p:spPr>
              <a:xfrm rot="5400000">
                <a:off x="10482529" y="5483703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" y="0"/>
                    </a:move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"/>
              <p:cNvSpPr/>
              <p:nvPr/>
            </p:nvSpPr>
            <p:spPr>
              <a:xfrm rot="5400000">
                <a:off x="9304498" y="462898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"/>
              <p:cNvSpPr/>
              <p:nvPr/>
            </p:nvSpPr>
            <p:spPr>
              <a:xfrm rot="5400000">
                <a:off x="8618048" y="441826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"/>
              <p:cNvSpPr/>
              <p:nvPr/>
            </p:nvSpPr>
            <p:spPr>
              <a:xfrm rot="5400000">
                <a:off x="8175256" y="423847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"/>
              <p:cNvSpPr/>
              <p:nvPr/>
            </p:nvSpPr>
            <p:spPr>
              <a:xfrm rot="5400000">
                <a:off x="8573838" y="426964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"/>
              <p:cNvSpPr/>
              <p:nvPr/>
            </p:nvSpPr>
            <p:spPr>
              <a:xfrm rot="5400000">
                <a:off x="8130355" y="435462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"/>
              <p:cNvSpPr/>
              <p:nvPr/>
            </p:nvSpPr>
            <p:spPr>
              <a:xfrm rot="5400000">
                <a:off x="8507451" y="449315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"/>
              <p:cNvSpPr/>
              <p:nvPr/>
            </p:nvSpPr>
            <p:spPr>
              <a:xfrm rot="5400000">
                <a:off x="9104070" y="445104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"/>
              <p:cNvSpPr/>
              <p:nvPr/>
            </p:nvSpPr>
            <p:spPr>
              <a:xfrm rot="5400000">
                <a:off x="8063651" y="47219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"/>
              <p:cNvSpPr/>
              <p:nvPr/>
            </p:nvSpPr>
            <p:spPr>
              <a:xfrm rot="5400000">
                <a:off x="7885602" y="434396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"/>
              <p:cNvSpPr/>
              <p:nvPr/>
            </p:nvSpPr>
            <p:spPr>
              <a:xfrm rot="5400000">
                <a:off x="7708042" y="4312511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1" y="154"/>
                      <a:pt x="11" y="336"/>
                    </a:cubicBezTo>
                    <a:cubicBezTo>
                      <a:pt x="1" y="536"/>
                      <a:pt x="167" y="665"/>
                      <a:pt x="339" y="665"/>
                    </a:cubicBezTo>
                    <a:cubicBezTo>
                      <a:pt x="421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"/>
              <p:cNvSpPr/>
              <p:nvPr/>
            </p:nvSpPr>
            <p:spPr>
              <a:xfrm rot="5400000">
                <a:off x="7663256" y="4189638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"/>
              <p:cNvSpPr/>
              <p:nvPr/>
            </p:nvSpPr>
            <p:spPr>
              <a:xfrm rot="5400000">
                <a:off x="8817670" y="476437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"/>
              <p:cNvSpPr/>
              <p:nvPr/>
            </p:nvSpPr>
            <p:spPr>
              <a:xfrm rot="5400000">
                <a:off x="9460371" y="493196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"/>
              <p:cNvSpPr/>
              <p:nvPr/>
            </p:nvSpPr>
            <p:spPr>
              <a:xfrm rot="5400000">
                <a:off x="9126391" y="497330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"/>
              <p:cNvSpPr/>
              <p:nvPr/>
            </p:nvSpPr>
            <p:spPr>
              <a:xfrm rot="5400000">
                <a:off x="10507561" y="5476299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"/>
              <p:cNvSpPr/>
              <p:nvPr/>
            </p:nvSpPr>
            <p:spPr>
              <a:xfrm rot="5400000">
                <a:off x="9349370" y="50882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"/>
              <p:cNvSpPr/>
              <p:nvPr/>
            </p:nvSpPr>
            <p:spPr>
              <a:xfrm rot="5400000">
                <a:off x="9969779" y="512978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"/>
              <p:cNvSpPr/>
              <p:nvPr/>
            </p:nvSpPr>
            <p:spPr>
              <a:xfrm rot="5400000">
                <a:off x="8949781" y="5223348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"/>
              <p:cNvSpPr/>
              <p:nvPr/>
            </p:nvSpPr>
            <p:spPr>
              <a:xfrm rot="5400000">
                <a:off x="9504811" y="533912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"/>
              <p:cNvSpPr/>
              <p:nvPr/>
            </p:nvSpPr>
            <p:spPr>
              <a:xfrm rot="5400000">
                <a:off x="10124471" y="531794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"/>
              <p:cNvSpPr/>
              <p:nvPr/>
            </p:nvSpPr>
            <p:spPr>
              <a:xfrm rot="5400000">
                <a:off x="9526643" y="54347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"/>
              <p:cNvSpPr/>
              <p:nvPr/>
            </p:nvSpPr>
            <p:spPr>
              <a:xfrm rot="5400000">
                <a:off x="8552093" y="49527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"/>
              <p:cNvSpPr/>
              <p:nvPr/>
            </p:nvSpPr>
            <p:spPr>
              <a:xfrm rot="5400000">
                <a:off x="8662661" y="50671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"/>
              <p:cNvSpPr/>
              <p:nvPr/>
            </p:nvSpPr>
            <p:spPr>
              <a:xfrm rot="5400000">
                <a:off x="9438280" y="474288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"/>
              <p:cNvSpPr/>
              <p:nvPr/>
            </p:nvSpPr>
            <p:spPr>
              <a:xfrm rot="5400000">
                <a:off x="10102438" y="48793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"/>
              <p:cNvSpPr/>
              <p:nvPr/>
            </p:nvSpPr>
            <p:spPr>
              <a:xfrm rot="5400000">
                <a:off x="8729451" y="46082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"/>
              <p:cNvSpPr/>
              <p:nvPr/>
            </p:nvSpPr>
            <p:spPr>
              <a:xfrm rot="5400000">
                <a:off x="8530204" y="46814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"/>
              <p:cNvSpPr/>
              <p:nvPr/>
            </p:nvSpPr>
            <p:spPr>
              <a:xfrm rot="5400000">
                <a:off x="9214552" y="47121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"/>
              <p:cNvSpPr/>
              <p:nvPr/>
            </p:nvSpPr>
            <p:spPr>
              <a:xfrm rot="5400000">
                <a:off x="9837121" y="48684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"/>
              <p:cNvSpPr/>
              <p:nvPr/>
            </p:nvSpPr>
            <p:spPr>
              <a:xfrm rot="5400000">
                <a:off x="8971785" y="488996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"/>
              <p:cNvSpPr/>
              <p:nvPr/>
            </p:nvSpPr>
            <p:spPr>
              <a:xfrm rot="5400000">
                <a:off x="8751801" y="4900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"/>
              <p:cNvSpPr/>
              <p:nvPr/>
            </p:nvSpPr>
            <p:spPr>
              <a:xfrm rot="5400000">
                <a:off x="9704116" y="501522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"/>
              <p:cNvSpPr/>
              <p:nvPr/>
            </p:nvSpPr>
            <p:spPr>
              <a:xfrm rot="5400000">
                <a:off x="10463783" y="514001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"/>
              <p:cNvSpPr/>
              <p:nvPr/>
            </p:nvSpPr>
            <p:spPr>
              <a:xfrm rot="5400000">
                <a:off x="9060637" y="51093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"/>
              <p:cNvSpPr/>
              <p:nvPr/>
            </p:nvSpPr>
            <p:spPr>
              <a:xfrm rot="5400000">
                <a:off x="8883740" y="5025648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1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"/>
              <p:cNvSpPr/>
              <p:nvPr/>
            </p:nvSpPr>
            <p:spPr>
              <a:xfrm rot="5400000">
                <a:off x="8707044" y="5180801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"/>
              <p:cNvSpPr/>
              <p:nvPr/>
            </p:nvSpPr>
            <p:spPr>
              <a:xfrm rot="5400000">
                <a:off x="9814656" y="52650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"/>
              <p:cNvSpPr/>
              <p:nvPr/>
            </p:nvSpPr>
            <p:spPr>
              <a:xfrm rot="5400000">
                <a:off x="10485297" y="527612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"/>
              <p:cNvSpPr/>
              <p:nvPr/>
            </p:nvSpPr>
            <p:spPr>
              <a:xfrm rot="5400000">
                <a:off x="10036080" y="540209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"/>
              <p:cNvSpPr/>
              <p:nvPr/>
            </p:nvSpPr>
            <p:spPr>
              <a:xfrm rot="5400000">
                <a:off x="9394156" y="546590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"/>
              <p:cNvSpPr/>
              <p:nvPr/>
            </p:nvSpPr>
            <p:spPr>
              <a:xfrm rot="5400000">
                <a:off x="9881647" y="51604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"/>
              <p:cNvSpPr/>
              <p:nvPr/>
            </p:nvSpPr>
            <p:spPr>
              <a:xfrm rot="5400000">
                <a:off x="9038345" y="5202348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"/>
              <p:cNvSpPr/>
              <p:nvPr/>
            </p:nvSpPr>
            <p:spPr>
              <a:xfrm rot="5400000">
                <a:off x="9903536" y="50568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"/>
              <p:cNvSpPr/>
              <p:nvPr/>
            </p:nvSpPr>
            <p:spPr>
              <a:xfrm rot="5400000">
                <a:off x="8264454" y="47859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"/>
              <p:cNvSpPr/>
              <p:nvPr/>
            </p:nvSpPr>
            <p:spPr>
              <a:xfrm rot="5400000">
                <a:off x="7523912" y="432316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45" y="1"/>
                    </a:moveTo>
                    <a:cubicBezTo>
                      <a:pt x="163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4"/>
                    </a:cubicBezTo>
                    <a:cubicBezTo>
                      <a:pt x="779" y="365"/>
                      <a:pt x="639" y="1"/>
                      <a:pt x="34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"/>
              <p:cNvSpPr/>
              <p:nvPr/>
            </p:nvSpPr>
            <p:spPr>
              <a:xfrm rot="5400000">
                <a:off x="7929841" y="45144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"/>
              <p:cNvSpPr/>
              <p:nvPr/>
            </p:nvSpPr>
            <p:spPr>
              <a:xfrm rot="5400000">
                <a:off x="8197347" y="4524729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"/>
              <p:cNvSpPr/>
              <p:nvPr/>
            </p:nvSpPr>
            <p:spPr>
              <a:xfrm rot="5400000">
                <a:off x="8905600" y="466046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"/>
              <p:cNvSpPr/>
              <p:nvPr/>
            </p:nvSpPr>
            <p:spPr>
              <a:xfrm rot="5400000">
                <a:off x="8840163" y="446175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"/>
              <p:cNvSpPr/>
              <p:nvPr/>
            </p:nvSpPr>
            <p:spPr>
              <a:xfrm rot="5400000">
                <a:off x="8441294" y="458726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"/>
              <p:cNvSpPr/>
              <p:nvPr/>
            </p:nvSpPr>
            <p:spPr>
              <a:xfrm rot="5400000">
                <a:off x="9236585" y="4545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"/>
              <p:cNvSpPr/>
              <p:nvPr/>
            </p:nvSpPr>
            <p:spPr>
              <a:xfrm rot="5400000">
                <a:off x="10013673" y="480683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"/>
              <p:cNvSpPr/>
              <p:nvPr/>
            </p:nvSpPr>
            <p:spPr>
              <a:xfrm rot="5400000">
                <a:off x="9659445" y="4994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"/>
              <p:cNvSpPr/>
              <p:nvPr/>
            </p:nvSpPr>
            <p:spPr>
              <a:xfrm rot="5400000">
                <a:off x="9570968" y="538129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"/>
              <p:cNvSpPr/>
              <p:nvPr/>
            </p:nvSpPr>
            <p:spPr>
              <a:xfrm rot="5400000">
                <a:off x="7501447" y="41973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"/>
              <p:cNvSpPr/>
              <p:nvPr/>
            </p:nvSpPr>
            <p:spPr>
              <a:xfrm rot="5400000">
                <a:off x="7797412" y="456678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"/>
              <p:cNvSpPr/>
              <p:nvPr/>
            </p:nvSpPr>
            <p:spPr>
              <a:xfrm rot="5400000">
                <a:off x="8108380" y="457692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"/>
              <p:cNvSpPr/>
              <p:nvPr/>
            </p:nvSpPr>
            <p:spPr>
              <a:xfrm rot="5400000">
                <a:off x="8419405" y="4732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"/>
              <p:cNvSpPr/>
              <p:nvPr/>
            </p:nvSpPr>
            <p:spPr>
              <a:xfrm rot="5400000">
                <a:off x="8640340" y="492148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4" y="642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"/>
              <p:cNvSpPr/>
              <p:nvPr/>
            </p:nvSpPr>
            <p:spPr>
              <a:xfrm rot="5400000">
                <a:off x="8485533" y="504656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"/>
              <p:cNvSpPr/>
              <p:nvPr/>
            </p:nvSpPr>
            <p:spPr>
              <a:xfrm rot="5400000">
                <a:off x="8684780" y="481700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"/>
              <p:cNvSpPr/>
              <p:nvPr/>
            </p:nvSpPr>
            <p:spPr>
              <a:xfrm rot="5400000">
                <a:off x="8994078" y="48480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"/>
              <p:cNvSpPr/>
              <p:nvPr/>
            </p:nvSpPr>
            <p:spPr>
              <a:xfrm rot="5400000">
                <a:off x="9748009" y="494236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"/>
              <p:cNvSpPr/>
              <p:nvPr/>
            </p:nvSpPr>
            <p:spPr>
              <a:xfrm rot="5400000">
                <a:off x="8773488" y="498379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"/>
              <p:cNvSpPr/>
              <p:nvPr/>
            </p:nvSpPr>
            <p:spPr>
              <a:xfrm rot="5400000">
                <a:off x="9259309" y="507727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"/>
              <p:cNvSpPr/>
              <p:nvPr/>
            </p:nvSpPr>
            <p:spPr>
              <a:xfrm rot="5400000">
                <a:off x="9416305" y="515012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3" name="Google Shape;683;p2"/>
            <p:cNvGrpSpPr/>
            <p:nvPr/>
          </p:nvGrpSpPr>
          <p:grpSpPr>
            <a:xfrm rot="9899882">
              <a:off x="7896710" y="3604898"/>
              <a:ext cx="1209685" cy="1288381"/>
              <a:chOff x="3578567" y="-611692"/>
              <a:chExt cx="1427208" cy="1520056"/>
            </a:xfrm>
          </p:grpSpPr>
          <p:sp>
            <p:nvSpPr>
              <p:cNvPr id="684" name="Google Shape;684;p2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rgbClr val="FF6B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9" name="Google Shape;759;p2"/>
          <p:cNvSpPr txBox="1">
            <a:spLocks noGrp="1"/>
          </p:cNvSpPr>
          <p:nvPr>
            <p:ph type="ctrTitle"/>
          </p:nvPr>
        </p:nvSpPr>
        <p:spPr>
          <a:xfrm>
            <a:off x="1638450" y="1467525"/>
            <a:ext cx="5867100" cy="20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60" name="Google Shape;760;p2"/>
          <p:cNvSpPr txBox="1">
            <a:spLocks noGrp="1"/>
          </p:cNvSpPr>
          <p:nvPr>
            <p:ph type="subTitle" idx="1"/>
          </p:nvPr>
        </p:nvSpPr>
        <p:spPr>
          <a:xfrm>
            <a:off x="2192400" y="3499742"/>
            <a:ext cx="4759200" cy="4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22">
    <p:spTree>
      <p:nvGrpSpPr>
        <p:cNvPr id="1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14"/>
          <p:cNvSpPr txBox="1">
            <a:spLocks noGrp="1"/>
          </p:cNvSpPr>
          <p:nvPr>
            <p:ph type="subTitle" idx="1"/>
          </p:nvPr>
        </p:nvSpPr>
        <p:spPr>
          <a:xfrm>
            <a:off x="4706550" y="2524950"/>
            <a:ext cx="37173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87" name="Google Shape;3587;p14"/>
          <p:cNvSpPr txBox="1">
            <a:spLocks noGrp="1"/>
          </p:cNvSpPr>
          <p:nvPr>
            <p:ph type="title"/>
          </p:nvPr>
        </p:nvSpPr>
        <p:spPr>
          <a:xfrm>
            <a:off x="4666650" y="1528100"/>
            <a:ext cx="3757200" cy="9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588" name="Google Shape;3588;p14"/>
          <p:cNvGrpSpPr/>
          <p:nvPr/>
        </p:nvGrpSpPr>
        <p:grpSpPr>
          <a:xfrm>
            <a:off x="-335018" y="1977327"/>
            <a:ext cx="9662716" cy="3731710"/>
            <a:chOff x="-335018" y="1977327"/>
            <a:chExt cx="9662716" cy="3731710"/>
          </a:xfrm>
        </p:grpSpPr>
        <p:grpSp>
          <p:nvGrpSpPr>
            <p:cNvPr id="3589" name="Google Shape;3589;p14"/>
            <p:cNvGrpSpPr/>
            <p:nvPr/>
          </p:nvGrpSpPr>
          <p:grpSpPr>
            <a:xfrm rot="10141292">
              <a:off x="7334674" y="4374781"/>
              <a:ext cx="1899567" cy="1164030"/>
              <a:chOff x="-520762" y="2434064"/>
              <a:chExt cx="2241349" cy="1373470"/>
            </a:xfrm>
          </p:grpSpPr>
          <p:sp>
            <p:nvSpPr>
              <p:cNvPr id="3590" name="Google Shape;3590;p14"/>
              <p:cNvSpPr/>
              <p:nvPr/>
            </p:nvSpPr>
            <p:spPr>
              <a:xfrm rot="5400000">
                <a:off x="-86822" y="2000124"/>
                <a:ext cx="1373470" cy="2241349"/>
              </a:xfrm>
              <a:custGeom>
                <a:avLst/>
                <a:gdLst/>
                <a:ahLst/>
                <a:cxnLst/>
                <a:rect l="l" t="t" r="r" b="b"/>
                <a:pathLst>
                  <a:path w="23846" h="38914" extrusionOk="0">
                    <a:moveTo>
                      <a:pt x="22698" y="1"/>
                    </a:moveTo>
                    <a:lnTo>
                      <a:pt x="22698" y="1"/>
                    </a:lnTo>
                    <a:cubicBezTo>
                      <a:pt x="21201" y="421"/>
                      <a:pt x="19773" y="1176"/>
                      <a:pt x="18374" y="1876"/>
                    </a:cubicBezTo>
                    <a:cubicBezTo>
                      <a:pt x="16121" y="2869"/>
                      <a:pt x="13882" y="3975"/>
                      <a:pt x="11951" y="5458"/>
                    </a:cubicBezTo>
                    <a:cubicBezTo>
                      <a:pt x="6242" y="9600"/>
                      <a:pt x="1960" y="15869"/>
                      <a:pt x="701" y="22852"/>
                    </a:cubicBezTo>
                    <a:cubicBezTo>
                      <a:pt x="1" y="26490"/>
                      <a:pt x="575" y="30366"/>
                      <a:pt x="1624" y="33893"/>
                    </a:cubicBezTo>
                    <a:cubicBezTo>
                      <a:pt x="2100" y="35376"/>
                      <a:pt x="2646" y="36971"/>
                      <a:pt x="3681" y="38160"/>
                    </a:cubicBezTo>
                    <a:cubicBezTo>
                      <a:pt x="3870" y="38766"/>
                      <a:pt x="4431" y="38914"/>
                      <a:pt x="5001" y="38914"/>
                    </a:cubicBezTo>
                    <a:cubicBezTo>
                      <a:pt x="5235" y="38914"/>
                      <a:pt x="5470" y="38889"/>
                      <a:pt x="5682" y="38860"/>
                    </a:cubicBezTo>
                    <a:cubicBezTo>
                      <a:pt x="8131" y="38482"/>
                      <a:pt x="10328" y="37307"/>
                      <a:pt x="12427" y="36034"/>
                    </a:cubicBezTo>
                    <a:cubicBezTo>
                      <a:pt x="15058" y="34802"/>
                      <a:pt x="17003" y="32535"/>
                      <a:pt x="18738" y="30296"/>
                    </a:cubicBezTo>
                    <a:cubicBezTo>
                      <a:pt x="23132" y="24671"/>
                      <a:pt x="23845" y="17031"/>
                      <a:pt x="23636" y="10188"/>
                    </a:cubicBezTo>
                    <a:cubicBezTo>
                      <a:pt x="23524" y="7221"/>
                      <a:pt x="23370" y="4423"/>
                      <a:pt x="23356" y="1470"/>
                    </a:cubicBezTo>
                    <a:cubicBezTo>
                      <a:pt x="23286" y="966"/>
                      <a:pt x="23342" y="85"/>
                      <a:pt x="22684" y="15"/>
                    </a:cubicBezTo>
                    <a:lnTo>
                      <a:pt x="226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14"/>
              <p:cNvSpPr/>
              <p:nvPr/>
            </p:nvSpPr>
            <p:spPr>
              <a:xfrm rot="5400000">
                <a:off x="167853" y="266318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5" y="671"/>
                      <a:pt x="507" y="641"/>
                      <a:pt x="575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14"/>
              <p:cNvSpPr/>
              <p:nvPr/>
            </p:nvSpPr>
            <p:spPr>
              <a:xfrm rot="5400000">
                <a:off x="-168681" y="272806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14"/>
              <p:cNvSpPr/>
              <p:nvPr/>
            </p:nvSpPr>
            <p:spPr>
              <a:xfrm rot="5400000">
                <a:off x="125372" y="279339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14"/>
              <p:cNvSpPr/>
              <p:nvPr/>
            </p:nvSpPr>
            <p:spPr>
              <a:xfrm rot="5400000">
                <a:off x="-1436" y="30596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14"/>
              <p:cNvSpPr/>
              <p:nvPr/>
            </p:nvSpPr>
            <p:spPr>
              <a:xfrm rot="5400000">
                <a:off x="-265643" y="317180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14"/>
              <p:cNvSpPr/>
              <p:nvPr/>
            </p:nvSpPr>
            <p:spPr>
              <a:xfrm rot="5400000">
                <a:off x="419541" y="337835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14"/>
              <p:cNvSpPr/>
              <p:nvPr/>
            </p:nvSpPr>
            <p:spPr>
              <a:xfrm rot="5400000">
                <a:off x="-71489" y="315264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14"/>
              <p:cNvSpPr/>
              <p:nvPr/>
            </p:nvSpPr>
            <p:spPr>
              <a:xfrm rot="5400000">
                <a:off x="266399" y="298520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14"/>
              <p:cNvSpPr/>
              <p:nvPr/>
            </p:nvSpPr>
            <p:spPr>
              <a:xfrm rot="5400000">
                <a:off x="601752" y="277423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14"/>
              <p:cNvSpPr/>
              <p:nvPr/>
            </p:nvSpPr>
            <p:spPr>
              <a:xfrm rot="5400000">
                <a:off x="1283247" y="311524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14"/>
              <p:cNvSpPr/>
              <p:nvPr/>
            </p:nvSpPr>
            <p:spPr>
              <a:xfrm rot="5400000">
                <a:off x="1310847" y="322753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14"/>
              <p:cNvSpPr/>
              <p:nvPr/>
            </p:nvSpPr>
            <p:spPr>
              <a:xfrm rot="5400000">
                <a:off x="1324432" y="335977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14"/>
              <p:cNvSpPr/>
              <p:nvPr/>
            </p:nvSpPr>
            <p:spPr>
              <a:xfrm rot="5400000">
                <a:off x="921243" y="291631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14"/>
              <p:cNvSpPr/>
              <p:nvPr/>
            </p:nvSpPr>
            <p:spPr>
              <a:xfrm rot="5400000">
                <a:off x="825059" y="305045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14"/>
              <p:cNvSpPr/>
              <p:nvPr/>
            </p:nvSpPr>
            <p:spPr>
              <a:xfrm rot="5400000">
                <a:off x="531873" y="3161853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14"/>
              <p:cNvSpPr/>
              <p:nvPr/>
            </p:nvSpPr>
            <p:spPr>
              <a:xfrm rot="5400000">
                <a:off x="-405485" y="2783521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14"/>
              <p:cNvSpPr/>
              <p:nvPr/>
            </p:nvSpPr>
            <p:spPr>
              <a:xfrm rot="5400000">
                <a:off x="880088" y="338736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14"/>
              <p:cNvSpPr/>
              <p:nvPr/>
            </p:nvSpPr>
            <p:spPr>
              <a:xfrm rot="5400000">
                <a:off x="1047073" y="314349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14"/>
              <p:cNvSpPr/>
              <p:nvPr/>
            </p:nvSpPr>
            <p:spPr>
              <a:xfrm rot="5400000">
                <a:off x="-196512" y="254101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9" y="672"/>
                      <a:pt x="342" y="672"/>
                    </a:cubicBezTo>
                    <a:cubicBezTo>
                      <a:pt x="424" y="672"/>
                      <a:pt x="507" y="642"/>
                      <a:pt x="574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14"/>
              <p:cNvSpPr/>
              <p:nvPr/>
            </p:nvSpPr>
            <p:spPr>
              <a:xfrm rot="5400000">
                <a:off x="1115167" y="312479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14"/>
              <p:cNvSpPr/>
              <p:nvPr/>
            </p:nvSpPr>
            <p:spPr>
              <a:xfrm rot="5400000">
                <a:off x="1227268" y="320906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14"/>
              <p:cNvSpPr/>
              <p:nvPr/>
            </p:nvSpPr>
            <p:spPr>
              <a:xfrm rot="5400000">
                <a:off x="238654" y="276485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1" y="661"/>
                    </a:cubicBezTo>
                    <a:cubicBezTo>
                      <a:pt x="414" y="661"/>
                      <a:pt x="501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14"/>
              <p:cNvSpPr/>
              <p:nvPr/>
            </p:nvSpPr>
            <p:spPr>
              <a:xfrm rot="5400000">
                <a:off x="-15510" y="255013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14"/>
              <p:cNvSpPr/>
              <p:nvPr/>
            </p:nvSpPr>
            <p:spPr>
              <a:xfrm rot="5400000">
                <a:off x="-85649" y="2718536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14"/>
              <p:cNvSpPr/>
              <p:nvPr/>
            </p:nvSpPr>
            <p:spPr>
              <a:xfrm rot="5400000">
                <a:off x="-251914" y="260797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14"/>
              <p:cNvSpPr/>
              <p:nvPr/>
            </p:nvSpPr>
            <p:spPr>
              <a:xfrm rot="5400000">
                <a:off x="-238215" y="289694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3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14"/>
              <p:cNvSpPr/>
              <p:nvPr/>
            </p:nvSpPr>
            <p:spPr>
              <a:xfrm rot="5400000">
                <a:off x="-29641" y="293460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14"/>
              <p:cNvSpPr/>
              <p:nvPr/>
            </p:nvSpPr>
            <p:spPr>
              <a:xfrm rot="5400000">
                <a:off x="138870" y="2878015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5" y="560"/>
                    </a:cubicBezTo>
                    <a:cubicBezTo>
                      <a:pt x="784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14"/>
              <p:cNvSpPr/>
              <p:nvPr/>
            </p:nvSpPr>
            <p:spPr>
              <a:xfrm rot="5400000">
                <a:off x="252440" y="325677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14"/>
              <p:cNvSpPr/>
              <p:nvPr/>
            </p:nvSpPr>
            <p:spPr>
              <a:xfrm rot="5400000">
                <a:off x="-293128" y="27555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14"/>
              <p:cNvSpPr/>
              <p:nvPr/>
            </p:nvSpPr>
            <p:spPr>
              <a:xfrm rot="5400000">
                <a:off x="210420" y="3003987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14"/>
              <p:cNvSpPr/>
              <p:nvPr/>
            </p:nvSpPr>
            <p:spPr>
              <a:xfrm rot="5400000">
                <a:off x="321773" y="321807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23"/>
                    </a:cubicBezTo>
                    <a:cubicBezTo>
                      <a:pt x="0" y="530"/>
                      <a:pt x="165" y="661"/>
                      <a:pt x="336" y="661"/>
                    </a:cubicBezTo>
                    <a:cubicBezTo>
                      <a:pt x="420" y="661"/>
                      <a:pt x="505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14"/>
              <p:cNvSpPr/>
              <p:nvPr/>
            </p:nvSpPr>
            <p:spPr>
              <a:xfrm rot="5400000">
                <a:off x="-335378" y="309657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14"/>
              <p:cNvSpPr/>
              <p:nvPr/>
            </p:nvSpPr>
            <p:spPr>
              <a:xfrm rot="5400000">
                <a:off x="671056" y="326617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14"/>
              <p:cNvSpPr/>
              <p:nvPr/>
            </p:nvSpPr>
            <p:spPr>
              <a:xfrm rot="5400000">
                <a:off x="573518" y="3246585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1"/>
                    </a:moveTo>
                    <a:cubicBezTo>
                      <a:pt x="154" y="15"/>
                      <a:pt x="14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14"/>
              <p:cNvSpPr/>
              <p:nvPr/>
            </p:nvSpPr>
            <p:spPr>
              <a:xfrm rot="5400000">
                <a:off x="559531" y="294401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14"/>
              <p:cNvSpPr/>
              <p:nvPr/>
            </p:nvSpPr>
            <p:spPr>
              <a:xfrm rot="5400000">
                <a:off x="489795" y="284938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14"/>
              <p:cNvSpPr/>
              <p:nvPr/>
            </p:nvSpPr>
            <p:spPr>
              <a:xfrm rot="5400000">
                <a:off x="475865" y="269103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14"/>
              <p:cNvSpPr/>
              <p:nvPr/>
            </p:nvSpPr>
            <p:spPr>
              <a:xfrm rot="5400000">
                <a:off x="615221" y="2588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14"/>
              <p:cNvSpPr/>
              <p:nvPr/>
            </p:nvSpPr>
            <p:spPr>
              <a:xfrm rot="5400000">
                <a:off x="235125" y="254693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14"/>
              <p:cNvSpPr/>
              <p:nvPr/>
            </p:nvSpPr>
            <p:spPr>
              <a:xfrm rot="5400000">
                <a:off x="587966" y="3106124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14"/>
              <p:cNvSpPr/>
              <p:nvPr/>
            </p:nvSpPr>
            <p:spPr>
              <a:xfrm rot="5400000">
                <a:off x="811273" y="318110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14"/>
              <p:cNvSpPr/>
              <p:nvPr/>
            </p:nvSpPr>
            <p:spPr>
              <a:xfrm rot="5400000">
                <a:off x="1004765" y="304090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14"/>
              <p:cNvSpPr/>
              <p:nvPr/>
            </p:nvSpPr>
            <p:spPr>
              <a:xfrm rot="5400000">
                <a:off x="335760" y="2644538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66"/>
                      <a:pt x="333" y="666"/>
                    </a:cubicBezTo>
                    <a:cubicBezTo>
                      <a:pt x="412" y="666"/>
                      <a:pt x="494" y="637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14"/>
              <p:cNvSpPr/>
              <p:nvPr/>
            </p:nvSpPr>
            <p:spPr>
              <a:xfrm rot="5400000">
                <a:off x="698858" y="268147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14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14"/>
              <p:cNvSpPr/>
              <p:nvPr/>
            </p:nvSpPr>
            <p:spPr>
              <a:xfrm rot="5400000">
                <a:off x="643283" y="280234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14"/>
              <p:cNvSpPr/>
              <p:nvPr/>
            </p:nvSpPr>
            <p:spPr>
              <a:xfrm rot="5400000">
                <a:off x="517827" y="303175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5"/>
                      <a:pt x="631" y="15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14"/>
              <p:cNvSpPr/>
              <p:nvPr/>
            </p:nvSpPr>
            <p:spPr>
              <a:xfrm rot="5400000">
                <a:off x="907544" y="30778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14"/>
              <p:cNvSpPr/>
              <p:nvPr/>
            </p:nvSpPr>
            <p:spPr>
              <a:xfrm rot="5400000">
                <a:off x="962774" y="318990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14"/>
              <p:cNvSpPr/>
              <p:nvPr/>
            </p:nvSpPr>
            <p:spPr>
              <a:xfrm rot="5400000">
                <a:off x="852660" y="33230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14"/>
              <p:cNvSpPr/>
              <p:nvPr/>
            </p:nvSpPr>
            <p:spPr>
              <a:xfrm rot="5400000">
                <a:off x="349834" y="328433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14"/>
              <p:cNvSpPr/>
              <p:nvPr/>
            </p:nvSpPr>
            <p:spPr>
              <a:xfrm rot="5400000">
                <a:off x="-320930" y="3012964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14"/>
              <p:cNvSpPr/>
              <p:nvPr/>
            </p:nvSpPr>
            <p:spPr>
              <a:xfrm rot="5400000">
                <a:off x="182359" y="308664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0"/>
                    </a:moveTo>
                    <a:cubicBezTo>
                      <a:pt x="141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16" y="14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14"/>
              <p:cNvSpPr/>
              <p:nvPr/>
            </p:nvSpPr>
            <p:spPr>
              <a:xfrm rot="5400000">
                <a:off x="461762" y="306834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14"/>
              <p:cNvSpPr/>
              <p:nvPr/>
            </p:nvSpPr>
            <p:spPr>
              <a:xfrm rot="5400000">
                <a:off x="391451" y="283111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14"/>
              <p:cNvSpPr/>
              <p:nvPr/>
            </p:nvSpPr>
            <p:spPr>
              <a:xfrm rot="5400000">
                <a:off x="224321" y="2906354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15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14"/>
              <p:cNvSpPr/>
              <p:nvPr/>
            </p:nvSpPr>
            <p:spPr>
              <a:xfrm rot="5400000">
                <a:off x="-127496" y="3022372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22"/>
                    </a:cubicBezTo>
                    <a:cubicBezTo>
                      <a:pt x="0" y="532"/>
                      <a:pt x="167" y="671"/>
                      <a:pt x="340" y="671"/>
                    </a:cubicBezTo>
                    <a:cubicBezTo>
                      <a:pt x="421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14"/>
              <p:cNvSpPr/>
              <p:nvPr/>
            </p:nvSpPr>
            <p:spPr>
              <a:xfrm rot="5400000">
                <a:off x="-349049" y="284012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14"/>
              <p:cNvSpPr/>
              <p:nvPr/>
            </p:nvSpPr>
            <p:spPr>
              <a:xfrm rot="5400000">
                <a:off x="111212" y="2994349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14"/>
              <p:cNvSpPr/>
              <p:nvPr/>
            </p:nvSpPr>
            <p:spPr>
              <a:xfrm rot="5400000">
                <a:off x="307843" y="2746329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14"/>
              <p:cNvSpPr/>
              <p:nvPr/>
            </p:nvSpPr>
            <p:spPr>
              <a:xfrm rot="5400000">
                <a:off x="280098" y="262647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4" y="628"/>
                      <a:pt x="561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14"/>
              <p:cNvSpPr/>
              <p:nvPr/>
            </p:nvSpPr>
            <p:spPr>
              <a:xfrm rot="5400000">
                <a:off x="-69677" y="263243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14"/>
              <p:cNvSpPr/>
              <p:nvPr/>
            </p:nvSpPr>
            <p:spPr>
              <a:xfrm rot="5400000">
                <a:off x="-306856" y="26356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14"/>
              <p:cNvSpPr/>
              <p:nvPr/>
            </p:nvSpPr>
            <p:spPr>
              <a:xfrm rot="5400000">
                <a:off x="-182812" y="2812272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14"/>
              <p:cNvSpPr/>
              <p:nvPr/>
            </p:nvSpPr>
            <p:spPr>
              <a:xfrm rot="5400000">
                <a:off x="684755" y="27372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5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14"/>
              <p:cNvSpPr/>
              <p:nvPr/>
            </p:nvSpPr>
            <p:spPr>
              <a:xfrm rot="5400000">
                <a:off x="866330" y="282176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14"/>
              <p:cNvSpPr/>
              <p:nvPr/>
            </p:nvSpPr>
            <p:spPr>
              <a:xfrm rot="5400000">
                <a:off x="1018896" y="333209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14"/>
              <p:cNvSpPr/>
              <p:nvPr/>
            </p:nvSpPr>
            <p:spPr>
              <a:xfrm rot="5400000">
                <a:off x="1143372" y="33040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14"/>
              <p:cNvSpPr/>
              <p:nvPr/>
            </p:nvSpPr>
            <p:spPr>
              <a:xfrm rot="5400000">
                <a:off x="1032682" y="2953309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14"/>
              <p:cNvSpPr/>
              <p:nvPr/>
            </p:nvSpPr>
            <p:spPr>
              <a:xfrm rot="5400000">
                <a:off x="1101871" y="285876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61" name="Google Shape;3661;p14"/>
            <p:cNvGrpSpPr/>
            <p:nvPr/>
          </p:nvGrpSpPr>
          <p:grpSpPr>
            <a:xfrm rot="9899882">
              <a:off x="7877997" y="3729786"/>
              <a:ext cx="1209685" cy="1288381"/>
              <a:chOff x="3578567" y="-611692"/>
              <a:chExt cx="1427208" cy="1520056"/>
            </a:xfrm>
          </p:grpSpPr>
          <p:sp>
            <p:nvSpPr>
              <p:cNvPr id="3662" name="Google Shape;3662;p14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14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14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14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14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14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14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14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14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14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14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14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14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14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14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14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14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14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14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14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14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14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14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14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14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14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14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14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14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14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14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14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14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14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14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14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14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14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14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14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14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14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14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14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14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14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14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14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14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14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14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14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14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14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14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14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14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14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14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14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14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14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14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14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14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14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14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14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14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14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14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14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14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14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14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7" name="Google Shape;3737;p14"/>
            <p:cNvGrpSpPr/>
            <p:nvPr/>
          </p:nvGrpSpPr>
          <p:grpSpPr>
            <a:xfrm rot="8258273" flipH="1">
              <a:off x="182174" y="2346747"/>
              <a:ext cx="1990184" cy="2306304"/>
              <a:chOff x="1594334" y="-1336269"/>
              <a:chExt cx="2011420" cy="2330913"/>
            </a:xfrm>
          </p:grpSpPr>
          <p:sp>
            <p:nvSpPr>
              <p:cNvPr id="3738" name="Google Shape;3738;p14"/>
              <p:cNvSpPr/>
              <p:nvPr/>
            </p:nvSpPr>
            <p:spPr>
              <a:xfrm rot="5400000">
                <a:off x="1434587" y="-1176522"/>
                <a:ext cx="2330913" cy="2011420"/>
              </a:xfrm>
              <a:custGeom>
                <a:avLst/>
                <a:gdLst/>
                <a:ahLst/>
                <a:cxnLst/>
                <a:rect l="l" t="t" r="r" b="b"/>
                <a:pathLst>
                  <a:path w="40469" h="34922" extrusionOk="0">
                    <a:moveTo>
                      <a:pt x="39433" y="0"/>
                    </a:moveTo>
                    <a:lnTo>
                      <a:pt x="39433" y="0"/>
                    </a:lnTo>
                    <a:cubicBezTo>
                      <a:pt x="35305" y="84"/>
                      <a:pt x="31303" y="1610"/>
                      <a:pt x="27483" y="3023"/>
                    </a:cubicBezTo>
                    <a:cubicBezTo>
                      <a:pt x="18737" y="6101"/>
                      <a:pt x="10565" y="11769"/>
                      <a:pt x="5206" y="19423"/>
                    </a:cubicBezTo>
                    <a:cubicBezTo>
                      <a:pt x="3485" y="21928"/>
                      <a:pt x="2086" y="24657"/>
                      <a:pt x="1050" y="27525"/>
                    </a:cubicBezTo>
                    <a:cubicBezTo>
                      <a:pt x="532" y="29316"/>
                      <a:pt x="308" y="31317"/>
                      <a:pt x="70" y="33151"/>
                    </a:cubicBezTo>
                    <a:cubicBezTo>
                      <a:pt x="1" y="33374"/>
                      <a:pt x="15" y="33696"/>
                      <a:pt x="308" y="33710"/>
                    </a:cubicBezTo>
                    <a:cubicBezTo>
                      <a:pt x="812" y="34172"/>
                      <a:pt x="1512" y="34004"/>
                      <a:pt x="2127" y="34270"/>
                    </a:cubicBezTo>
                    <a:cubicBezTo>
                      <a:pt x="2627" y="34491"/>
                      <a:pt x="3136" y="34528"/>
                      <a:pt x="3650" y="34528"/>
                    </a:cubicBezTo>
                    <a:cubicBezTo>
                      <a:pt x="3909" y="34528"/>
                      <a:pt x="4170" y="34518"/>
                      <a:pt x="4431" y="34518"/>
                    </a:cubicBezTo>
                    <a:cubicBezTo>
                      <a:pt x="4768" y="34518"/>
                      <a:pt x="5106" y="34534"/>
                      <a:pt x="5444" y="34606"/>
                    </a:cubicBezTo>
                    <a:cubicBezTo>
                      <a:pt x="6411" y="34782"/>
                      <a:pt x="7359" y="34922"/>
                      <a:pt x="8309" y="34922"/>
                    </a:cubicBezTo>
                    <a:cubicBezTo>
                      <a:pt x="8789" y="34922"/>
                      <a:pt x="9270" y="34886"/>
                      <a:pt x="9754" y="34802"/>
                    </a:cubicBezTo>
                    <a:cubicBezTo>
                      <a:pt x="20990" y="34564"/>
                      <a:pt x="31541" y="27147"/>
                      <a:pt x="35543" y="16624"/>
                    </a:cubicBezTo>
                    <a:cubicBezTo>
                      <a:pt x="37237" y="12692"/>
                      <a:pt x="38482" y="8564"/>
                      <a:pt x="39238" y="4352"/>
                    </a:cubicBezTo>
                    <a:cubicBezTo>
                      <a:pt x="39308" y="3457"/>
                      <a:pt x="40469" y="224"/>
                      <a:pt x="39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14"/>
              <p:cNvSpPr/>
              <p:nvPr/>
            </p:nvSpPr>
            <p:spPr>
              <a:xfrm rot="5400000">
                <a:off x="3367161" y="636430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14"/>
              <p:cNvSpPr/>
              <p:nvPr/>
            </p:nvSpPr>
            <p:spPr>
              <a:xfrm rot="5400000">
                <a:off x="3140264" y="37555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14"/>
              <p:cNvSpPr/>
              <p:nvPr/>
            </p:nvSpPr>
            <p:spPr>
              <a:xfrm rot="5400000">
                <a:off x="3103702" y="6895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14"/>
              <p:cNvSpPr/>
              <p:nvPr/>
            </p:nvSpPr>
            <p:spPr>
              <a:xfrm rot="5400000">
                <a:off x="3194248" y="684652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14"/>
              <p:cNvSpPr/>
              <p:nvPr/>
            </p:nvSpPr>
            <p:spPr>
              <a:xfrm rot="5400000">
                <a:off x="3323345" y="73730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6"/>
                      <a:pt x="339" y="666"/>
                    </a:cubicBezTo>
                    <a:cubicBezTo>
                      <a:pt x="420" y="666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14"/>
              <p:cNvSpPr/>
              <p:nvPr/>
            </p:nvSpPr>
            <p:spPr>
              <a:xfrm rot="5400000">
                <a:off x="2247224" y="-747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14"/>
              <p:cNvSpPr/>
              <p:nvPr/>
            </p:nvSpPr>
            <p:spPr>
              <a:xfrm rot="5400000">
                <a:off x="2302899" y="-929003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14"/>
              <p:cNvSpPr/>
              <p:nvPr/>
            </p:nvSpPr>
            <p:spPr>
              <a:xfrm rot="5400000">
                <a:off x="2514227" y="-553695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14"/>
              <p:cNvSpPr/>
              <p:nvPr/>
            </p:nvSpPr>
            <p:spPr>
              <a:xfrm rot="5400000">
                <a:off x="2846408" y="-615882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14"/>
              <p:cNvSpPr/>
              <p:nvPr/>
            </p:nvSpPr>
            <p:spPr>
              <a:xfrm rot="5400000">
                <a:off x="2727591" y="-754016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3"/>
                      <a:pt x="164" y="660"/>
                      <a:pt x="334" y="660"/>
                    </a:cubicBezTo>
                    <a:cubicBezTo>
                      <a:pt x="419" y="660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14"/>
              <p:cNvSpPr/>
              <p:nvPr/>
            </p:nvSpPr>
            <p:spPr>
              <a:xfrm rot="5400000">
                <a:off x="2590855" y="-263409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32"/>
                      <a:pt x="163" y="664"/>
                      <a:pt x="334" y="664"/>
                    </a:cubicBezTo>
                    <a:cubicBezTo>
                      <a:pt x="413" y="664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14"/>
              <p:cNvSpPr/>
              <p:nvPr/>
            </p:nvSpPr>
            <p:spPr>
              <a:xfrm rot="5400000">
                <a:off x="2608555" y="-80479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lnTo>
                      <a:pt x="0" y="336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14"/>
              <p:cNvSpPr/>
              <p:nvPr/>
            </p:nvSpPr>
            <p:spPr>
              <a:xfrm rot="5400000">
                <a:off x="3293249" y="26804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14"/>
              <p:cNvSpPr/>
              <p:nvPr/>
            </p:nvSpPr>
            <p:spPr>
              <a:xfrm rot="5400000">
                <a:off x="3177481" y="244696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14"/>
              <p:cNvSpPr/>
              <p:nvPr/>
            </p:nvSpPr>
            <p:spPr>
              <a:xfrm rot="5400000">
                <a:off x="3371313" y="33857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3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14"/>
              <p:cNvSpPr/>
              <p:nvPr/>
            </p:nvSpPr>
            <p:spPr>
              <a:xfrm rot="5400000">
                <a:off x="3254457" y="37930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14"/>
              <p:cNvSpPr/>
              <p:nvPr/>
            </p:nvSpPr>
            <p:spPr>
              <a:xfrm rot="5400000">
                <a:off x="3216337" y="57625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14"/>
              <p:cNvSpPr/>
              <p:nvPr/>
            </p:nvSpPr>
            <p:spPr>
              <a:xfrm rot="5400000">
                <a:off x="3413644" y="70691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14"/>
              <p:cNvSpPr/>
              <p:nvPr/>
            </p:nvSpPr>
            <p:spPr>
              <a:xfrm rot="5400000">
                <a:off x="2983688" y="56955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14"/>
              <p:cNvSpPr/>
              <p:nvPr/>
            </p:nvSpPr>
            <p:spPr>
              <a:xfrm rot="5400000">
                <a:off x="1983486" y="-967310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14"/>
              <p:cNvSpPr/>
              <p:nvPr/>
            </p:nvSpPr>
            <p:spPr>
              <a:xfrm rot="5400000">
                <a:off x="2377424" y="-10170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14"/>
              <p:cNvSpPr/>
              <p:nvPr/>
            </p:nvSpPr>
            <p:spPr>
              <a:xfrm rot="5400000">
                <a:off x="1955183" y="-1072882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14"/>
              <p:cNvSpPr/>
              <p:nvPr/>
            </p:nvSpPr>
            <p:spPr>
              <a:xfrm rot="5400000">
                <a:off x="2090468" y="-119027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14"/>
              <p:cNvSpPr/>
              <p:nvPr/>
            </p:nvSpPr>
            <p:spPr>
              <a:xfrm rot="5400000">
                <a:off x="2012040" y="-116010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4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14"/>
              <p:cNvSpPr/>
              <p:nvPr/>
            </p:nvSpPr>
            <p:spPr>
              <a:xfrm rot="5400000">
                <a:off x="1895351" y="-117193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14"/>
              <p:cNvSpPr/>
              <p:nvPr/>
            </p:nvSpPr>
            <p:spPr>
              <a:xfrm rot="5400000">
                <a:off x="2269190" y="-1039285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5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14"/>
              <p:cNvSpPr/>
              <p:nvPr/>
            </p:nvSpPr>
            <p:spPr>
              <a:xfrm rot="5400000">
                <a:off x="1777520" y="-109589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14"/>
              <p:cNvSpPr/>
              <p:nvPr/>
            </p:nvSpPr>
            <p:spPr>
              <a:xfrm rot="5400000">
                <a:off x="1821868" y="-9348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14"/>
              <p:cNvSpPr/>
              <p:nvPr/>
            </p:nvSpPr>
            <p:spPr>
              <a:xfrm rot="5400000">
                <a:off x="2191649" y="-67516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14"/>
              <p:cNvSpPr/>
              <p:nvPr/>
            </p:nvSpPr>
            <p:spPr>
              <a:xfrm rot="5400000">
                <a:off x="2467354" y="-949701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14"/>
              <p:cNvSpPr/>
              <p:nvPr/>
            </p:nvSpPr>
            <p:spPr>
              <a:xfrm rot="5400000">
                <a:off x="2072809" y="-865583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14"/>
              <p:cNvSpPr/>
              <p:nvPr/>
            </p:nvSpPr>
            <p:spPr>
              <a:xfrm rot="5400000">
                <a:off x="2345777" y="-77374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14"/>
              <p:cNvSpPr/>
              <p:nvPr/>
            </p:nvSpPr>
            <p:spPr>
              <a:xfrm rot="5400000">
                <a:off x="2423978" y="-70076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14"/>
              <p:cNvSpPr/>
              <p:nvPr/>
            </p:nvSpPr>
            <p:spPr>
              <a:xfrm rot="5400000">
                <a:off x="2395590" y="-85358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14"/>
              <p:cNvSpPr/>
              <p:nvPr/>
            </p:nvSpPr>
            <p:spPr>
              <a:xfrm rot="5400000">
                <a:off x="2536999" y="-89083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14"/>
              <p:cNvSpPr/>
              <p:nvPr/>
            </p:nvSpPr>
            <p:spPr>
              <a:xfrm rot="5400000">
                <a:off x="2906944" y="-53019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14"/>
              <p:cNvSpPr/>
              <p:nvPr/>
            </p:nvSpPr>
            <p:spPr>
              <a:xfrm rot="5400000">
                <a:off x="2701620" y="-27784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14"/>
              <p:cNvSpPr/>
              <p:nvPr/>
            </p:nvSpPr>
            <p:spPr>
              <a:xfrm rot="5400000">
                <a:off x="2771310" y="-2572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5" y="155"/>
                      <a:pt x="1" y="337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14"/>
              <p:cNvSpPr/>
              <p:nvPr/>
            </p:nvSpPr>
            <p:spPr>
              <a:xfrm rot="5400000">
                <a:off x="2655995" y="-68685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14"/>
              <p:cNvSpPr/>
              <p:nvPr/>
            </p:nvSpPr>
            <p:spPr>
              <a:xfrm rot="5400000">
                <a:off x="2520070" y="-78696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14"/>
              <p:cNvSpPr/>
              <p:nvPr/>
            </p:nvSpPr>
            <p:spPr>
              <a:xfrm rot="5400000">
                <a:off x="2809435" y="-675567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14"/>
              <p:cNvSpPr/>
              <p:nvPr/>
            </p:nvSpPr>
            <p:spPr>
              <a:xfrm rot="5400000">
                <a:off x="2861565" y="-25000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4"/>
                      <a:pt x="0" y="336"/>
                    </a:cubicBezTo>
                    <a:cubicBezTo>
                      <a:pt x="0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14"/>
              <p:cNvSpPr/>
              <p:nvPr/>
            </p:nvSpPr>
            <p:spPr>
              <a:xfrm rot="5400000">
                <a:off x="2690117" y="-36929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14"/>
              <p:cNvSpPr/>
              <p:nvPr/>
            </p:nvSpPr>
            <p:spPr>
              <a:xfrm rot="5400000">
                <a:off x="2582532" y="-42489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14"/>
              <p:cNvSpPr/>
              <p:nvPr/>
            </p:nvSpPr>
            <p:spPr>
              <a:xfrm rot="5400000">
                <a:off x="2423944" y="-5634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14"/>
              <p:cNvSpPr/>
              <p:nvPr/>
            </p:nvSpPr>
            <p:spPr>
              <a:xfrm rot="5400000">
                <a:off x="1707233" y="-128011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14"/>
              <p:cNvSpPr/>
              <p:nvPr/>
            </p:nvSpPr>
            <p:spPr>
              <a:xfrm rot="5400000">
                <a:off x="1955501" y="-1261540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14"/>
              <p:cNvSpPr/>
              <p:nvPr/>
            </p:nvSpPr>
            <p:spPr>
              <a:xfrm rot="5400000">
                <a:off x="1777234" y="-1216856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1"/>
                    </a:moveTo>
                    <a:cubicBezTo>
                      <a:pt x="150" y="1"/>
                      <a:pt x="10" y="154"/>
                      <a:pt x="10" y="336"/>
                    </a:cubicBezTo>
                    <a:cubicBezTo>
                      <a:pt x="1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14"/>
              <p:cNvSpPr/>
              <p:nvPr/>
            </p:nvSpPr>
            <p:spPr>
              <a:xfrm rot="5400000">
                <a:off x="2157375" y="-109592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14"/>
              <p:cNvSpPr/>
              <p:nvPr/>
            </p:nvSpPr>
            <p:spPr>
              <a:xfrm rot="5400000">
                <a:off x="2090060" y="-103917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84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14"/>
              <p:cNvSpPr/>
              <p:nvPr/>
            </p:nvSpPr>
            <p:spPr>
              <a:xfrm rot="5400000">
                <a:off x="2240036" y="-111892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14"/>
              <p:cNvSpPr/>
              <p:nvPr/>
            </p:nvSpPr>
            <p:spPr>
              <a:xfrm rot="5400000">
                <a:off x="2338750" y="-63720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0"/>
                      <a:pt x="334" y="660"/>
                    </a:cubicBezTo>
                    <a:cubicBezTo>
                      <a:pt x="418" y="660"/>
                      <a:pt x="504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14"/>
              <p:cNvSpPr/>
              <p:nvPr/>
            </p:nvSpPr>
            <p:spPr>
              <a:xfrm rot="5400000">
                <a:off x="2386869" y="-42347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14"/>
              <p:cNvSpPr/>
              <p:nvPr/>
            </p:nvSpPr>
            <p:spPr>
              <a:xfrm rot="5400000">
                <a:off x="2234525" y="-84703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14"/>
              <p:cNvSpPr/>
              <p:nvPr/>
            </p:nvSpPr>
            <p:spPr>
              <a:xfrm rot="5400000">
                <a:off x="2687734" y="-6083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14"/>
              <p:cNvSpPr/>
              <p:nvPr/>
            </p:nvSpPr>
            <p:spPr>
              <a:xfrm rot="5400000">
                <a:off x="2769551" y="-54237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14"/>
              <p:cNvSpPr/>
              <p:nvPr/>
            </p:nvSpPr>
            <p:spPr>
              <a:xfrm rot="5400000">
                <a:off x="2659542" y="-2062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14"/>
              <p:cNvSpPr/>
              <p:nvPr/>
            </p:nvSpPr>
            <p:spPr>
              <a:xfrm rot="5400000">
                <a:off x="2890066" y="-325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66"/>
                      <a:pt x="333" y="666"/>
                    </a:cubicBezTo>
                    <a:cubicBezTo>
                      <a:pt x="412" y="666"/>
                      <a:pt x="494" y="637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14"/>
              <p:cNvSpPr/>
              <p:nvPr/>
            </p:nvSpPr>
            <p:spPr>
              <a:xfrm rot="5400000">
                <a:off x="2740799" y="-12689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14"/>
              <p:cNvSpPr/>
              <p:nvPr/>
            </p:nvSpPr>
            <p:spPr>
              <a:xfrm rot="5400000">
                <a:off x="2761864" y="-370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14"/>
              <p:cNvSpPr/>
              <p:nvPr/>
            </p:nvSpPr>
            <p:spPr>
              <a:xfrm rot="5400000">
                <a:off x="2615192" y="-101493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14"/>
              <p:cNvSpPr/>
              <p:nvPr/>
            </p:nvSpPr>
            <p:spPr>
              <a:xfrm rot="5400000">
                <a:off x="3338960" y="45867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14"/>
              <p:cNvSpPr/>
              <p:nvPr/>
            </p:nvSpPr>
            <p:spPr>
              <a:xfrm rot="5400000">
                <a:off x="3514344" y="80152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14"/>
              <p:cNvSpPr/>
              <p:nvPr/>
            </p:nvSpPr>
            <p:spPr>
              <a:xfrm rot="5400000">
                <a:off x="3448568" y="536481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5" y="155"/>
                      <a:pt x="1" y="337"/>
                    </a:cubicBezTo>
                    <a:cubicBezTo>
                      <a:pt x="1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14"/>
              <p:cNvSpPr/>
              <p:nvPr/>
            </p:nvSpPr>
            <p:spPr>
              <a:xfrm rot="5400000">
                <a:off x="2984702" y="-21083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14"/>
              <p:cNvSpPr/>
              <p:nvPr/>
            </p:nvSpPr>
            <p:spPr>
              <a:xfrm rot="5400000">
                <a:off x="3059813" y="-13232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14"/>
              <p:cNvSpPr/>
              <p:nvPr/>
            </p:nvSpPr>
            <p:spPr>
              <a:xfrm rot="5400000">
                <a:off x="3200209" y="-6854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14"/>
              <p:cNvSpPr/>
              <p:nvPr/>
            </p:nvSpPr>
            <p:spPr>
              <a:xfrm rot="5400000">
                <a:off x="3116232" y="3363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14"/>
              <p:cNvSpPr/>
              <p:nvPr/>
            </p:nvSpPr>
            <p:spPr>
              <a:xfrm rot="5400000">
                <a:off x="3120149" y="11731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2"/>
                    </a:cubicBezTo>
                    <a:cubicBezTo>
                      <a:pt x="10" y="522"/>
                      <a:pt x="175" y="657"/>
                      <a:pt x="345" y="657"/>
                    </a:cubicBezTo>
                    <a:cubicBezTo>
                      <a:pt x="425" y="657"/>
                      <a:pt x="507" y="628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14"/>
              <p:cNvSpPr/>
              <p:nvPr/>
            </p:nvSpPr>
            <p:spPr>
              <a:xfrm rot="5400000">
                <a:off x="3245452" y="6614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14"/>
              <p:cNvSpPr/>
              <p:nvPr/>
            </p:nvSpPr>
            <p:spPr>
              <a:xfrm rot="5400000">
                <a:off x="3269624" y="15765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14"/>
              <p:cNvSpPr/>
              <p:nvPr/>
            </p:nvSpPr>
            <p:spPr>
              <a:xfrm rot="5400000">
                <a:off x="3067553" y="30007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14"/>
              <p:cNvSpPr/>
              <p:nvPr/>
            </p:nvSpPr>
            <p:spPr>
              <a:xfrm rot="5400000">
                <a:off x="2967516" y="10239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14"/>
              <p:cNvSpPr/>
              <p:nvPr/>
            </p:nvSpPr>
            <p:spPr>
              <a:xfrm rot="5400000">
                <a:off x="2849614" y="-13299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14"/>
              <p:cNvSpPr/>
              <p:nvPr/>
            </p:nvSpPr>
            <p:spPr>
              <a:xfrm rot="5400000">
                <a:off x="2914814" y="-11785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14"/>
              <p:cNvSpPr/>
              <p:nvPr/>
            </p:nvSpPr>
            <p:spPr>
              <a:xfrm rot="5400000">
                <a:off x="3069774" y="-26789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14"/>
              <p:cNvSpPr/>
              <p:nvPr/>
            </p:nvSpPr>
            <p:spPr>
              <a:xfrm rot="5400000">
                <a:off x="3039060" y="-340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14"/>
              <p:cNvSpPr/>
              <p:nvPr/>
            </p:nvSpPr>
            <p:spPr>
              <a:xfrm rot="5400000">
                <a:off x="2851752" y="-432965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14"/>
              <p:cNvSpPr/>
              <p:nvPr/>
            </p:nvSpPr>
            <p:spPr>
              <a:xfrm rot="5400000">
                <a:off x="2548321" y="-66419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14"/>
              <p:cNvSpPr/>
              <p:nvPr/>
            </p:nvSpPr>
            <p:spPr>
              <a:xfrm rot="5400000">
                <a:off x="3018282" y="-298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14"/>
              <p:cNvSpPr/>
              <p:nvPr/>
            </p:nvSpPr>
            <p:spPr>
              <a:xfrm rot="5400000">
                <a:off x="3087507" y="60495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14"/>
              <p:cNvSpPr/>
              <p:nvPr/>
            </p:nvSpPr>
            <p:spPr>
              <a:xfrm rot="5400000">
                <a:off x="3223332" y="79367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14"/>
              <p:cNvSpPr/>
              <p:nvPr/>
            </p:nvSpPr>
            <p:spPr>
              <a:xfrm rot="5400000">
                <a:off x="2965956" y="30631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6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14"/>
              <p:cNvSpPr/>
              <p:nvPr/>
            </p:nvSpPr>
            <p:spPr>
              <a:xfrm rot="5400000">
                <a:off x="2997610" y="20437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14"/>
              <p:cNvSpPr/>
              <p:nvPr/>
            </p:nvSpPr>
            <p:spPr>
              <a:xfrm rot="5400000">
                <a:off x="3006094" y="44134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14"/>
              <p:cNvSpPr/>
              <p:nvPr/>
            </p:nvSpPr>
            <p:spPr>
              <a:xfrm rot="5400000">
                <a:off x="3166984" y="46464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6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4"/>
                    </a:cubicBezTo>
                    <a:cubicBezTo>
                      <a:pt x="770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14"/>
              <p:cNvSpPr/>
              <p:nvPr/>
            </p:nvSpPr>
            <p:spPr>
              <a:xfrm rot="5400000">
                <a:off x="3394586" y="8436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14"/>
              <p:cNvSpPr/>
              <p:nvPr/>
            </p:nvSpPr>
            <p:spPr>
              <a:xfrm rot="5400000">
                <a:off x="2904583" y="20136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14"/>
              <p:cNvSpPr/>
              <p:nvPr/>
            </p:nvSpPr>
            <p:spPr>
              <a:xfrm rot="5400000">
                <a:off x="2851710" y="892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14"/>
              <p:cNvSpPr/>
              <p:nvPr/>
            </p:nvSpPr>
            <p:spPr>
              <a:xfrm rot="5400000">
                <a:off x="2646358" y="-49054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14"/>
              <p:cNvSpPr/>
              <p:nvPr/>
            </p:nvSpPr>
            <p:spPr>
              <a:xfrm rot="5400000">
                <a:off x="2174712" y="-96763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14"/>
              <p:cNvSpPr/>
              <p:nvPr/>
            </p:nvSpPr>
            <p:spPr>
              <a:xfrm rot="5400000">
                <a:off x="2823885" y="-34125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14"/>
              <p:cNvSpPr/>
              <p:nvPr/>
            </p:nvSpPr>
            <p:spPr>
              <a:xfrm rot="5400000">
                <a:off x="2951324" y="-2935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14"/>
              <p:cNvSpPr/>
              <p:nvPr/>
            </p:nvSpPr>
            <p:spPr>
              <a:xfrm rot="5400000">
                <a:off x="3103739" y="-6304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14"/>
              <p:cNvSpPr/>
              <p:nvPr/>
            </p:nvSpPr>
            <p:spPr>
              <a:xfrm rot="5400000">
                <a:off x="2522684" y="-37003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14"/>
              <p:cNvSpPr/>
              <p:nvPr/>
            </p:nvSpPr>
            <p:spPr>
              <a:xfrm rot="5400000">
                <a:off x="3142842" y="-22106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14"/>
              <p:cNvSpPr/>
              <p:nvPr/>
            </p:nvSpPr>
            <p:spPr>
              <a:xfrm rot="5400000">
                <a:off x="2981073" y="-424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spTree>
      <p:nvGrpSpPr>
        <p:cNvPr id="1" name="Shape 4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7" name="Google Shape;4387;p18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4388" name="Google Shape;4388;p18"/>
          <p:cNvGrpSpPr/>
          <p:nvPr/>
        </p:nvGrpSpPr>
        <p:grpSpPr>
          <a:xfrm>
            <a:off x="6376738" y="-1061864"/>
            <a:ext cx="2873708" cy="2619205"/>
            <a:chOff x="6376738" y="-1061864"/>
            <a:chExt cx="2873708" cy="2619205"/>
          </a:xfrm>
        </p:grpSpPr>
        <p:grpSp>
          <p:nvGrpSpPr>
            <p:cNvPr id="4389" name="Google Shape;4389;p18"/>
            <p:cNvGrpSpPr/>
            <p:nvPr/>
          </p:nvGrpSpPr>
          <p:grpSpPr>
            <a:xfrm rot="-4035352">
              <a:off x="6902150" y="-523695"/>
              <a:ext cx="1399919" cy="2070513"/>
              <a:chOff x="4306024" y="4449861"/>
              <a:chExt cx="1651608" cy="2442768"/>
            </a:xfrm>
          </p:grpSpPr>
          <p:sp>
            <p:nvSpPr>
              <p:cNvPr id="4390" name="Google Shape;4390;p18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18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18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18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18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18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18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18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18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18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18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18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18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18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18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18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18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18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18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18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18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18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18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18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18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18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18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18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18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18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18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18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18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18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18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18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18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18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18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18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18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18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18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18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18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18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18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18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18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18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18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18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18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18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18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18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18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18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18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18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18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18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18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18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18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18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18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18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18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18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18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18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18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18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18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18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18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67" name="Google Shape;4467;p18"/>
            <p:cNvGrpSpPr/>
            <p:nvPr/>
          </p:nvGrpSpPr>
          <p:grpSpPr>
            <a:xfrm rot="-7036893">
              <a:off x="7055619" y="-737031"/>
              <a:ext cx="1870482" cy="1869799"/>
              <a:chOff x="1598020" y="4698049"/>
              <a:chExt cx="2206848" cy="2206042"/>
            </a:xfrm>
          </p:grpSpPr>
          <p:sp>
            <p:nvSpPr>
              <p:cNvPr id="4468" name="Google Shape;4468;p18"/>
              <p:cNvSpPr/>
              <p:nvPr/>
            </p:nvSpPr>
            <p:spPr>
              <a:xfrm rot="5400000">
                <a:off x="3275691" y="5501217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68" y="85"/>
                    </a:cubicBezTo>
                    <a:cubicBezTo>
                      <a:pt x="14" y="211"/>
                      <a:pt x="0" y="435"/>
                      <a:pt x="126" y="589"/>
                    </a:cubicBezTo>
                    <a:cubicBezTo>
                      <a:pt x="182" y="659"/>
                      <a:pt x="266" y="701"/>
                      <a:pt x="364" y="715"/>
                    </a:cubicBezTo>
                    <a:cubicBezTo>
                      <a:pt x="448" y="715"/>
                      <a:pt x="546" y="68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56" y="295"/>
                      <a:pt x="728" y="21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18"/>
              <p:cNvSpPr/>
              <p:nvPr/>
            </p:nvSpPr>
            <p:spPr>
              <a:xfrm rot="5400000">
                <a:off x="3275662" y="5465766"/>
                <a:ext cx="4521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15" extrusionOk="0">
                    <a:moveTo>
                      <a:pt x="420" y="1"/>
                    </a:moveTo>
                    <a:cubicBezTo>
                      <a:pt x="322" y="1"/>
                      <a:pt x="224" y="29"/>
                      <a:pt x="154" y="85"/>
                    </a:cubicBezTo>
                    <a:cubicBezTo>
                      <a:pt x="85" y="141"/>
                      <a:pt x="43" y="225"/>
                      <a:pt x="29" y="323"/>
                    </a:cubicBezTo>
                    <a:cubicBezTo>
                      <a:pt x="1" y="519"/>
                      <a:pt x="154" y="687"/>
                      <a:pt x="350" y="715"/>
                    </a:cubicBezTo>
                    <a:cubicBezTo>
                      <a:pt x="434" y="715"/>
                      <a:pt x="532" y="687"/>
                      <a:pt x="602" y="631"/>
                    </a:cubicBezTo>
                    <a:cubicBezTo>
                      <a:pt x="756" y="505"/>
                      <a:pt x="784" y="281"/>
                      <a:pt x="658" y="127"/>
                    </a:cubicBezTo>
                    <a:cubicBezTo>
                      <a:pt x="602" y="57"/>
                      <a:pt x="504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18"/>
              <p:cNvSpPr/>
              <p:nvPr/>
            </p:nvSpPr>
            <p:spPr>
              <a:xfrm rot="5400000">
                <a:off x="1598423" y="4697645"/>
                <a:ext cx="2206042" cy="2206848"/>
              </a:xfrm>
              <a:custGeom>
                <a:avLst/>
                <a:gdLst/>
                <a:ahLst/>
                <a:cxnLst/>
                <a:rect l="l" t="t" r="r" b="b"/>
                <a:pathLst>
                  <a:path w="38301" h="38315" extrusionOk="0">
                    <a:moveTo>
                      <a:pt x="994" y="1"/>
                    </a:moveTo>
                    <a:cubicBezTo>
                      <a:pt x="1" y="127"/>
                      <a:pt x="939" y="1778"/>
                      <a:pt x="939" y="2408"/>
                    </a:cubicBezTo>
                    <a:cubicBezTo>
                      <a:pt x="1162" y="3387"/>
                      <a:pt x="1246" y="4339"/>
                      <a:pt x="1624" y="5262"/>
                    </a:cubicBezTo>
                    <a:cubicBezTo>
                      <a:pt x="3150" y="6524"/>
                      <a:pt x="7437" y="8762"/>
                      <a:pt x="4122" y="8762"/>
                    </a:cubicBezTo>
                    <a:cubicBezTo>
                      <a:pt x="3759" y="8762"/>
                      <a:pt x="3304" y="8735"/>
                      <a:pt x="2744" y="8677"/>
                    </a:cubicBezTo>
                    <a:lnTo>
                      <a:pt x="2744" y="8677"/>
                    </a:lnTo>
                    <a:cubicBezTo>
                      <a:pt x="3289" y="11028"/>
                      <a:pt x="4423" y="13099"/>
                      <a:pt x="5346" y="15310"/>
                    </a:cubicBezTo>
                    <a:cubicBezTo>
                      <a:pt x="6326" y="17954"/>
                      <a:pt x="9488" y="18808"/>
                      <a:pt x="11867" y="19899"/>
                    </a:cubicBezTo>
                    <a:lnTo>
                      <a:pt x="11909" y="19899"/>
                    </a:lnTo>
                    <a:cubicBezTo>
                      <a:pt x="16819" y="21454"/>
                      <a:pt x="15832" y="22022"/>
                      <a:pt x="13568" y="22022"/>
                    </a:cubicBezTo>
                    <a:cubicBezTo>
                      <a:pt x="11979" y="22022"/>
                      <a:pt x="9761" y="21742"/>
                      <a:pt x="8509" y="21327"/>
                    </a:cubicBezTo>
                    <a:lnTo>
                      <a:pt x="8509" y="21327"/>
                    </a:lnTo>
                    <a:cubicBezTo>
                      <a:pt x="9656" y="23300"/>
                      <a:pt x="11210" y="25007"/>
                      <a:pt x="12651" y="26756"/>
                    </a:cubicBezTo>
                    <a:cubicBezTo>
                      <a:pt x="15128" y="28883"/>
                      <a:pt x="18990" y="28323"/>
                      <a:pt x="21900" y="29583"/>
                    </a:cubicBezTo>
                    <a:cubicBezTo>
                      <a:pt x="23426" y="30898"/>
                      <a:pt x="18934" y="31514"/>
                      <a:pt x="18150" y="31710"/>
                    </a:cubicBezTo>
                    <a:cubicBezTo>
                      <a:pt x="22838" y="35208"/>
                      <a:pt x="28253" y="37433"/>
                      <a:pt x="34047" y="38049"/>
                    </a:cubicBezTo>
                    <a:cubicBezTo>
                      <a:pt x="35362" y="38203"/>
                      <a:pt x="36607" y="38273"/>
                      <a:pt x="37895" y="38315"/>
                    </a:cubicBezTo>
                    <a:cubicBezTo>
                      <a:pt x="38300" y="38287"/>
                      <a:pt x="38259" y="37839"/>
                      <a:pt x="38063" y="37601"/>
                    </a:cubicBezTo>
                    <a:cubicBezTo>
                      <a:pt x="37671" y="36328"/>
                      <a:pt x="37083" y="35026"/>
                      <a:pt x="36495" y="33809"/>
                    </a:cubicBezTo>
                    <a:cubicBezTo>
                      <a:pt x="34354" y="28547"/>
                      <a:pt x="31010" y="23846"/>
                      <a:pt x="27288" y="19564"/>
                    </a:cubicBezTo>
                    <a:cubicBezTo>
                      <a:pt x="22838" y="13966"/>
                      <a:pt x="17213" y="9209"/>
                      <a:pt x="11210" y="5318"/>
                    </a:cubicBezTo>
                    <a:cubicBezTo>
                      <a:pt x="7949" y="3359"/>
                      <a:pt x="4745" y="911"/>
                      <a:pt x="9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18"/>
              <p:cNvSpPr/>
              <p:nvPr/>
            </p:nvSpPr>
            <p:spPr>
              <a:xfrm rot="5400000">
                <a:off x="2658275" y="5381155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18"/>
              <p:cNvSpPr/>
              <p:nvPr/>
            </p:nvSpPr>
            <p:spPr>
              <a:xfrm rot="5400000">
                <a:off x="2657468" y="5381961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1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18"/>
              <p:cNvSpPr/>
              <p:nvPr/>
            </p:nvSpPr>
            <p:spPr>
              <a:xfrm rot="5400000">
                <a:off x="2069110" y="5950967"/>
                <a:ext cx="58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5"/>
                    </a:moveTo>
                    <a:cubicBezTo>
                      <a:pt x="0" y="15"/>
                      <a:pt x="0" y="1"/>
                      <a:pt x="0" y="1"/>
                    </a:cubicBezTo>
                    <a:cubicBezTo>
                      <a:pt x="0" y="1"/>
                      <a:pt x="0" y="15"/>
                      <a:pt x="0" y="15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18"/>
              <p:cNvSpPr/>
              <p:nvPr/>
            </p:nvSpPr>
            <p:spPr>
              <a:xfrm rot="5400000">
                <a:off x="2812636" y="5081706"/>
                <a:ext cx="864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5" y="15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18"/>
              <p:cNvSpPr/>
              <p:nvPr/>
            </p:nvSpPr>
            <p:spPr>
              <a:xfrm rot="5400000">
                <a:off x="1889550" y="607125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18"/>
              <p:cNvSpPr/>
              <p:nvPr/>
            </p:nvSpPr>
            <p:spPr>
              <a:xfrm rot="5400000">
                <a:off x="1821861" y="62918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18"/>
              <p:cNvSpPr/>
              <p:nvPr/>
            </p:nvSpPr>
            <p:spPr>
              <a:xfrm rot="5400000">
                <a:off x="1927679" y="59643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18"/>
              <p:cNvSpPr/>
              <p:nvPr/>
            </p:nvSpPr>
            <p:spPr>
              <a:xfrm rot="5400000">
                <a:off x="1889569" y="617825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18"/>
              <p:cNvSpPr/>
              <p:nvPr/>
            </p:nvSpPr>
            <p:spPr>
              <a:xfrm rot="5400000">
                <a:off x="2171518" y="601225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18"/>
              <p:cNvSpPr/>
              <p:nvPr/>
            </p:nvSpPr>
            <p:spPr>
              <a:xfrm rot="5400000">
                <a:off x="1634671" y="673147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18"/>
              <p:cNvSpPr/>
              <p:nvPr/>
            </p:nvSpPr>
            <p:spPr>
              <a:xfrm rot="5400000">
                <a:off x="2303271" y="560282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18"/>
              <p:cNvSpPr/>
              <p:nvPr/>
            </p:nvSpPr>
            <p:spPr>
              <a:xfrm rot="5400000">
                <a:off x="1889563" y="65509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18"/>
              <p:cNvSpPr/>
              <p:nvPr/>
            </p:nvSpPr>
            <p:spPr>
              <a:xfrm rot="5400000">
                <a:off x="2333771" y="598683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18"/>
              <p:cNvSpPr/>
              <p:nvPr/>
            </p:nvSpPr>
            <p:spPr>
              <a:xfrm rot="5400000">
                <a:off x="2374693" y="56663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lnTo>
                      <a:pt x="15" y="322"/>
                    </a:lnTo>
                    <a:cubicBezTo>
                      <a:pt x="15" y="522"/>
                      <a:pt x="177" y="657"/>
                      <a:pt x="346" y="657"/>
                    </a:cubicBezTo>
                    <a:cubicBezTo>
                      <a:pt x="426" y="657"/>
                      <a:pt x="507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18"/>
              <p:cNvSpPr/>
              <p:nvPr/>
            </p:nvSpPr>
            <p:spPr>
              <a:xfrm rot="5400000">
                <a:off x="2437878" y="582082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18"/>
              <p:cNvSpPr/>
              <p:nvPr/>
            </p:nvSpPr>
            <p:spPr>
              <a:xfrm rot="5400000">
                <a:off x="2264165" y="592145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0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18"/>
              <p:cNvSpPr/>
              <p:nvPr/>
            </p:nvSpPr>
            <p:spPr>
              <a:xfrm rot="5400000">
                <a:off x="1965287" y="627492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18"/>
              <p:cNvSpPr/>
              <p:nvPr/>
            </p:nvSpPr>
            <p:spPr>
              <a:xfrm rot="5400000">
                <a:off x="2889539" y="507972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5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18"/>
              <p:cNvSpPr/>
              <p:nvPr/>
            </p:nvSpPr>
            <p:spPr>
              <a:xfrm rot="5400000">
                <a:off x="3424970" y="503420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18"/>
              <p:cNvSpPr/>
              <p:nvPr/>
            </p:nvSpPr>
            <p:spPr>
              <a:xfrm rot="5400000">
                <a:off x="2857418" y="525867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1" y="661"/>
                    </a:cubicBezTo>
                    <a:cubicBezTo>
                      <a:pt x="414" y="661"/>
                      <a:pt x="501" y="630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18"/>
              <p:cNvSpPr/>
              <p:nvPr/>
            </p:nvSpPr>
            <p:spPr>
              <a:xfrm rot="5400000">
                <a:off x="2735974" y="54209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18"/>
              <p:cNvSpPr/>
              <p:nvPr/>
            </p:nvSpPr>
            <p:spPr>
              <a:xfrm rot="5400000">
                <a:off x="2687304" y="557059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18"/>
              <p:cNvSpPr/>
              <p:nvPr/>
            </p:nvSpPr>
            <p:spPr>
              <a:xfrm rot="5400000">
                <a:off x="2574096" y="5650798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18"/>
              <p:cNvSpPr/>
              <p:nvPr/>
            </p:nvSpPr>
            <p:spPr>
              <a:xfrm rot="5400000">
                <a:off x="2477332" y="570799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18"/>
              <p:cNvSpPr/>
              <p:nvPr/>
            </p:nvSpPr>
            <p:spPr>
              <a:xfrm rot="5400000">
                <a:off x="2333770" y="54370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18"/>
              <p:cNvSpPr/>
              <p:nvPr/>
            </p:nvSpPr>
            <p:spPr>
              <a:xfrm rot="5400000">
                <a:off x="2222665" y="556696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18"/>
              <p:cNvSpPr/>
              <p:nvPr/>
            </p:nvSpPr>
            <p:spPr>
              <a:xfrm rot="5400000">
                <a:off x="2213795" y="57047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18"/>
              <p:cNvSpPr/>
              <p:nvPr/>
            </p:nvSpPr>
            <p:spPr>
              <a:xfrm rot="5400000">
                <a:off x="2152309" y="582462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18"/>
              <p:cNvSpPr/>
              <p:nvPr/>
            </p:nvSpPr>
            <p:spPr>
              <a:xfrm rot="5400000">
                <a:off x="2149487" y="5941895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6" y="1"/>
                    </a:moveTo>
                    <a:cubicBezTo>
                      <a:pt x="155" y="1"/>
                      <a:pt x="15" y="155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18"/>
              <p:cNvSpPr/>
              <p:nvPr/>
            </p:nvSpPr>
            <p:spPr>
              <a:xfrm rot="5400000">
                <a:off x="1938413" y="584973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18"/>
              <p:cNvSpPr/>
              <p:nvPr/>
            </p:nvSpPr>
            <p:spPr>
              <a:xfrm rot="5400000">
                <a:off x="1800734" y="60678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18"/>
              <p:cNvSpPr/>
              <p:nvPr/>
            </p:nvSpPr>
            <p:spPr>
              <a:xfrm rot="5400000">
                <a:off x="1710974" y="660423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18"/>
              <p:cNvSpPr/>
              <p:nvPr/>
            </p:nvSpPr>
            <p:spPr>
              <a:xfrm rot="5400000">
                <a:off x="2003158" y="608963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18"/>
              <p:cNvSpPr/>
              <p:nvPr/>
            </p:nvSpPr>
            <p:spPr>
              <a:xfrm rot="5400000">
                <a:off x="1738469" y="624719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18"/>
              <p:cNvSpPr/>
              <p:nvPr/>
            </p:nvSpPr>
            <p:spPr>
              <a:xfrm rot="5400000">
                <a:off x="1672967" y="650642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18"/>
              <p:cNvSpPr/>
              <p:nvPr/>
            </p:nvSpPr>
            <p:spPr>
              <a:xfrm rot="5400000">
                <a:off x="2912596" y="5439588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5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18"/>
              <p:cNvSpPr/>
              <p:nvPr/>
            </p:nvSpPr>
            <p:spPr>
              <a:xfrm rot="5400000">
                <a:off x="2171894" y="61786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18"/>
              <p:cNvSpPr/>
              <p:nvPr/>
            </p:nvSpPr>
            <p:spPr>
              <a:xfrm rot="5400000">
                <a:off x="3330041" y="5173027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18"/>
              <p:cNvSpPr/>
              <p:nvPr/>
            </p:nvSpPr>
            <p:spPr>
              <a:xfrm rot="5400000">
                <a:off x="3510397" y="49025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4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18"/>
              <p:cNvSpPr/>
              <p:nvPr/>
            </p:nvSpPr>
            <p:spPr>
              <a:xfrm rot="5400000">
                <a:off x="3663559" y="4821574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18"/>
              <p:cNvSpPr/>
              <p:nvPr/>
            </p:nvSpPr>
            <p:spPr>
              <a:xfrm rot="5400000">
                <a:off x="3603944" y="499084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18"/>
              <p:cNvSpPr/>
              <p:nvPr/>
            </p:nvSpPr>
            <p:spPr>
              <a:xfrm rot="5400000">
                <a:off x="2790861" y="528202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18"/>
              <p:cNvSpPr/>
              <p:nvPr/>
            </p:nvSpPr>
            <p:spPr>
              <a:xfrm rot="5400000">
                <a:off x="3005679" y="533746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18"/>
              <p:cNvSpPr/>
              <p:nvPr/>
            </p:nvSpPr>
            <p:spPr>
              <a:xfrm rot="5400000">
                <a:off x="1821862" y="64044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18"/>
              <p:cNvSpPr/>
              <p:nvPr/>
            </p:nvSpPr>
            <p:spPr>
              <a:xfrm rot="5400000">
                <a:off x="2938774" y="5182904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85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18"/>
              <p:cNvSpPr/>
              <p:nvPr/>
            </p:nvSpPr>
            <p:spPr>
              <a:xfrm rot="5400000">
                <a:off x="3117298" y="51961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18"/>
              <p:cNvSpPr/>
              <p:nvPr/>
            </p:nvSpPr>
            <p:spPr>
              <a:xfrm rot="5400000">
                <a:off x="3245596" y="506736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18"/>
              <p:cNvSpPr/>
              <p:nvPr/>
            </p:nvSpPr>
            <p:spPr>
              <a:xfrm rot="5400000">
                <a:off x="3087462" y="50092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18"/>
              <p:cNvSpPr/>
              <p:nvPr/>
            </p:nvSpPr>
            <p:spPr>
              <a:xfrm rot="5400000">
                <a:off x="2418839" y="55081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18"/>
              <p:cNvSpPr/>
              <p:nvPr/>
            </p:nvSpPr>
            <p:spPr>
              <a:xfrm rot="5400000">
                <a:off x="2303272" y="582969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18"/>
              <p:cNvSpPr/>
              <p:nvPr/>
            </p:nvSpPr>
            <p:spPr>
              <a:xfrm rot="5400000">
                <a:off x="2439465" y="534271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18"/>
              <p:cNvSpPr/>
              <p:nvPr/>
            </p:nvSpPr>
            <p:spPr>
              <a:xfrm rot="5400000">
                <a:off x="2066399" y="613420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4_2_1">
    <p:spTree>
      <p:nvGrpSpPr>
        <p:cNvPr id="1" name="Shape 5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9" name="Google Shape;5319;p23"/>
          <p:cNvSpPr txBox="1">
            <a:spLocks noGrp="1"/>
          </p:cNvSpPr>
          <p:nvPr>
            <p:ph type="subTitle" idx="1"/>
          </p:nvPr>
        </p:nvSpPr>
        <p:spPr>
          <a:xfrm>
            <a:off x="912349" y="1404375"/>
            <a:ext cx="34713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20" name="Google Shape;5320;p23"/>
          <p:cNvSpPr txBox="1">
            <a:spLocks noGrp="1"/>
          </p:cNvSpPr>
          <p:nvPr>
            <p:ph type="subTitle" idx="2"/>
          </p:nvPr>
        </p:nvSpPr>
        <p:spPr>
          <a:xfrm>
            <a:off x="912649" y="1802225"/>
            <a:ext cx="3471000" cy="4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321" name="Google Shape;5321;p23"/>
          <p:cNvSpPr txBox="1">
            <a:spLocks noGrp="1"/>
          </p:cNvSpPr>
          <p:nvPr>
            <p:ph type="subTitle" idx="3"/>
          </p:nvPr>
        </p:nvSpPr>
        <p:spPr>
          <a:xfrm>
            <a:off x="912349" y="2554100"/>
            <a:ext cx="34713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22" name="Google Shape;5322;p23"/>
          <p:cNvSpPr txBox="1">
            <a:spLocks noGrp="1"/>
          </p:cNvSpPr>
          <p:nvPr>
            <p:ph type="subTitle" idx="4"/>
          </p:nvPr>
        </p:nvSpPr>
        <p:spPr>
          <a:xfrm>
            <a:off x="912349" y="2951950"/>
            <a:ext cx="3471300" cy="4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323" name="Google Shape;5323;p23"/>
          <p:cNvSpPr txBox="1">
            <a:spLocks noGrp="1"/>
          </p:cNvSpPr>
          <p:nvPr>
            <p:ph type="subTitle" idx="5"/>
          </p:nvPr>
        </p:nvSpPr>
        <p:spPr>
          <a:xfrm>
            <a:off x="912349" y="3703825"/>
            <a:ext cx="34713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24" name="Google Shape;5324;p23"/>
          <p:cNvSpPr txBox="1">
            <a:spLocks noGrp="1"/>
          </p:cNvSpPr>
          <p:nvPr>
            <p:ph type="subTitle" idx="6"/>
          </p:nvPr>
        </p:nvSpPr>
        <p:spPr>
          <a:xfrm>
            <a:off x="912349" y="4101675"/>
            <a:ext cx="3471300" cy="4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325" name="Google Shape;5325;p2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5326" name="Google Shape;5326;p23"/>
          <p:cNvGrpSpPr/>
          <p:nvPr/>
        </p:nvGrpSpPr>
        <p:grpSpPr>
          <a:xfrm>
            <a:off x="6498000" y="-809655"/>
            <a:ext cx="3213100" cy="2839508"/>
            <a:chOff x="6498000" y="-809655"/>
            <a:chExt cx="3213100" cy="2839508"/>
          </a:xfrm>
        </p:grpSpPr>
        <p:grpSp>
          <p:nvGrpSpPr>
            <p:cNvPr id="5327" name="Google Shape;5327;p23"/>
            <p:cNvGrpSpPr/>
            <p:nvPr/>
          </p:nvGrpSpPr>
          <p:grpSpPr>
            <a:xfrm rot="-2099588">
              <a:off x="6637997" y="-96326"/>
              <a:ext cx="2933106" cy="1412849"/>
              <a:chOff x="7348497" y="4037175"/>
              <a:chExt cx="3460343" cy="1666814"/>
            </a:xfrm>
          </p:grpSpPr>
          <p:sp>
            <p:nvSpPr>
              <p:cNvPr id="5328" name="Google Shape;5328;p23"/>
              <p:cNvSpPr/>
              <p:nvPr/>
            </p:nvSpPr>
            <p:spPr>
              <a:xfrm rot="5400000">
                <a:off x="8245261" y="3140411"/>
                <a:ext cx="1666814" cy="3460343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60078" extrusionOk="0">
                    <a:moveTo>
                      <a:pt x="26544" y="1"/>
                    </a:moveTo>
                    <a:cubicBezTo>
                      <a:pt x="26470" y="1"/>
                      <a:pt x="26383" y="14"/>
                      <a:pt x="26280" y="43"/>
                    </a:cubicBezTo>
                    <a:cubicBezTo>
                      <a:pt x="18486" y="3975"/>
                      <a:pt x="12189" y="10636"/>
                      <a:pt x="8033" y="18276"/>
                    </a:cubicBezTo>
                    <a:cubicBezTo>
                      <a:pt x="8951" y="17759"/>
                      <a:pt x="12482" y="16504"/>
                      <a:pt x="13567" y="16504"/>
                    </a:cubicBezTo>
                    <a:cubicBezTo>
                      <a:pt x="14185" y="16504"/>
                      <a:pt x="14009" y="16911"/>
                      <a:pt x="12105" y="18094"/>
                    </a:cubicBezTo>
                    <a:cubicBezTo>
                      <a:pt x="11293" y="18696"/>
                      <a:pt x="10495" y="19298"/>
                      <a:pt x="9656" y="19872"/>
                    </a:cubicBezTo>
                    <a:cubicBezTo>
                      <a:pt x="7725" y="21411"/>
                      <a:pt x="5248" y="22824"/>
                      <a:pt x="4394" y="25245"/>
                    </a:cubicBezTo>
                    <a:cubicBezTo>
                      <a:pt x="3275" y="28226"/>
                      <a:pt x="2058" y="31234"/>
                      <a:pt x="1484" y="34369"/>
                    </a:cubicBezTo>
                    <a:cubicBezTo>
                      <a:pt x="1899" y="33866"/>
                      <a:pt x="6654" y="31283"/>
                      <a:pt x="7785" y="31283"/>
                    </a:cubicBezTo>
                    <a:cubicBezTo>
                      <a:pt x="7913" y="31283"/>
                      <a:pt x="7995" y="31316"/>
                      <a:pt x="8019" y="31388"/>
                    </a:cubicBezTo>
                    <a:cubicBezTo>
                      <a:pt x="6102" y="33487"/>
                      <a:pt x="3695" y="35432"/>
                      <a:pt x="1806" y="37657"/>
                    </a:cubicBezTo>
                    <a:cubicBezTo>
                      <a:pt x="168" y="39140"/>
                      <a:pt x="420" y="41393"/>
                      <a:pt x="196" y="43408"/>
                    </a:cubicBezTo>
                    <a:cubicBezTo>
                      <a:pt x="1" y="45773"/>
                      <a:pt x="70" y="48138"/>
                      <a:pt x="406" y="50489"/>
                    </a:cubicBezTo>
                    <a:cubicBezTo>
                      <a:pt x="1117" y="49058"/>
                      <a:pt x="4721" y="44902"/>
                      <a:pt x="5471" y="44902"/>
                    </a:cubicBezTo>
                    <a:cubicBezTo>
                      <a:pt x="5799" y="44902"/>
                      <a:pt x="5581" y="45696"/>
                      <a:pt x="4338" y="47858"/>
                    </a:cubicBezTo>
                    <a:cubicBezTo>
                      <a:pt x="3191" y="50279"/>
                      <a:pt x="2113" y="52742"/>
                      <a:pt x="1330" y="55303"/>
                    </a:cubicBezTo>
                    <a:cubicBezTo>
                      <a:pt x="1756" y="56265"/>
                      <a:pt x="2101" y="60078"/>
                      <a:pt x="3281" y="60078"/>
                    </a:cubicBezTo>
                    <a:cubicBezTo>
                      <a:pt x="3302" y="60078"/>
                      <a:pt x="3323" y="60077"/>
                      <a:pt x="3345" y="60074"/>
                    </a:cubicBezTo>
                    <a:cubicBezTo>
                      <a:pt x="6269" y="59864"/>
                      <a:pt x="10272" y="53120"/>
                      <a:pt x="12175" y="50727"/>
                    </a:cubicBezTo>
                    <a:cubicBezTo>
                      <a:pt x="12608" y="50097"/>
                      <a:pt x="12986" y="49439"/>
                      <a:pt x="13462" y="48838"/>
                    </a:cubicBezTo>
                    <a:cubicBezTo>
                      <a:pt x="14903" y="47033"/>
                      <a:pt x="14344" y="44416"/>
                      <a:pt x="14637" y="42247"/>
                    </a:cubicBezTo>
                    <a:cubicBezTo>
                      <a:pt x="14693" y="40889"/>
                      <a:pt x="14553" y="39532"/>
                      <a:pt x="14232" y="38217"/>
                    </a:cubicBezTo>
                    <a:cubicBezTo>
                      <a:pt x="14290" y="37868"/>
                      <a:pt x="14387" y="37717"/>
                      <a:pt x="14510" y="37717"/>
                    </a:cubicBezTo>
                    <a:cubicBezTo>
                      <a:pt x="15254" y="37717"/>
                      <a:pt x="16956" y="43162"/>
                      <a:pt x="16848" y="43618"/>
                    </a:cubicBezTo>
                    <a:cubicBezTo>
                      <a:pt x="18905" y="39910"/>
                      <a:pt x="20892" y="36174"/>
                      <a:pt x="22684" y="32340"/>
                    </a:cubicBezTo>
                    <a:cubicBezTo>
                      <a:pt x="22893" y="29555"/>
                      <a:pt x="21424" y="27022"/>
                      <a:pt x="20697" y="24461"/>
                    </a:cubicBezTo>
                    <a:cubicBezTo>
                      <a:pt x="20749" y="24391"/>
                      <a:pt x="20817" y="24358"/>
                      <a:pt x="20897" y="24358"/>
                    </a:cubicBezTo>
                    <a:cubicBezTo>
                      <a:pt x="21790" y="24358"/>
                      <a:pt x="24246" y="28354"/>
                      <a:pt x="24349" y="28995"/>
                    </a:cubicBezTo>
                    <a:cubicBezTo>
                      <a:pt x="25230" y="27106"/>
                      <a:pt x="25874" y="25119"/>
                      <a:pt x="26504" y="23132"/>
                    </a:cubicBezTo>
                    <a:cubicBezTo>
                      <a:pt x="27567" y="20473"/>
                      <a:pt x="27931" y="17982"/>
                      <a:pt x="26728" y="15268"/>
                    </a:cubicBezTo>
                    <a:cubicBezTo>
                      <a:pt x="26182" y="13519"/>
                      <a:pt x="25174" y="11951"/>
                      <a:pt x="24447" y="10300"/>
                    </a:cubicBezTo>
                    <a:cubicBezTo>
                      <a:pt x="24600" y="10050"/>
                      <a:pt x="24811" y="9945"/>
                      <a:pt x="25056" y="9945"/>
                    </a:cubicBezTo>
                    <a:cubicBezTo>
                      <a:pt x="26125" y="9945"/>
                      <a:pt x="27835" y="11951"/>
                      <a:pt x="28211" y="12623"/>
                    </a:cubicBezTo>
                    <a:cubicBezTo>
                      <a:pt x="28309" y="12763"/>
                      <a:pt x="28407" y="12917"/>
                      <a:pt x="28505" y="13057"/>
                    </a:cubicBezTo>
                    <a:cubicBezTo>
                      <a:pt x="28939" y="9726"/>
                      <a:pt x="28687" y="6354"/>
                      <a:pt x="27763" y="3122"/>
                    </a:cubicBezTo>
                    <a:cubicBezTo>
                      <a:pt x="27595" y="2324"/>
                      <a:pt x="27385" y="1540"/>
                      <a:pt x="27133" y="771"/>
                    </a:cubicBezTo>
                    <a:cubicBezTo>
                      <a:pt x="26981" y="371"/>
                      <a:pt x="26936" y="1"/>
                      <a:pt x="2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23"/>
              <p:cNvSpPr/>
              <p:nvPr/>
            </p:nvSpPr>
            <p:spPr>
              <a:xfrm rot="5400000">
                <a:off x="10482529" y="5483703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" y="0"/>
                    </a:move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23"/>
              <p:cNvSpPr/>
              <p:nvPr/>
            </p:nvSpPr>
            <p:spPr>
              <a:xfrm rot="5400000">
                <a:off x="9304498" y="462898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23"/>
              <p:cNvSpPr/>
              <p:nvPr/>
            </p:nvSpPr>
            <p:spPr>
              <a:xfrm rot="5400000">
                <a:off x="8618048" y="441826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" name="Google Shape;5332;p23"/>
              <p:cNvSpPr/>
              <p:nvPr/>
            </p:nvSpPr>
            <p:spPr>
              <a:xfrm rot="5400000">
                <a:off x="8175256" y="423847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23"/>
              <p:cNvSpPr/>
              <p:nvPr/>
            </p:nvSpPr>
            <p:spPr>
              <a:xfrm rot="5400000">
                <a:off x="8573838" y="426964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23"/>
              <p:cNvSpPr/>
              <p:nvPr/>
            </p:nvSpPr>
            <p:spPr>
              <a:xfrm rot="5400000">
                <a:off x="8130355" y="435462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23"/>
              <p:cNvSpPr/>
              <p:nvPr/>
            </p:nvSpPr>
            <p:spPr>
              <a:xfrm rot="5400000">
                <a:off x="8507451" y="449315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23"/>
              <p:cNvSpPr/>
              <p:nvPr/>
            </p:nvSpPr>
            <p:spPr>
              <a:xfrm rot="5400000">
                <a:off x="9104070" y="445104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23"/>
              <p:cNvSpPr/>
              <p:nvPr/>
            </p:nvSpPr>
            <p:spPr>
              <a:xfrm rot="5400000">
                <a:off x="8063651" y="47219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23"/>
              <p:cNvSpPr/>
              <p:nvPr/>
            </p:nvSpPr>
            <p:spPr>
              <a:xfrm rot="5400000">
                <a:off x="7885602" y="434396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23"/>
              <p:cNvSpPr/>
              <p:nvPr/>
            </p:nvSpPr>
            <p:spPr>
              <a:xfrm rot="5400000">
                <a:off x="7708042" y="4312511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1" y="154"/>
                      <a:pt x="11" y="336"/>
                    </a:cubicBezTo>
                    <a:cubicBezTo>
                      <a:pt x="1" y="536"/>
                      <a:pt x="167" y="665"/>
                      <a:pt x="339" y="665"/>
                    </a:cubicBezTo>
                    <a:cubicBezTo>
                      <a:pt x="421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23"/>
              <p:cNvSpPr/>
              <p:nvPr/>
            </p:nvSpPr>
            <p:spPr>
              <a:xfrm rot="5400000">
                <a:off x="7663256" y="4189638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23"/>
              <p:cNvSpPr/>
              <p:nvPr/>
            </p:nvSpPr>
            <p:spPr>
              <a:xfrm rot="5400000">
                <a:off x="8817670" y="476437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23"/>
              <p:cNvSpPr/>
              <p:nvPr/>
            </p:nvSpPr>
            <p:spPr>
              <a:xfrm rot="5400000">
                <a:off x="9460371" y="493196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23"/>
              <p:cNvSpPr/>
              <p:nvPr/>
            </p:nvSpPr>
            <p:spPr>
              <a:xfrm rot="5400000">
                <a:off x="9126391" y="497330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23"/>
              <p:cNvSpPr/>
              <p:nvPr/>
            </p:nvSpPr>
            <p:spPr>
              <a:xfrm rot="5400000">
                <a:off x="10507561" y="5476299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23"/>
              <p:cNvSpPr/>
              <p:nvPr/>
            </p:nvSpPr>
            <p:spPr>
              <a:xfrm rot="5400000">
                <a:off x="9349370" y="50882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23"/>
              <p:cNvSpPr/>
              <p:nvPr/>
            </p:nvSpPr>
            <p:spPr>
              <a:xfrm rot="5400000">
                <a:off x="9969779" y="512978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23"/>
              <p:cNvSpPr/>
              <p:nvPr/>
            </p:nvSpPr>
            <p:spPr>
              <a:xfrm rot="5400000">
                <a:off x="8949781" y="5223348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23"/>
              <p:cNvSpPr/>
              <p:nvPr/>
            </p:nvSpPr>
            <p:spPr>
              <a:xfrm rot="5400000">
                <a:off x="9504811" y="533912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23"/>
              <p:cNvSpPr/>
              <p:nvPr/>
            </p:nvSpPr>
            <p:spPr>
              <a:xfrm rot="5400000">
                <a:off x="10124471" y="531794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23"/>
              <p:cNvSpPr/>
              <p:nvPr/>
            </p:nvSpPr>
            <p:spPr>
              <a:xfrm rot="5400000">
                <a:off x="9526643" y="54347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23"/>
              <p:cNvSpPr/>
              <p:nvPr/>
            </p:nvSpPr>
            <p:spPr>
              <a:xfrm rot="5400000">
                <a:off x="8552093" y="49527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23"/>
              <p:cNvSpPr/>
              <p:nvPr/>
            </p:nvSpPr>
            <p:spPr>
              <a:xfrm rot="5400000">
                <a:off x="8662661" y="50671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23"/>
              <p:cNvSpPr/>
              <p:nvPr/>
            </p:nvSpPr>
            <p:spPr>
              <a:xfrm rot="5400000">
                <a:off x="9438280" y="474288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23"/>
              <p:cNvSpPr/>
              <p:nvPr/>
            </p:nvSpPr>
            <p:spPr>
              <a:xfrm rot="5400000">
                <a:off x="10102438" y="48793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23"/>
              <p:cNvSpPr/>
              <p:nvPr/>
            </p:nvSpPr>
            <p:spPr>
              <a:xfrm rot="5400000">
                <a:off x="8729451" y="46082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23"/>
              <p:cNvSpPr/>
              <p:nvPr/>
            </p:nvSpPr>
            <p:spPr>
              <a:xfrm rot="5400000">
                <a:off x="8530204" y="46814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23"/>
              <p:cNvSpPr/>
              <p:nvPr/>
            </p:nvSpPr>
            <p:spPr>
              <a:xfrm rot="5400000">
                <a:off x="9214552" y="47121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23"/>
              <p:cNvSpPr/>
              <p:nvPr/>
            </p:nvSpPr>
            <p:spPr>
              <a:xfrm rot="5400000">
                <a:off x="9837121" y="48684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23"/>
              <p:cNvSpPr/>
              <p:nvPr/>
            </p:nvSpPr>
            <p:spPr>
              <a:xfrm rot="5400000">
                <a:off x="8971785" y="488996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23"/>
              <p:cNvSpPr/>
              <p:nvPr/>
            </p:nvSpPr>
            <p:spPr>
              <a:xfrm rot="5400000">
                <a:off x="8751801" y="4900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23"/>
              <p:cNvSpPr/>
              <p:nvPr/>
            </p:nvSpPr>
            <p:spPr>
              <a:xfrm rot="5400000">
                <a:off x="9704116" y="501522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23"/>
              <p:cNvSpPr/>
              <p:nvPr/>
            </p:nvSpPr>
            <p:spPr>
              <a:xfrm rot="5400000">
                <a:off x="10463783" y="514001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23"/>
              <p:cNvSpPr/>
              <p:nvPr/>
            </p:nvSpPr>
            <p:spPr>
              <a:xfrm rot="5400000">
                <a:off x="9060637" y="51093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23"/>
              <p:cNvSpPr/>
              <p:nvPr/>
            </p:nvSpPr>
            <p:spPr>
              <a:xfrm rot="5400000">
                <a:off x="8883740" y="5025648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1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23"/>
              <p:cNvSpPr/>
              <p:nvPr/>
            </p:nvSpPr>
            <p:spPr>
              <a:xfrm rot="5400000">
                <a:off x="8707044" y="5180801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23"/>
              <p:cNvSpPr/>
              <p:nvPr/>
            </p:nvSpPr>
            <p:spPr>
              <a:xfrm rot="5400000">
                <a:off x="9814656" y="52650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23"/>
              <p:cNvSpPr/>
              <p:nvPr/>
            </p:nvSpPr>
            <p:spPr>
              <a:xfrm rot="5400000">
                <a:off x="10485297" y="527612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23"/>
              <p:cNvSpPr/>
              <p:nvPr/>
            </p:nvSpPr>
            <p:spPr>
              <a:xfrm rot="5400000">
                <a:off x="10036080" y="540209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23"/>
              <p:cNvSpPr/>
              <p:nvPr/>
            </p:nvSpPr>
            <p:spPr>
              <a:xfrm rot="5400000">
                <a:off x="9394156" y="546590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23"/>
              <p:cNvSpPr/>
              <p:nvPr/>
            </p:nvSpPr>
            <p:spPr>
              <a:xfrm rot="5400000">
                <a:off x="9881647" y="51604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23"/>
              <p:cNvSpPr/>
              <p:nvPr/>
            </p:nvSpPr>
            <p:spPr>
              <a:xfrm rot="5400000">
                <a:off x="9038345" y="5202348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23"/>
              <p:cNvSpPr/>
              <p:nvPr/>
            </p:nvSpPr>
            <p:spPr>
              <a:xfrm rot="5400000">
                <a:off x="9903536" y="50568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23"/>
              <p:cNvSpPr/>
              <p:nvPr/>
            </p:nvSpPr>
            <p:spPr>
              <a:xfrm rot="5400000">
                <a:off x="8264454" y="47859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23"/>
              <p:cNvSpPr/>
              <p:nvPr/>
            </p:nvSpPr>
            <p:spPr>
              <a:xfrm rot="5400000">
                <a:off x="7523912" y="432316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45" y="1"/>
                    </a:moveTo>
                    <a:cubicBezTo>
                      <a:pt x="163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4"/>
                    </a:cubicBezTo>
                    <a:cubicBezTo>
                      <a:pt x="779" y="365"/>
                      <a:pt x="639" y="1"/>
                      <a:pt x="34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23"/>
              <p:cNvSpPr/>
              <p:nvPr/>
            </p:nvSpPr>
            <p:spPr>
              <a:xfrm rot="5400000">
                <a:off x="7929841" y="45144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23"/>
              <p:cNvSpPr/>
              <p:nvPr/>
            </p:nvSpPr>
            <p:spPr>
              <a:xfrm rot="5400000">
                <a:off x="8197347" y="4524729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23"/>
              <p:cNvSpPr/>
              <p:nvPr/>
            </p:nvSpPr>
            <p:spPr>
              <a:xfrm rot="5400000">
                <a:off x="8905600" y="466046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23"/>
              <p:cNvSpPr/>
              <p:nvPr/>
            </p:nvSpPr>
            <p:spPr>
              <a:xfrm rot="5400000">
                <a:off x="8840163" y="446175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23"/>
              <p:cNvSpPr/>
              <p:nvPr/>
            </p:nvSpPr>
            <p:spPr>
              <a:xfrm rot="5400000">
                <a:off x="8441294" y="458726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23"/>
              <p:cNvSpPr/>
              <p:nvPr/>
            </p:nvSpPr>
            <p:spPr>
              <a:xfrm rot="5400000">
                <a:off x="9236585" y="4545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23"/>
              <p:cNvSpPr/>
              <p:nvPr/>
            </p:nvSpPr>
            <p:spPr>
              <a:xfrm rot="5400000">
                <a:off x="10013673" y="480683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23"/>
              <p:cNvSpPr/>
              <p:nvPr/>
            </p:nvSpPr>
            <p:spPr>
              <a:xfrm rot="5400000">
                <a:off x="9659445" y="4994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23"/>
              <p:cNvSpPr/>
              <p:nvPr/>
            </p:nvSpPr>
            <p:spPr>
              <a:xfrm rot="5400000">
                <a:off x="9570968" y="538129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23"/>
              <p:cNvSpPr/>
              <p:nvPr/>
            </p:nvSpPr>
            <p:spPr>
              <a:xfrm rot="5400000">
                <a:off x="7501447" y="41973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23"/>
              <p:cNvSpPr/>
              <p:nvPr/>
            </p:nvSpPr>
            <p:spPr>
              <a:xfrm rot="5400000">
                <a:off x="7797412" y="456678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23"/>
              <p:cNvSpPr/>
              <p:nvPr/>
            </p:nvSpPr>
            <p:spPr>
              <a:xfrm rot="5400000">
                <a:off x="8108380" y="457692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23"/>
              <p:cNvSpPr/>
              <p:nvPr/>
            </p:nvSpPr>
            <p:spPr>
              <a:xfrm rot="5400000">
                <a:off x="8419405" y="4732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23"/>
              <p:cNvSpPr/>
              <p:nvPr/>
            </p:nvSpPr>
            <p:spPr>
              <a:xfrm rot="5400000">
                <a:off x="8640340" y="492148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4" y="642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23"/>
              <p:cNvSpPr/>
              <p:nvPr/>
            </p:nvSpPr>
            <p:spPr>
              <a:xfrm rot="5400000">
                <a:off x="8485533" y="504656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23"/>
              <p:cNvSpPr/>
              <p:nvPr/>
            </p:nvSpPr>
            <p:spPr>
              <a:xfrm rot="5400000">
                <a:off x="8684780" y="481700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23"/>
              <p:cNvSpPr/>
              <p:nvPr/>
            </p:nvSpPr>
            <p:spPr>
              <a:xfrm rot="5400000">
                <a:off x="8994078" y="48480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23"/>
              <p:cNvSpPr/>
              <p:nvPr/>
            </p:nvSpPr>
            <p:spPr>
              <a:xfrm rot="5400000">
                <a:off x="9748009" y="494236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23"/>
              <p:cNvSpPr/>
              <p:nvPr/>
            </p:nvSpPr>
            <p:spPr>
              <a:xfrm rot="5400000">
                <a:off x="8773488" y="498379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23"/>
              <p:cNvSpPr/>
              <p:nvPr/>
            </p:nvSpPr>
            <p:spPr>
              <a:xfrm rot="5400000">
                <a:off x="9259309" y="507727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" name="Google Shape;5395;p23"/>
              <p:cNvSpPr/>
              <p:nvPr/>
            </p:nvSpPr>
            <p:spPr>
              <a:xfrm rot="5400000">
                <a:off x="9416305" y="515012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96" name="Google Shape;5396;p23"/>
            <p:cNvGrpSpPr/>
            <p:nvPr/>
          </p:nvGrpSpPr>
          <p:grpSpPr>
            <a:xfrm rot="5400000">
              <a:off x="8028037" y="50814"/>
              <a:ext cx="1209702" cy="1288399"/>
              <a:chOff x="3578567" y="-611692"/>
              <a:chExt cx="1427208" cy="1520056"/>
            </a:xfrm>
          </p:grpSpPr>
          <p:sp>
            <p:nvSpPr>
              <p:cNvPr id="5397" name="Google Shape;5397;p23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23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23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23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23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23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23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23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23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23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23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23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23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" name="Google Shape;5410;p23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23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23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23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23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23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23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23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23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23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23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23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23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23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23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23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" name="Google Shape;5426;p23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23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23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23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23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23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23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23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23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23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23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23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23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23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23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23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23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23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23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23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23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23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23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23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23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23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23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23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23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23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23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23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23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23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23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23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23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23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23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23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23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23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23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23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23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23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72" name="Google Shape;5472;p23"/>
          <p:cNvSpPr txBox="1">
            <a:spLocks noGrp="1"/>
          </p:cNvSpPr>
          <p:nvPr>
            <p:ph type="subTitle" idx="7"/>
          </p:nvPr>
        </p:nvSpPr>
        <p:spPr>
          <a:xfrm>
            <a:off x="4752381" y="1404375"/>
            <a:ext cx="34713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73" name="Google Shape;5473;p23"/>
          <p:cNvSpPr txBox="1">
            <a:spLocks noGrp="1"/>
          </p:cNvSpPr>
          <p:nvPr>
            <p:ph type="subTitle" idx="8"/>
          </p:nvPr>
        </p:nvSpPr>
        <p:spPr>
          <a:xfrm>
            <a:off x="4752381" y="1802225"/>
            <a:ext cx="3471000" cy="4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474" name="Google Shape;5474;p23"/>
          <p:cNvSpPr txBox="1">
            <a:spLocks noGrp="1"/>
          </p:cNvSpPr>
          <p:nvPr>
            <p:ph type="subTitle" idx="9"/>
          </p:nvPr>
        </p:nvSpPr>
        <p:spPr>
          <a:xfrm>
            <a:off x="4752381" y="2554100"/>
            <a:ext cx="34713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75" name="Google Shape;5475;p23"/>
          <p:cNvSpPr txBox="1">
            <a:spLocks noGrp="1"/>
          </p:cNvSpPr>
          <p:nvPr>
            <p:ph type="subTitle" idx="13"/>
          </p:nvPr>
        </p:nvSpPr>
        <p:spPr>
          <a:xfrm>
            <a:off x="4752381" y="2951950"/>
            <a:ext cx="3471300" cy="4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476" name="Google Shape;5476;p23"/>
          <p:cNvSpPr txBox="1">
            <a:spLocks noGrp="1"/>
          </p:cNvSpPr>
          <p:nvPr>
            <p:ph type="subTitle" idx="14"/>
          </p:nvPr>
        </p:nvSpPr>
        <p:spPr>
          <a:xfrm>
            <a:off x="4752381" y="3703825"/>
            <a:ext cx="34713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77" name="Google Shape;5477;p23"/>
          <p:cNvSpPr txBox="1">
            <a:spLocks noGrp="1"/>
          </p:cNvSpPr>
          <p:nvPr>
            <p:ph type="subTitle" idx="15"/>
          </p:nvPr>
        </p:nvSpPr>
        <p:spPr>
          <a:xfrm>
            <a:off x="4752381" y="4101675"/>
            <a:ext cx="3471300" cy="4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">
    <p:spTree>
      <p:nvGrpSpPr>
        <p:cNvPr id="1" name="Shape 5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9" name="Google Shape;5479;p24"/>
          <p:cNvSpPr txBox="1">
            <a:spLocks noGrp="1"/>
          </p:cNvSpPr>
          <p:nvPr>
            <p:ph type="title" hasCustomPrompt="1"/>
          </p:nvPr>
        </p:nvSpPr>
        <p:spPr>
          <a:xfrm>
            <a:off x="959628" y="1717575"/>
            <a:ext cx="1900200" cy="10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480" name="Google Shape;5480;p24"/>
          <p:cNvSpPr txBox="1">
            <a:spLocks noGrp="1"/>
          </p:cNvSpPr>
          <p:nvPr>
            <p:ph type="subTitle" idx="1"/>
          </p:nvPr>
        </p:nvSpPr>
        <p:spPr>
          <a:xfrm>
            <a:off x="959628" y="2764700"/>
            <a:ext cx="1900200" cy="4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481" name="Google Shape;5481;p24"/>
          <p:cNvSpPr txBox="1">
            <a:spLocks noGrp="1"/>
          </p:cNvSpPr>
          <p:nvPr>
            <p:ph type="title" idx="2" hasCustomPrompt="1"/>
          </p:nvPr>
        </p:nvSpPr>
        <p:spPr>
          <a:xfrm>
            <a:off x="3635252" y="1717575"/>
            <a:ext cx="1900200" cy="10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482" name="Google Shape;5482;p24"/>
          <p:cNvSpPr txBox="1">
            <a:spLocks noGrp="1"/>
          </p:cNvSpPr>
          <p:nvPr>
            <p:ph type="subTitle" idx="3"/>
          </p:nvPr>
        </p:nvSpPr>
        <p:spPr>
          <a:xfrm>
            <a:off x="3635251" y="2764700"/>
            <a:ext cx="1900200" cy="4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483" name="Google Shape;5483;p24"/>
          <p:cNvSpPr txBox="1">
            <a:spLocks noGrp="1"/>
          </p:cNvSpPr>
          <p:nvPr>
            <p:ph type="title" idx="4" hasCustomPrompt="1"/>
          </p:nvPr>
        </p:nvSpPr>
        <p:spPr>
          <a:xfrm>
            <a:off x="6310875" y="1717575"/>
            <a:ext cx="1900200" cy="10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484" name="Google Shape;5484;p24"/>
          <p:cNvSpPr txBox="1">
            <a:spLocks noGrp="1"/>
          </p:cNvSpPr>
          <p:nvPr>
            <p:ph type="subTitle" idx="5"/>
          </p:nvPr>
        </p:nvSpPr>
        <p:spPr>
          <a:xfrm>
            <a:off x="6310876" y="2764700"/>
            <a:ext cx="1900200" cy="4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5485" name="Google Shape;5485;p24"/>
          <p:cNvGrpSpPr/>
          <p:nvPr/>
        </p:nvGrpSpPr>
        <p:grpSpPr>
          <a:xfrm rot="10800000">
            <a:off x="2320522" y="-1265463"/>
            <a:ext cx="4502921" cy="2778615"/>
            <a:chOff x="2461952" y="3402012"/>
            <a:chExt cx="4502921" cy="2778615"/>
          </a:xfrm>
        </p:grpSpPr>
        <p:grpSp>
          <p:nvGrpSpPr>
            <p:cNvPr id="5486" name="Google Shape;5486;p24"/>
            <p:cNvGrpSpPr/>
            <p:nvPr/>
          </p:nvGrpSpPr>
          <p:grpSpPr>
            <a:xfrm rot="4176132">
              <a:off x="2884906" y="3669545"/>
              <a:ext cx="1870403" cy="1869720"/>
              <a:chOff x="1598020" y="4698049"/>
              <a:chExt cx="2206848" cy="2206042"/>
            </a:xfrm>
          </p:grpSpPr>
          <p:sp>
            <p:nvSpPr>
              <p:cNvPr id="5487" name="Google Shape;5487;p24"/>
              <p:cNvSpPr/>
              <p:nvPr/>
            </p:nvSpPr>
            <p:spPr>
              <a:xfrm rot="5400000">
                <a:off x="3275691" y="5501217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68" y="85"/>
                    </a:cubicBezTo>
                    <a:cubicBezTo>
                      <a:pt x="14" y="211"/>
                      <a:pt x="0" y="435"/>
                      <a:pt x="126" y="589"/>
                    </a:cubicBezTo>
                    <a:cubicBezTo>
                      <a:pt x="182" y="659"/>
                      <a:pt x="266" y="701"/>
                      <a:pt x="364" y="715"/>
                    </a:cubicBezTo>
                    <a:cubicBezTo>
                      <a:pt x="448" y="715"/>
                      <a:pt x="546" y="68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56" y="295"/>
                      <a:pt x="728" y="21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24"/>
              <p:cNvSpPr/>
              <p:nvPr/>
            </p:nvSpPr>
            <p:spPr>
              <a:xfrm rot="5400000">
                <a:off x="3275662" y="5465766"/>
                <a:ext cx="4521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15" extrusionOk="0">
                    <a:moveTo>
                      <a:pt x="420" y="1"/>
                    </a:moveTo>
                    <a:cubicBezTo>
                      <a:pt x="322" y="1"/>
                      <a:pt x="224" y="29"/>
                      <a:pt x="154" y="85"/>
                    </a:cubicBezTo>
                    <a:cubicBezTo>
                      <a:pt x="85" y="141"/>
                      <a:pt x="43" y="225"/>
                      <a:pt x="29" y="323"/>
                    </a:cubicBezTo>
                    <a:cubicBezTo>
                      <a:pt x="1" y="519"/>
                      <a:pt x="154" y="687"/>
                      <a:pt x="350" y="715"/>
                    </a:cubicBezTo>
                    <a:cubicBezTo>
                      <a:pt x="434" y="715"/>
                      <a:pt x="532" y="687"/>
                      <a:pt x="602" y="631"/>
                    </a:cubicBezTo>
                    <a:cubicBezTo>
                      <a:pt x="756" y="505"/>
                      <a:pt x="784" y="281"/>
                      <a:pt x="658" y="127"/>
                    </a:cubicBezTo>
                    <a:cubicBezTo>
                      <a:pt x="602" y="57"/>
                      <a:pt x="504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" name="Google Shape;5489;p24"/>
              <p:cNvSpPr/>
              <p:nvPr/>
            </p:nvSpPr>
            <p:spPr>
              <a:xfrm rot="5400000">
                <a:off x="1598423" y="4697645"/>
                <a:ext cx="2206042" cy="2206848"/>
              </a:xfrm>
              <a:custGeom>
                <a:avLst/>
                <a:gdLst/>
                <a:ahLst/>
                <a:cxnLst/>
                <a:rect l="l" t="t" r="r" b="b"/>
                <a:pathLst>
                  <a:path w="38301" h="38315" extrusionOk="0">
                    <a:moveTo>
                      <a:pt x="994" y="1"/>
                    </a:moveTo>
                    <a:cubicBezTo>
                      <a:pt x="1" y="127"/>
                      <a:pt x="939" y="1778"/>
                      <a:pt x="939" y="2408"/>
                    </a:cubicBezTo>
                    <a:cubicBezTo>
                      <a:pt x="1162" y="3387"/>
                      <a:pt x="1246" y="4339"/>
                      <a:pt x="1624" y="5262"/>
                    </a:cubicBezTo>
                    <a:cubicBezTo>
                      <a:pt x="3150" y="6524"/>
                      <a:pt x="7437" y="8762"/>
                      <a:pt x="4122" y="8762"/>
                    </a:cubicBezTo>
                    <a:cubicBezTo>
                      <a:pt x="3759" y="8762"/>
                      <a:pt x="3304" y="8735"/>
                      <a:pt x="2744" y="8677"/>
                    </a:cubicBezTo>
                    <a:lnTo>
                      <a:pt x="2744" y="8677"/>
                    </a:lnTo>
                    <a:cubicBezTo>
                      <a:pt x="3289" y="11028"/>
                      <a:pt x="4423" y="13099"/>
                      <a:pt x="5346" y="15310"/>
                    </a:cubicBezTo>
                    <a:cubicBezTo>
                      <a:pt x="6326" y="17954"/>
                      <a:pt x="9488" y="18808"/>
                      <a:pt x="11867" y="19899"/>
                    </a:cubicBezTo>
                    <a:lnTo>
                      <a:pt x="11909" y="19899"/>
                    </a:lnTo>
                    <a:cubicBezTo>
                      <a:pt x="16819" y="21454"/>
                      <a:pt x="15832" y="22022"/>
                      <a:pt x="13568" y="22022"/>
                    </a:cubicBezTo>
                    <a:cubicBezTo>
                      <a:pt x="11979" y="22022"/>
                      <a:pt x="9761" y="21742"/>
                      <a:pt x="8509" y="21327"/>
                    </a:cubicBezTo>
                    <a:lnTo>
                      <a:pt x="8509" y="21327"/>
                    </a:lnTo>
                    <a:cubicBezTo>
                      <a:pt x="9656" y="23300"/>
                      <a:pt x="11210" y="25007"/>
                      <a:pt x="12651" y="26756"/>
                    </a:cubicBezTo>
                    <a:cubicBezTo>
                      <a:pt x="15128" y="28883"/>
                      <a:pt x="18990" y="28323"/>
                      <a:pt x="21900" y="29583"/>
                    </a:cubicBezTo>
                    <a:cubicBezTo>
                      <a:pt x="23426" y="30898"/>
                      <a:pt x="18934" y="31514"/>
                      <a:pt x="18150" y="31710"/>
                    </a:cubicBezTo>
                    <a:cubicBezTo>
                      <a:pt x="22838" y="35208"/>
                      <a:pt x="28253" y="37433"/>
                      <a:pt x="34047" y="38049"/>
                    </a:cubicBezTo>
                    <a:cubicBezTo>
                      <a:pt x="35362" y="38203"/>
                      <a:pt x="36607" y="38273"/>
                      <a:pt x="37895" y="38315"/>
                    </a:cubicBezTo>
                    <a:cubicBezTo>
                      <a:pt x="38300" y="38287"/>
                      <a:pt x="38259" y="37839"/>
                      <a:pt x="38063" y="37601"/>
                    </a:cubicBezTo>
                    <a:cubicBezTo>
                      <a:pt x="37671" y="36328"/>
                      <a:pt x="37083" y="35026"/>
                      <a:pt x="36495" y="33809"/>
                    </a:cubicBezTo>
                    <a:cubicBezTo>
                      <a:pt x="34354" y="28547"/>
                      <a:pt x="31010" y="23846"/>
                      <a:pt x="27288" y="19564"/>
                    </a:cubicBezTo>
                    <a:cubicBezTo>
                      <a:pt x="22838" y="13966"/>
                      <a:pt x="17213" y="9209"/>
                      <a:pt x="11210" y="5318"/>
                    </a:cubicBezTo>
                    <a:cubicBezTo>
                      <a:pt x="7949" y="3359"/>
                      <a:pt x="4745" y="911"/>
                      <a:pt x="9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24"/>
              <p:cNvSpPr/>
              <p:nvPr/>
            </p:nvSpPr>
            <p:spPr>
              <a:xfrm rot="5400000">
                <a:off x="2658275" y="5381155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24"/>
              <p:cNvSpPr/>
              <p:nvPr/>
            </p:nvSpPr>
            <p:spPr>
              <a:xfrm rot="5400000">
                <a:off x="2657468" y="5381961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1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24"/>
              <p:cNvSpPr/>
              <p:nvPr/>
            </p:nvSpPr>
            <p:spPr>
              <a:xfrm rot="5400000">
                <a:off x="2069110" y="5950967"/>
                <a:ext cx="58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5"/>
                    </a:moveTo>
                    <a:cubicBezTo>
                      <a:pt x="0" y="15"/>
                      <a:pt x="0" y="1"/>
                      <a:pt x="0" y="1"/>
                    </a:cubicBezTo>
                    <a:cubicBezTo>
                      <a:pt x="0" y="1"/>
                      <a:pt x="0" y="15"/>
                      <a:pt x="0" y="15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24"/>
              <p:cNvSpPr/>
              <p:nvPr/>
            </p:nvSpPr>
            <p:spPr>
              <a:xfrm rot="5400000">
                <a:off x="2812636" y="5081706"/>
                <a:ext cx="864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5" y="15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24"/>
              <p:cNvSpPr/>
              <p:nvPr/>
            </p:nvSpPr>
            <p:spPr>
              <a:xfrm rot="5400000">
                <a:off x="1889550" y="607125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" name="Google Shape;5495;p24"/>
              <p:cNvSpPr/>
              <p:nvPr/>
            </p:nvSpPr>
            <p:spPr>
              <a:xfrm rot="5400000">
                <a:off x="1821861" y="62918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24"/>
              <p:cNvSpPr/>
              <p:nvPr/>
            </p:nvSpPr>
            <p:spPr>
              <a:xfrm rot="5400000">
                <a:off x="1927679" y="59643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24"/>
              <p:cNvSpPr/>
              <p:nvPr/>
            </p:nvSpPr>
            <p:spPr>
              <a:xfrm rot="5400000">
                <a:off x="1889569" y="617825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24"/>
              <p:cNvSpPr/>
              <p:nvPr/>
            </p:nvSpPr>
            <p:spPr>
              <a:xfrm rot="5400000">
                <a:off x="2171518" y="601225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" name="Google Shape;5499;p24"/>
              <p:cNvSpPr/>
              <p:nvPr/>
            </p:nvSpPr>
            <p:spPr>
              <a:xfrm rot="5400000">
                <a:off x="1634671" y="673147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" name="Google Shape;5500;p24"/>
              <p:cNvSpPr/>
              <p:nvPr/>
            </p:nvSpPr>
            <p:spPr>
              <a:xfrm rot="5400000">
                <a:off x="2303271" y="560282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24"/>
              <p:cNvSpPr/>
              <p:nvPr/>
            </p:nvSpPr>
            <p:spPr>
              <a:xfrm rot="5400000">
                <a:off x="1889563" y="65509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24"/>
              <p:cNvSpPr/>
              <p:nvPr/>
            </p:nvSpPr>
            <p:spPr>
              <a:xfrm rot="5400000">
                <a:off x="2333771" y="598683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24"/>
              <p:cNvSpPr/>
              <p:nvPr/>
            </p:nvSpPr>
            <p:spPr>
              <a:xfrm rot="5400000">
                <a:off x="2374693" y="56663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lnTo>
                      <a:pt x="15" y="322"/>
                    </a:lnTo>
                    <a:cubicBezTo>
                      <a:pt x="15" y="522"/>
                      <a:pt x="177" y="657"/>
                      <a:pt x="346" y="657"/>
                    </a:cubicBezTo>
                    <a:cubicBezTo>
                      <a:pt x="426" y="657"/>
                      <a:pt x="507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24"/>
              <p:cNvSpPr/>
              <p:nvPr/>
            </p:nvSpPr>
            <p:spPr>
              <a:xfrm rot="5400000">
                <a:off x="2437878" y="582082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24"/>
              <p:cNvSpPr/>
              <p:nvPr/>
            </p:nvSpPr>
            <p:spPr>
              <a:xfrm rot="5400000">
                <a:off x="2264165" y="592145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0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24"/>
              <p:cNvSpPr/>
              <p:nvPr/>
            </p:nvSpPr>
            <p:spPr>
              <a:xfrm rot="5400000">
                <a:off x="1965287" y="627492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24"/>
              <p:cNvSpPr/>
              <p:nvPr/>
            </p:nvSpPr>
            <p:spPr>
              <a:xfrm rot="5400000">
                <a:off x="2889539" y="507972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5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24"/>
              <p:cNvSpPr/>
              <p:nvPr/>
            </p:nvSpPr>
            <p:spPr>
              <a:xfrm rot="5400000">
                <a:off x="3424970" y="503420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24"/>
              <p:cNvSpPr/>
              <p:nvPr/>
            </p:nvSpPr>
            <p:spPr>
              <a:xfrm rot="5400000">
                <a:off x="2857418" y="525867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1" y="661"/>
                    </a:cubicBezTo>
                    <a:cubicBezTo>
                      <a:pt x="414" y="661"/>
                      <a:pt x="501" y="630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24"/>
              <p:cNvSpPr/>
              <p:nvPr/>
            </p:nvSpPr>
            <p:spPr>
              <a:xfrm rot="5400000">
                <a:off x="2735974" y="54209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24"/>
              <p:cNvSpPr/>
              <p:nvPr/>
            </p:nvSpPr>
            <p:spPr>
              <a:xfrm rot="5400000">
                <a:off x="2687304" y="557059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24"/>
              <p:cNvSpPr/>
              <p:nvPr/>
            </p:nvSpPr>
            <p:spPr>
              <a:xfrm rot="5400000">
                <a:off x="2574096" y="5650798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24"/>
              <p:cNvSpPr/>
              <p:nvPr/>
            </p:nvSpPr>
            <p:spPr>
              <a:xfrm rot="5400000">
                <a:off x="2477332" y="570799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24"/>
              <p:cNvSpPr/>
              <p:nvPr/>
            </p:nvSpPr>
            <p:spPr>
              <a:xfrm rot="5400000">
                <a:off x="2333770" y="54370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24"/>
              <p:cNvSpPr/>
              <p:nvPr/>
            </p:nvSpPr>
            <p:spPr>
              <a:xfrm rot="5400000">
                <a:off x="2222665" y="556696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24"/>
              <p:cNvSpPr/>
              <p:nvPr/>
            </p:nvSpPr>
            <p:spPr>
              <a:xfrm rot="5400000">
                <a:off x="2213795" y="57047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24"/>
              <p:cNvSpPr/>
              <p:nvPr/>
            </p:nvSpPr>
            <p:spPr>
              <a:xfrm rot="5400000">
                <a:off x="2152309" y="582462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24"/>
              <p:cNvSpPr/>
              <p:nvPr/>
            </p:nvSpPr>
            <p:spPr>
              <a:xfrm rot="5400000">
                <a:off x="2149487" y="5941895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6" y="1"/>
                    </a:moveTo>
                    <a:cubicBezTo>
                      <a:pt x="155" y="1"/>
                      <a:pt x="15" y="155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24"/>
              <p:cNvSpPr/>
              <p:nvPr/>
            </p:nvSpPr>
            <p:spPr>
              <a:xfrm rot="5400000">
                <a:off x="1938413" y="584973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24"/>
              <p:cNvSpPr/>
              <p:nvPr/>
            </p:nvSpPr>
            <p:spPr>
              <a:xfrm rot="5400000">
                <a:off x="1800734" y="60678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24"/>
              <p:cNvSpPr/>
              <p:nvPr/>
            </p:nvSpPr>
            <p:spPr>
              <a:xfrm rot="5400000">
                <a:off x="1710974" y="660423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24"/>
              <p:cNvSpPr/>
              <p:nvPr/>
            </p:nvSpPr>
            <p:spPr>
              <a:xfrm rot="5400000">
                <a:off x="2003158" y="608963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24"/>
              <p:cNvSpPr/>
              <p:nvPr/>
            </p:nvSpPr>
            <p:spPr>
              <a:xfrm rot="5400000">
                <a:off x="1738469" y="624719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24"/>
              <p:cNvSpPr/>
              <p:nvPr/>
            </p:nvSpPr>
            <p:spPr>
              <a:xfrm rot="5400000">
                <a:off x="1672967" y="650642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24"/>
              <p:cNvSpPr/>
              <p:nvPr/>
            </p:nvSpPr>
            <p:spPr>
              <a:xfrm rot="5400000">
                <a:off x="2912596" y="5439588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5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24"/>
              <p:cNvSpPr/>
              <p:nvPr/>
            </p:nvSpPr>
            <p:spPr>
              <a:xfrm rot="5400000">
                <a:off x="2171894" y="61786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24"/>
              <p:cNvSpPr/>
              <p:nvPr/>
            </p:nvSpPr>
            <p:spPr>
              <a:xfrm rot="5400000">
                <a:off x="3330041" y="5173027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24"/>
              <p:cNvSpPr/>
              <p:nvPr/>
            </p:nvSpPr>
            <p:spPr>
              <a:xfrm rot="5400000">
                <a:off x="3510397" y="49025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4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24"/>
              <p:cNvSpPr/>
              <p:nvPr/>
            </p:nvSpPr>
            <p:spPr>
              <a:xfrm rot="5400000">
                <a:off x="3663559" y="4821574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24"/>
              <p:cNvSpPr/>
              <p:nvPr/>
            </p:nvSpPr>
            <p:spPr>
              <a:xfrm rot="5400000">
                <a:off x="3603944" y="499084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24"/>
              <p:cNvSpPr/>
              <p:nvPr/>
            </p:nvSpPr>
            <p:spPr>
              <a:xfrm rot="5400000">
                <a:off x="2790861" y="528202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24"/>
              <p:cNvSpPr/>
              <p:nvPr/>
            </p:nvSpPr>
            <p:spPr>
              <a:xfrm rot="5400000">
                <a:off x="3005679" y="533746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24"/>
              <p:cNvSpPr/>
              <p:nvPr/>
            </p:nvSpPr>
            <p:spPr>
              <a:xfrm rot="5400000">
                <a:off x="1821862" y="64044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24"/>
              <p:cNvSpPr/>
              <p:nvPr/>
            </p:nvSpPr>
            <p:spPr>
              <a:xfrm rot="5400000">
                <a:off x="2938774" y="5182904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85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24"/>
              <p:cNvSpPr/>
              <p:nvPr/>
            </p:nvSpPr>
            <p:spPr>
              <a:xfrm rot="5400000">
                <a:off x="3117298" y="51961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24"/>
              <p:cNvSpPr/>
              <p:nvPr/>
            </p:nvSpPr>
            <p:spPr>
              <a:xfrm rot="5400000">
                <a:off x="3245596" y="506736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24"/>
              <p:cNvSpPr/>
              <p:nvPr/>
            </p:nvSpPr>
            <p:spPr>
              <a:xfrm rot="5400000">
                <a:off x="3087462" y="50092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24"/>
              <p:cNvSpPr/>
              <p:nvPr/>
            </p:nvSpPr>
            <p:spPr>
              <a:xfrm rot="5400000">
                <a:off x="2418839" y="55081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24"/>
              <p:cNvSpPr/>
              <p:nvPr/>
            </p:nvSpPr>
            <p:spPr>
              <a:xfrm rot="5400000">
                <a:off x="2303272" y="582969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24"/>
              <p:cNvSpPr/>
              <p:nvPr/>
            </p:nvSpPr>
            <p:spPr>
              <a:xfrm rot="5400000">
                <a:off x="2439465" y="534271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24"/>
              <p:cNvSpPr/>
              <p:nvPr/>
            </p:nvSpPr>
            <p:spPr>
              <a:xfrm rot="5400000">
                <a:off x="2066399" y="613420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42" name="Google Shape;5542;p24"/>
            <p:cNvGrpSpPr/>
            <p:nvPr/>
          </p:nvGrpSpPr>
          <p:grpSpPr>
            <a:xfrm rot="3133371">
              <a:off x="2709818" y="4256209"/>
              <a:ext cx="1794936" cy="1506967"/>
              <a:chOff x="2759819" y="5185669"/>
              <a:chExt cx="2117802" cy="1778035"/>
            </a:xfrm>
          </p:grpSpPr>
          <p:sp>
            <p:nvSpPr>
              <p:cNvPr id="5543" name="Google Shape;5543;p24"/>
              <p:cNvSpPr/>
              <p:nvPr/>
            </p:nvSpPr>
            <p:spPr>
              <a:xfrm rot="5400000">
                <a:off x="3055899" y="5816678"/>
                <a:ext cx="45214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4" extrusionOk="0">
                    <a:moveTo>
                      <a:pt x="434" y="0"/>
                    </a:moveTo>
                    <a:cubicBezTo>
                      <a:pt x="350" y="0"/>
                      <a:pt x="253" y="28"/>
                      <a:pt x="183" y="84"/>
                    </a:cubicBezTo>
                    <a:cubicBezTo>
                      <a:pt x="29" y="196"/>
                      <a:pt x="1" y="420"/>
                      <a:pt x="127" y="574"/>
                    </a:cubicBezTo>
                    <a:cubicBezTo>
                      <a:pt x="183" y="644"/>
                      <a:pt x="266" y="700"/>
                      <a:pt x="364" y="700"/>
                    </a:cubicBezTo>
                    <a:cubicBezTo>
                      <a:pt x="381" y="702"/>
                      <a:pt x="398" y="703"/>
                      <a:pt x="414" y="703"/>
                    </a:cubicBezTo>
                    <a:cubicBezTo>
                      <a:pt x="491" y="703"/>
                      <a:pt x="561" y="676"/>
                      <a:pt x="630" y="630"/>
                    </a:cubicBezTo>
                    <a:cubicBezTo>
                      <a:pt x="700" y="574"/>
                      <a:pt x="742" y="476"/>
                      <a:pt x="756" y="392"/>
                    </a:cubicBezTo>
                    <a:cubicBezTo>
                      <a:pt x="784" y="196"/>
                      <a:pt x="630" y="14"/>
                      <a:pt x="43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24"/>
              <p:cNvSpPr/>
              <p:nvPr/>
            </p:nvSpPr>
            <p:spPr>
              <a:xfrm rot="5400000">
                <a:off x="2872278" y="5951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24"/>
              <p:cNvSpPr/>
              <p:nvPr/>
            </p:nvSpPr>
            <p:spPr>
              <a:xfrm rot="5400000">
                <a:off x="2929703" y="5015785"/>
                <a:ext cx="1778035" cy="2117802"/>
              </a:xfrm>
              <a:custGeom>
                <a:avLst/>
                <a:gdLst/>
                <a:ahLst/>
                <a:cxnLst/>
                <a:rect l="l" t="t" r="r" b="b"/>
                <a:pathLst>
                  <a:path w="30870" h="36769" extrusionOk="0">
                    <a:moveTo>
                      <a:pt x="24503" y="24251"/>
                    </a:moveTo>
                    <a:cubicBezTo>
                      <a:pt x="24545" y="24321"/>
                      <a:pt x="24601" y="24405"/>
                      <a:pt x="24643" y="24475"/>
                    </a:cubicBezTo>
                    <a:lnTo>
                      <a:pt x="24629" y="24475"/>
                    </a:lnTo>
                    <a:lnTo>
                      <a:pt x="24601" y="24433"/>
                    </a:lnTo>
                    <a:lnTo>
                      <a:pt x="24601" y="24447"/>
                    </a:lnTo>
                    <a:cubicBezTo>
                      <a:pt x="24559" y="24377"/>
                      <a:pt x="24531" y="24321"/>
                      <a:pt x="24503" y="24251"/>
                    </a:cubicBezTo>
                    <a:close/>
                    <a:moveTo>
                      <a:pt x="952" y="1"/>
                    </a:moveTo>
                    <a:cubicBezTo>
                      <a:pt x="379" y="113"/>
                      <a:pt x="589" y="882"/>
                      <a:pt x="505" y="1316"/>
                    </a:cubicBezTo>
                    <a:lnTo>
                      <a:pt x="505" y="1302"/>
                    </a:lnTo>
                    <a:cubicBezTo>
                      <a:pt x="211" y="4045"/>
                      <a:pt x="1" y="6872"/>
                      <a:pt x="85" y="9628"/>
                    </a:cubicBezTo>
                    <a:cubicBezTo>
                      <a:pt x="1176" y="10062"/>
                      <a:pt x="5234" y="11126"/>
                      <a:pt x="5444" y="12175"/>
                    </a:cubicBezTo>
                    <a:cubicBezTo>
                      <a:pt x="3863" y="12707"/>
                      <a:pt x="1974" y="12525"/>
                      <a:pt x="309" y="12945"/>
                    </a:cubicBezTo>
                    <a:cubicBezTo>
                      <a:pt x="589" y="15058"/>
                      <a:pt x="938" y="17185"/>
                      <a:pt x="1288" y="19298"/>
                    </a:cubicBezTo>
                    <a:cubicBezTo>
                      <a:pt x="1825" y="19200"/>
                      <a:pt x="3112" y="19150"/>
                      <a:pt x="4635" y="19150"/>
                    </a:cubicBezTo>
                    <a:cubicBezTo>
                      <a:pt x="9628" y="19150"/>
                      <a:pt x="17156" y="19686"/>
                      <a:pt x="9083" y="20823"/>
                    </a:cubicBezTo>
                    <a:lnTo>
                      <a:pt x="9152" y="20809"/>
                    </a:lnTo>
                    <a:lnTo>
                      <a:pt x="9152" y="20809"/>
                    </a:lnTo>
                    <a:cubicBezTo>
                      <a:pt x="6802" y="21243"/>
                      <a:pt x="4479" y="21816"/>
                      <a:pt x="2142" y="22306"/>
                    </a:cubicBezTo>
                    <a:cubicBezTo>
                      <a:pt x="2660" y="23524"/>
                      <a:pt x="3009" y="24853"/>
                      <a:pt x="3667" y="26014"/>
                    </a:cubicBezTo>
                    <a:cubicBezTo>
                      <a:pt x="4745" y="28519"/>
                      <a:pt x="6872" y="31136"/>
                      <a:pt x="9138" y="32703"/>
                    </a:cubicBezTo>
                    <a:cubicBezTo>
                      <a:pt x="11056" y="32004"/>
                      <a:pt x="12987" y="31234"/>
                      <a:pt x="15002" y="30912"/>
                    </a:cubicBezTo>
                    <a:lnTo>
                      <a:pt x="14988" y="30912"/>
                    </a:lnTo>
                    <a:cubicBezTo>
                      <a:pt x="15789" y="30776"/>
                      <a:pt x="16361" y="30715"/>
                      <a:pt x="16746" y="30715"/>
                    </a:cubicBezTo>
                    <a:cubicBezTo>
                      <a:pt x="19399" y="30715"/>
                      <a:pt x="13161" y="33593"/>
                      <a:pt x="11853" y="34326"/>
                    </a:cubicBezTo>
                    <a:cubicBezTo>
                      <a:pt x="15119" y="35833"/>
                      <a:pt x="18734" y="36769"/>
                      <a:pt x="22328" y="36769"/>
                    </a:cubicBezTo>
                    <a:cubicBezTo>
                      <a:pt x="23508" y="36769"/>
                      <a:pt x="24685" y="36668"/>
                      <a:pt x="25846" y="36453"/>
                    </a:cubicBezTo>
                    <a:lnTo>
                      <a:pt x="25818" y="36453"/>
                    </a:lnTo>
                    <a:cubicBezTo>
                      <a:pt x="26448" y="36258"/>
                      <a:pt x="27148" y="36328"/>
                      <a:pt x="27708" y="35936"/>
                    </a:cubicBezTo>
                    <a:cubicBezTo>
                      <a:pt x="28337" y="35936"/>
                      <a:pt x="30324" y="35180"/>
                      <a:pt x="30520" y="34480"/>
                    </a:cubicBezTo>
                    <a:cubicBezTo>
                      <a:pt x="30870" y="33431"/>
                      <a:pt x="29373" y="31416"/>
                      <a:pt x="28967" y="30338"/>
                    </a:cubicBezTo>
                    <a:cubicBezTo>
                      <a:pt x="27917" y="28351"/>
                      <a:pt x="26672" y="26462"/>
                      <a:pt x="25525" y="24531"/>
                    </a:cubicBezTo>
                    <a:cubicBezTo>
                      <a:pt x="23887" y="21984"/>
                      <a:pt x="22530" y="19312"/>
                      <a:pt x="20641" y="16961"/>
                    </a:cubicBezTo>
                    <a:cubicBezTo>
                      <a:pt x="18696" y="14512"/>
                      <a:pt x="16695" y="12091"/>
                      <a:pt x="14652" y="9726"/>
                    </a:cubicBezTo>
                    <a:lnTo>
                      <a:pt x="14624" y="9712"/>
                    </a:lnTo>
                    <a:cubicBezTo>
                      <a:pt x="10664" y="5906"/>
                      <a:pt x="6410" y="1372"/>
                      <a:pt x="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24"/>
              <p:cNvSpPr/>
              <p:nvPr/>
            </p:nvSpPr>
            <p:spPr>
              <a:xfrm rot="5400000">
                <a:off x="3255075" y="6041453"/>
                <a:ext cx="1670" cy="58"/>
              </a:xfrm>
              <a:custGeom>
                <a:avLst/>
                <a:gdLst/>
                <a:ahLst/>
                <a:cxnLst/>
                <a:rect l="l" t="t" r="r" b="b"/>
                <a:pathLst>
                  <a:path w="29" h="1" extrusionOk="0">
                    <a:moveTo>
                      <a:pt x="1" y="0"/>
                    </a:move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24"/>
              <p:cNvSpPr/>
              <p:nvPr/>
            </p:nvSpPr>
            <p:spPr>
              <a:xfrm rot="5400000">
                <a:off x="4327737" y="5355139"/>
                <a:ext cx="44350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8" extrusionOk="0">
                    <a:moveTo>
                      <a:pt x="385" y="1"/>
                    </a:moveTo>
                    <a:cubicBezTo>
                      <a:pt x="307" y="1"/>
                      <a:pt x="238" y="28"/>
                      <a:pt x="168" y="74"/>
                    </a:cubicBezTo>
                    <a:cubicBezTo>
                      <a:pt x="14" y="200"/>
                      <a:pt x="0" y="424"/>
                      <a:pt x="126" y="578"/>
                    </a:cubicBezTo>
                    <a:cubicBezTo>
                      <a:pt x="182" y="648"/>
                      <a:pt x="266" y="690"/>
                      <a:pt x="364" y="704"/>
                    </a:cubicBezTo>
                    <a:cubicBezTo>
                      <a:pt x="381" y="707"/>
                      <a:pt x="397" y="708"/>
                      <a:pt x="413" y="708"/>
                    </a:cubicBezTo>
                    <a:cubicBezTo>
                      <a:pt x="491" y="708"/>
                      <a:pt x="560" y="681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70" y="200"/>
                      <a:pt x="630" y="18"/>
                      <a:pt x="434" y="4"/>
                    </a:cubicBezTo>
                    <a:cubicBezTo>
                      <a:pt x="417" y="2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24"/>
              <p:cNvSpPr/>
              <p:nvPr/>
            </p:nvSpPr>
            <p:spPr>
              <a:xfrm rot="5400000">
                <a:off x="3989888" y="533241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14"/>
                      <a:pt x="14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24"/>
              <p:cNvSpPr/>
              <p:nvPr/>
            </p:nvSpPr>
            <p:spPr>
              <a:xfrm rot="5400000">
                <a:off x="3994110" y="5466025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20"/>
                      <a:pt x="29" y="504"/>
                      <a:pt x="85" y="588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8" y="574"/>
                      <a:pt x="714" y="490"/>
                      <a:pt x="714" y="392"/>
                    </a:cubicBezTo>
                    <a:cubicBezTo>
                      <a:pt x="728" y="294"/>
                      <a:pt x="700" y="210"/>
                      <a:pt x="644" y="140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24"/>
              <p:cNvSpPr/>
              <p:nvPr/>
            </p:nvSpPr>
            <p:spPr>
              <a:xfrm rot="5400000">
                <a:off x="3919799" y="5572292"/>
                <a:ext cx="4360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04" extrusionOk="0">
                    <a:moveTo>
                      <a:pt x="348" y="0"/>
                    </a:moveTo>
                    <a:cubicBezTo>
                      <a:pt x="276" y="0"/>
                      <a:pt x="199" y="27"/>
                      <a:pt x="141" y="74"/>
                    </a:cubicBezTo>
                    <a:cubicBezTo>
                      <a:pt x="57" y="130"/>
                      <a:pt x="15" y="214"/>
                      <a:pt x="1" y="311"/>
                    </a:cubicBezTo>
                    <a:cubicBezTo>
                      <a:pt x="1" y="409"/>
                      <a:pt x="29" y="493"/>
                      <a:pt x="85" y="577"/>
                    </a:cubicBezTo>
                    <a:cubicBezTo>
                      <a:pt x="141" y="647"/>
                      <a:pt x="225" y="689"/>
                      <a:pt x="323" y="703"/>
                    </a:cubicBezTo>
                    <a:cubicBezTo>
                      <a:pt x="421" y="703"/>
                      <a:pt x="504" y="675"/>
                      <a:pt x="588" y="619"/>
                    </a:cubicBezTo>
                    <a:cubicBezTo>
                      <a:pt x="742" y="493"/>
                      <a:pt x="756" y="269"/>
                      <a:pt x="630" y="130"/>
                    </a:cubicBezTo>
                    <a:cubicBezTo>
                      <a:pt x="574" y="46"/>
                      <a:pt x="490" y="4"/>
                      <a:pt x="393" y="4"/>
                    </a:cubicBezTo>
                    <a:cubicBezTo>
                      <a:pt x="378" y="1"/>
                      <a:pt x="363" y="0"/>
                      <a:pt x="34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24"/>
              <p:cNvSpPr/>
              <p:nvPr/>
            </p:nvSpPr>
            <p:spPr>
              <a:xfrm rot="5400000">
                <a:off x="3773454" y="5840725"/>
                <a:ext cx="44408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69" y="85"/>
                    </a:cubicBezTo>
                    <a:lnTo>
                      <a:pt x="183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3" y="645"/>
                      <a:pt x="267" y="701"/>
                      <a:pt x="365" y="701"/>
                    </a:cubicBezTo>
                    <a:cubicBezTo>
                      <a:pt x="381" y="703"/>
                      <a:pt x="398" y="704"/>
                      <a:pt x="414" y="704"/>
                    </a:cubicBezTo>
                    <a:cubicBezTo>
                      <a:pt x="491" y="704"/>
                      <a:pt x="561" y="67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70" y="197"/>
                      <a:pt x="630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24"/>
              <p:cNvSpPr/>
              <p:nvPr/>
            </p:nvSpPr>
            <p:spPr>
              <a:xfrm rot="5400000">
                <a:off x="3285899" y="5910591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400" y="0"/>
                    </a:moveTo>
                    <a:cubicBezTo>
                      <a:pt x="319" y="0"/>
                      <a:pt x="241" y="29"/>
                      <a:pt x="183" y="88"/>
                    </a:cubicBezTo>
                    <a:cubicBezTo>
                      <a:pt x="29" y="199"/>
                      <a:pt x="1" y="423"/>
                      <a:pt x="127" y="577"/>
                    </a:cubicBezTo>
                    <a:cubicBezTo>
                      <a:pt x="197" y="647"/>
                      <a:pt x="281" y="703"/>
                      <a:pt x="379" y="703"/>
                    </a:cubicBezTo>
                    <a:cubicBezTo>
                      <a:pt x="393" y="706"/>
                      <a:pt x="408" y="707"/>
                      <a:pt x="423" y="707"/>
                    </a:cubicBezTo>
                    <a:cubicBezTo>
                      <a:pt x="495" y="707"/>
                      <a:pt x="572" y="680"/>
                      <a:pt x="630" y="633"/>
                    </a:cubicBezTo>
                    <a:cubicBezTo>
                      <a:pt x="700" y="563"/>
                      <a:pt x="756" y="479"/>
                      <a:pt x="770" y="395"/>
                    </a:cubicBezTo>
                    <a:cubicBezTo>
                      <a:pt x="770" y="297"/>
                      <a:pt x="742" y="199"/>
                      <a:pt x="686" y="130"/>
                    </a:cubicBezTo>
                    <a:cubicBezTo>
                      <a:pt x="630" y="60"/>
                      <a:pt x="533" y="4"/>
                      <a:pt x="449" y="4"/>
                    </a:cubicBezTo>
                    <a:cubicBezTo>
                      <a:pt x="432" y="1"/>
                      <a:pt x="416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24"/>
              <p:cNvSpPr/>
              <p:nvPr/>
            </p:nvSpPr>
            <p:spPr>
              <a:xfrm rot="5400000">
                <a:off x="3340120" y="5798247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39" y="707"/>
                      <a:pt x="356" y="708"/>
                      <a:pt x="373" y="708"/>
                    </a:cubicBezTo>
                    <a:cubicBezTo>
                      <a:pt x="453" y="708"/>
                      <a:pt x="531" y="681"/>
                      <a:pt x="589" y="634"/>
                    </a:cubicBezTo>
                    <a:cubicBezTo>
                      <a:pt x="742" y="508"/>
                      <a:pt x="770" y="284"/>
                      <a:pt x="645" y="130"/>
                    </a:cubicBezTo>
                    <a:cubicBezTo>
                      <a:pt x="575" y="60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24"/>
              <p:cNvSpPr/>
              <p:nvPr/>
            </p:nvSpPr>
            <p:spPr>
              <a:xfrm rot="5400000">
                <a:off x="3323721" y="5692950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7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24"/>
              <p:cNvSpPr/>
              <p:nvPr/>
            </p:nvSpPr>
            <p:spPr>
              <a:xfrm rot="5400000">
                <a:off x="3467816" y="5819270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49" y="0"/>
                    </a:moveTo>
                    <a:cubicBezTo>
                      <a:pt x="351" y="0"/>
                      <a:pt x="253" y="28"/>
                      <a:pt x="183" y="84"/>
                    </a:cubicBezTo>
                    <a:cubicBezTo>
                      <a:pt x="29" y="210"/>
                      <a:pt x="1" y="434"/>
                      <a:pt x="127" y="574"/>
                    </a:cubicBezTo>
                    <a:cubicBezTo>
                      <a:pt x="183" y="658"/>
                      <a:pt x="281" y="700"/>
                      <a:pt x="365" y="714"/>
                    </a:cubicBezTo>
                    <a:cubicBezTo>
                      <a:pt x="463" y="714"/>
                      <a:pt x="561" y="686"/>
                      <a:pt x="630" y="630"/>
                    </a:cubicBezTo>
                    <a:cubicBezTo>
                      <a:pt x="700" y="574"/>
                      <a:pt x="756" y="490"/>
                      <a:pt x="756" y="392"/>
                    </a:cubicBezTo>
                    <a:cubicBezTo>
                      <a:pt x="770" y="294"/>
                      <a:pt x="742" y="210"/>
                      <a:pt x="686" y="140"/>
                    </a:cubicBezTo>
                    <a:cubicBezTo>
                      <a:pt x="617" y="56"/>
                      <a:pt x="533" y="14"/>
                      <a:pt x="4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24"/>
              <p:cNvSpPr/>
              <p:nvPr/>
            </p:nvSpPr>
            <p:spPr>
              <a:xfrm rot="5400000">
                <a:off x="3576113" y="5759628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406" y="0"/>
                    </a:moveTo>
                    <a:cubicBezTo>
                      <a:pt x="308" y="0"/>
                      <a:pt x="210" y="28"/>
                      <a:pt x="140" y="84"/>
                    </a:cubicBezTo>
                    <a:cubicBezTo>
                      <a:pt x="70" y="140"/>
                      <a:pt x="14" y="224"/>
                      <a:pt x="14" y="322"/>
                    </a:cubicBezTo>
                    <a:cubicBezTo>
                      <a:pt x="0" y="406"/>
                      <a:pt x="28" y="504"/>
                      <a:pt x="84" y="574"/>
                    </a:cubicBezTo>
                    <a:cubicBezTo>
                      <a:pt x="154" y="644"/>
                      <a:pt x="238" y="700"/>
                      <a:pt x="336" y="700"/>
                    </a:cubicBezTo>
                    <a:cubicBezTo>
                      <a:pt x="350" y="702"/>
                      <a:pt x="365" y="703"/>
                      <a:pt x="380" y="703"/>
                    </a:cubicBezTo>
                    <a:cubicBezTo>
                      <a:pt x="453" y="703"/>
                      <a:pt x="530" y="676"/>
                      <a:pt x="588" y="630"/>
                    </a:cubicBezTo>
                    <a:cubicBezTo>
                      <a:pt x="658" y="574"/>
                      <a:pt x="714" y="490"/>
                      <a:pt x="728" y="392"/>
                    </a:cubicBezTo>
                    <a:cubicBezTo>
                      <a:pt x="728" y="294"/>
                      <a:pt x="700" y="210"/>
                      <a:pt x="644" y="126"/>
                    </a:cubicBezTo>
                    <a:cubicBezTo>
                      <a:pt x="588" y="56"/>
                      <a:pt x="490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24"/>
              <p:cNvSpPr/>
              <p:nvPr/>
            </p:nvSpPr>
            <p:spPr>
              <a:xfrm rot="5400000">
                <a:off x="3412558" y="606368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1" y="1"/>
                    </a:moveTo>
                    <a:cubicBezTo>
                      <a:pt x="293" y="1"/>
                      <a:pt x="224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18" y="4"/>
                      <a:pt x="420" y="4"/>
                    </a:cubicBezTo>
                    <a:cubicBezTo>
                      <a:pt x="403" y="2"/>
                      <a:pt x="387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24"/>
              <p:cNvSpPr/>
              <p:nvPr/>
            </p:nvSpPr>
            <p:spPr>
              <a:xfrm rot="5400000">
                <a:off x="3503560" y="6085716"/>
                <a:ext cx="45963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4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84" y="504"/>
                      <a:pt x="798" y="28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24"/>
              <p:cNvSpPr/>
              <p:nvPr/>
            </p:nvSpPr>
            <p:spPr>
              <a:xfrm rot="5400000">
                <a:off x="2824823" y="6170644"/>
                <a:ext cx="42737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8" extrusionOk="0">
                    <a:moveTo>
                      <a:pt x="349" y="1"/>
                    </a:moveTo>
                    <a:cubicBezTo>
                      <a:pt x="276" y="1"/>
                      <a:pt x="199" y="30"/>
                      <a:pt x="140" y="88"/>
                    </a:cubicBezTo>
                    <a:cubicBezTo>
                      <a:pt x="56" y="144"/>
                      <a:pt x="14" y="228"/>
                      <a:pt x="0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24" y="704"/>
                      <a:pt x="322" y="704"/>
                    </a:cubicBezTo>
                    <a:cubicBezTo>
                      <a:pt x="339" y="706"/>
                      <a:pt x="355" y="707"/>
                      <a:pt x="371" y="707"/>
                    </a:cubicBezTo>
                    <a:cubicBezTo>
                      <a:pt x="449" y="707"/>
                      <a:pt x="519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42" y="200"/>
                      <a:pt x="588" y="18"/>
                      <a:pt x="392" y="4"/>
                    </a:cubicBezTo>
                    <a:cubicBezTo>
                      <a:pt x="378" y="2"/>
                      <a:pt x="364" y="1"/>
                      <a:pt x="34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24"/>
              <p:cNvSpPr/>
              <p:nvPr/>
            </p:nvSpPr>
            <p:spPr>
              <a:xfrm rot="5400000">
                <a:off x="2895187" y="6271296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46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24"/>
              <p:cNvSpPr/>
              <p:nvPr/>
            </p:nvSpPr>
            <p:spPr>
              <a:xfrm rot="5400000">
                <a:off x="2789165" y="648797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28" y="225"/>
                      <a:pt x="14" y="323"/>
                    </a:cubicBezTo>
                    <a:cubicBezTo>
                      <a:pt x="0" y="407"/>
                      <a:pt x="28" y="505"/>
                      <a:pt x="98" y="575"/>
                    </a:cubicBezTo>
                    <a:cubicBezTo>
                      <a:pt x="154" y="645"/>
                      <a:pt x="238" y="701"/>
                      <a:pt x="336" y="701"/>
                    </a:cubicBezTo>
                    <a:cubicBezTo>
                      <a:pt x="351" y="703"/>
                      <a:pt x="365" y="704"/>
                      <a:pt x="380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72" y="561"/>
                      <a:pt x="714" y="477"/>
                      <a:pt x="728" y="393"/>
                    </a:cubicBezTo>
                    <a:cubicBezTo>
                      <a:pt x="728" y="295"/>
                      <a:pt x="700" y="197"/>
                      <a:pt x="644" y="127"/>
                    </a:cubicBezTo>
                    <a:cubicBezTo>
                      <a:pt x="588" y="57"/>
                      <a:pt x="490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24"/>
              <p:cNvSpPr/>
              <p:nvPr/>
            </p:nvSpPr>
            <p:spPr>
              <a:xfrm rot="5400000">
                <a:off x="2842320" y="6646198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06"/>
                      <a:pt x="29" y="504"/>
                      <a:pt x="85" y="574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742" y="504"/>
                      <a:pt x="770" y="280"/>
                      <a:pt x="645" y="126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24"/>
              <p:cNvSpPr/>
              <p:nvPr/>
            </p:nvSpPr>
            <p:spPr>
              <a:xfrm rot="5400000">
                <a:off x="2964919" y="6751860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0"/>
                    </a:moveTo>
                    <a:cubicBezTo>
                      <a:pt x="275" y="0"/>
                      <a:pt x="198" y="27"/>
                      <a:pt x="140" y="74"/>
                    </a:cubicBezTo>
                    <a:cubicBezTo>
                      <a:pt x="70" y="130"/>
                      <a:pt x="14" y="213"/>
                      <a:pt x="14" y="311"/>
                    </a:cubicBezTo>
                    <a:cubicBezTo>
                      <a:pt x="0" y="409"/>
                      <a:pt x="28" y="493"/>
                      <a:pt x="84" y="577"/>
                    </a:cubicBezTo>
                    <a:cubicBezTo>
                      <a:pt x="154" y="647"/>
                      <a:pt x="238" y="689"/>
                      <a:pt x="336" y="703"/>
                    </a:cubicBezTo>
                    <a:cubicBezTo>
                      <a:pt x="420" y="703"/>
                      <a:pt x="518" y="675"/>
                      <a:pt x="588" y="619"/>
                    </a:cubicBezTo>
                    <a:cubicBezTo>
                      <a:pt x="658" y="563"/>
                      <a:pt x="714" y="479"/>
                      <a:pt x="714" y="381"/>
                    </a:cubicBezTo>
                    <a:cubicBezTo>
                      <a:pt x="728" y="297"/>
                      <a:pt x="700" y="199"/>
                      <a:pt x="644" y="130"/>
                    </a:cubicBezTo>
                    <a:cubicBezTo>
                      <a:pt x="574" y="46"/>
                      <a:pt x="490" y="4"/>
                      <a:pt x="406" y="4"/>
                    </a:cubicBezTo>
                    <a:cubicBezTo>
                      <a:pt x="389" y="1"/>
                      <a:pt x="372" y="0"/>
                      <a:pt x="35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24"/>
              <p:cNvSpPr/>
              <p:nvPr/>
            </p:nvSpPr>
            <p:spPr>
              <a:xfrm rot="5400000">
                <a:off x="2913261" y="6506610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28"/>
                      <a:pt x="14" y="312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350" y="706"/>
                      <a:pt x="364" y="708"/>
                      <a:pt x="379" y="708"/>
                    </a:cubicBezTo>
                    <a:cubicBezTo>
                      <a:pt x="452" y="708"/>
                      <a:pt x="530" y="678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24"/>
              <p:cNvSpPr/>
              <p:nvPr/>
            </p:nvSpPr>
            <p:spPr>
              <a:xfrm rot="5400000">
                <a:off x="2899559" y="6080891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9" y="0"/>
                    </a:moveTo>
                    <a:cubicBezTo>
                      <a:pt x="281" y="0"/>
                      <a:pt x="211" y="29"/>
                      <a:pt x="141" y="88"/>
                    </a:cubicBezTo>
                    <a:cubicBezTo>
                      <a:pt x="71" y="144"/>
                      <a:pt x="29" y="228"/>
                      <a:pt x="15" y="326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5" y="648"/>
                      <a:pt x="239" y="704"/>
                      <a:pt x="337" y="704"/>
                    </a:cubicBezTo>
                    <a:cubicBezTo>
                      <a:pt x="354" y="706"/>
                      <a:pt x="370" y="707"/>
                      <a:pt x="386" y="707"/>
                    </a:cubicBezTo>
                    <a:cubicBezTo>
                      <a:pt x="464" y="707"/>
                      <a:pt x="533" y="680"/>
                      <a:pt x="603" y="634"/>
                    </a:cubicBezTo>
                    <a:cubicBezTo>
                      <a:pt x="757" y="508"/>
                      <a:pt x="771" y="284"/>
                      <a:pt x="645" y="130"/>
                    </a:cubicBezTo>
                    <a:cubicBezTo>
                      <a:pt x="589" y="60"/>
                      <a:pt x="505" y="18"/>
                      <a:pt x="407" y="4"/>
                    </a:cubicBezTo>
                    <a:cubicBezTo>
                      <a:pt x="390" y="2"/>
                      <a:pt x="374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24"/>
              <p:cNvSpPr/>
              <p:nvPr/>
            </p:nvSpPr>
            <p:spPr>
              <a:xfrm rot="5400000">
                <a:off x="3163411" y="6251396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35" y="0"/>
                    </a:moveTo>
                    <a:cubicBezTo>
                      <a:pt x="337" y="0"/>
                      <a:pt x="239" y="28"/>
                      <a:pt x="169" y="84"/>
                    </a:cubicBezTo>
                    <a:cubicBezTo>
                      <a:pt x="15" y="210"/>
                      <a:pt x="1" y="434"/>
                      <a:pt x="127" y="588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49" y="714"/>
                      <a:pt x="547" y="686"/>
                      <a:pt x="617" y="630"/>
                    </a:cubicBezTo>
                    <a:cubicBezTo>
                      <a:pt x="701" y="574"/>
                      <a:pt x="743" y="490"/>
                      <a:pt x="757" y="392"/>
                    </a:cubicBezTo>
                    <a:cubicBezTo>
                      <a:pt x="757" y="294"/>
                      <a:pt x="729" y="210"/>
                      <a:pt x="673" y="140"/>
                    </a:cubicBezTo>
                    <a:cubicBezTo>
                      <a:pt x="617" y="56"/>
                      <a:pt x="533" y="14"/>
                      <a:pt x="43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24"/>
              <p:cNvSpPr/>
              <p:nvPr/>
            </p:nvSpPr>
            <p:spPr>
              <a:xfrm rot="5400000">
                <a:off x="4412982" y="5267911"/>
                <a:ext cx="42737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56" y="130"/>
                      <a:pt x="14" y="214"/>
                      <a:pt x="0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40" y="648"/>
                      <a:pt x="224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14" y="480"/>
                      <a:pt x="728" y="396"/>
                    </a:cubicBezTo>
                    <a:cubicBezTo>
                      <a:pt x="742" y="186"/>
                      <a:pt x="602" y="18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24"/>
              <p:cNvSpPr/>
              <p:nvPr/>
            </p:nvSpPr>
            <p:spPr>
              <a:xfrm rot="5400000">
                <a:off x="3235695" y="5587261"/>
                <a:ext cx="44350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7" extrusionOk="0">
                    <a:moveTo>
                      <a:pt x="385" y="0"/>
                    </a:moveTo>
                    <a:cubicBezTo>
                      <a:pt x="307" y="0"/>
                      <a:pt x="238" y="27"/>
                      <a:pt x="168" y="74"/>
                    </a:cubicBezTo>
                    <a:cubicBezTo>
                      <a:pt x="14" y="200"/>
                      <a:pt x="0" y="423"/>
                      <a:pt x="126" y="577"/>
                    </a:cubicBezTo>
                    <a:cubicBezTo>
                      <a:pt x="182" y="647"/>
                      <a:pt x="266" y="689"/>
                      <a:pt x="364" y="703"/>
                    </a:cubicBezTo>
                    <a:cubicBezTo>
                      <a:pt x="381" y="706"/>
                      <a:pt x="397" y="707"/>
                      <a:pt x="413" y="707"/>
                    </a:cubicBezTo>
                    <a:cubicBezTo>
                      <a:pt x="491" y="707"/>
                      <a:pt x="560" y="680"/>
                      <a:pt x="630" y="633"/>
                    </a:cubicBezTo>
                    <a:cubicBezTo>
                      <a:pt x="700" y="563"/>
                      <a:pt x="742" y="479"/>
                      <a:pt x="756" y="395"/>
                    </a:cubicBezTo>
                    <a:cubicBezTo>
                      <a:pt x="770" y="297"/>
                      <a:pt x="742" y="200"/>
                      <a:pt x="672" y="130"/>
                    </a:cubicBezTo>
                    <a:cubicBezTo>
                      <a:pt x="616" y="60"/>
                      <a:pt x="532" y="4"/>
                      <a:pt x="434" y="4"/>
                    </a:cubicBezTo>
                    <a:cubicBezTo>
                      <a:pt x="417" y="1"/>
                      <a:pt x="401" y="0"/>
                      <a:pt x="38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24"/>
              <p:cNvSpPr/>
              <p:nvPr/>
            </p:nvSpPr>
            <p:spPr>
              <a:xfrm rot="5400000">
                <a:off x="3072871" y="6398816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407" y="0"/>
                    </a:moveTo>
                    <a:cubicBezTo>
                      <a:pt x="309" y="0"/>
                      <a:pt x="225" y="28"/>
                      <a:pt x="141" y="84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06"/>
                      <a:pt x="29" y="504"/>
                      <a:pt x="99" y="574"/>
                    </a:cubicBezTo>
                    <a:cubicBezTo>
                      <a:pt x="155" y="644"/>
                      <a:pt x="239" y="700"/>
                      <a:pt x="337" y="700"/>
                    </a:cubicBezTo>
                    <a:cubicBezTo>
                      <a:pt x="353" y="702"/>
                      <a:pt x="370" y="703"/>
                      <a:pt x="386" y="703"/>
                    </a:cubicBezTo>
                    <a:cubicBezTo>
                      <a:pt x="463" y="703"/>
                      <a:pt x="533" y="67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42" y="196"/>
                      <a:pt x="602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24"/>
              <p:cNvSpPr/>
              <p:nvPr/>
            </p:nvSpPr>
            <p:spPr>
              <a:xfrm rot="5400000">
                <a:off x="3216998" y="6356770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91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5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84" y="200"/>
                      <a:pt x="630" y="18"/>
                      <a:pt x="434" y="4"/>
                    </a:cubicBezTo>
                    <a:cubicBezTo>
                      <a:pt x="420" y="2"/>
                      <a:pt x="406" y="0"/>
                      <a:pt x="39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24"/>
              <p:cNvSpPr/>
              <p:nvPr/>
            </p:nvSpPr>
            <p:spPr>
              <a:xfrm rot="5400000">
                <a:off x="2842338" y="6315474"/>
                <a:ext cx="4435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4" extrusionOk="0">
                    <a:moveTo>
                      <a:pt x="406" y="0"/>
                    </a:moveTo>
                    <a:cubicBezTo>
                      <a:pt x="308" y="0"/>
                      <a:pt x="224" y="28"/>
                      <a:pt x="140" y="84"/>
                    </a:cubicBezTo>
                    <a:cubicBezTo>
                      <a:pt x="70" y="140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588" y="630"/>
                    </a:cubicBezTo>
                    <a:cubicBezTo>
                      <a:pt x="742" y="504"/>
                      <a:pt x="770" y="280"/>
                      <a:pt x="644" y="126"/>
                    </a:cubicBezTo>
                    <a:cubicBezTo>
                      <a:pt x="588" y="56"/>
                      <a:pt x="504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24"/>
              <p:cNvSpPr/>
              <p:nvPr/>
            </p:nvSpPr>
            <p:spPr>
              <a:xfrm rot="5400000">
                <a:off x="3194318" y="5978903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396" y="1"/>
                    </a:moveTo>
                    <a:cubicBezTo>
                      <a:pt x="311" y="1"/>
                      <a:pt x="229" y="39"/>
                      <a:pt x="169" y="88"/>
                    </a:cubicBezTo>
                    <a:cubicBezTo>
                      <a:pt x="15" y="199"/>
                      <a:pt x="1" y="423"/>
                      <a:pt x="127" y="577"/>
                    </a:cubicBezTo>
                    <a:cubicBezTo>
                      <a:pt x="183" y="647"/>
                      <a:pt x="267" y="703"/>
                      <a:pt x="365" y="703"/>
                    </a:cubicBezTo>
                    <a:cubicBezTo>
                      <a:pt x="379" y="706"/>
                      <a:pt x="394" y="707"/>
                      <a:pt x="409" y="707"/>
                    </a:cubicBezTo>
                    <a:cubicBezTo>
                      <a:pt x="481" y="707"/>
                      <a:pt x="558" y="680"/>
                      <a:pt x="616" y="633"/>
                    </a:cubicBezTo>
                    <a:cubicBezTo>
                      <a:pt x="686" y="577"/>
                      <a:pt x="742" y="479"/>
                      <a:pt x="756" y="395"/>
                    </a:cubicBezTo>
                    <a:cubicBezTo>
                      <a:pt x="770" y="199"/>
                      <a:pt x="630" y="18"/>
                      <a:pt x="435" y="4"/>
                    </a:cubicBezTo>
                    <a:cubicBezTo>
                      <a:pt x="422" y="2"/>
                      <a:pt x="409" y="1"/>
                      <a:pt x="39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24"/>
              <p:cNvSpPr/>
              <p:nvPr/>
            </p:nvSpPr>
            <p:spPr>
              <a:xfrm rot="5400000">
                <a:off x="3516862" y="5400408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24"/>
              <p:cNvSpPr/>
              <p:nvPr/>
            </p:nvSpPr>
            <p:spPr>
              <a:xfrm rot="5400000">
                <a:off x="3418327" y="5551096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0"/>
                    </a:moveTo>
                    <a:cubicBezTo>
                      <a:pt x="289" y="0"/>
                      <a:pt x="212" y="28"/>
                      <a:pt x="154" y="74"/>
                    </a:cubicBezTo>
                    <a:cubicBezTo>
                      <a:pt x="84" y="130"/>
                      <a:pt x="28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7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24"/>
              <p:cNvSpPr/>
              <p:nvPr/>
            </p:nvSpPr>
            <p:spPr>
              <a:xfrm rot="5400000">
                <a:off x="4101975" y="5529382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8" y="1"/>
                    </a:moveTo>
                    <a:cubicBezTo>
                      <a:pt x="277" y="1"/>
                      <a:pt x="199" y="30"/>
                      <a:pt x="141" y="88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40" y="706"/>
                      <a:pt x="356" y="707"/>
                      <a:pt x="373" y="707"/>
                    </a:cubicBezTo>
                    <a:cubicBezTo>
                      <a:pt x="454" y="707"/>
                      <a:pt x="531" y="680"/>
                      <a:pt x="589" y="634"/>
                    </a:cubicBezTo>
                    <a:cubicBezTo>
                      <a:pt x="743" y="508"/>
                      <a:pt x="771" y="284"/>
                      <a:pt x="645" y="130"/>
                    </a:cubicBezTo>
                    <a:cubicBezTo>
                      <a:pt x="575" y="60"/>
                      <a:pt x="491" y="18"/>
                      <a:pt x="407" y="4"/>
                    </a:cubicBezTo>
                    <a:cubicBezTo>
                      <a:pt x="390" y="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24"/>
              <p:cNvSpPr/>
              <p:nvPr/>
            </p:nvSpPr>
            <p:spPr>
              <a:xfrm rot="5400000">
                <a:off x="3939492" y="5749570"/>
                <a:ext cx="44408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83" y="85"/>
                    </a:cubicBezTo>
                    <a:cubicBezTo>
                      <a:pt x="29" y="211"/>
                      <a:pt x="1" y="435"/>
                      <a:pt x="127" y="574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63" y="714"/>
                      <a:pt x="547" y="686"/>
                      <a:pt x="631" y="630"/>
                    </a:cubicBezTo>
                    <a:cubicBezTo>
                      <a:pt x="701" y="574"/>
                      <a:pt x="743" y="491"/>
                      <a:pt x="757" y="393"/>
                    </a:cubicBezTo>
                    <a:cubicBezTo>
                      <a:pt x="771" y="295"/>
                      <a:pt x="743" y="211"/>
                      <a:pt x="673" y="141"/>
                    </a:cubicBezTo>
                    <a:cubicBezTo>
                      <a:pt x="617" y="57"/>
                      <a:pt x="533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24"/>
              <p:cNvSpPr/>
              <p:nvPr/>
            </p:nvSpPr>
            <p:spPr>
              <a:xfrm rot="5400000">
                <a:off x="3847241" y="5390709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7" y="1"/>
                    </a:moveTo>
                    <a:cubicBezTo>
                      <a:pt x="309" y="1"/>
                      <a:pt x="211" y="29"/>
                      <a:pt x="141" y="85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20"/>
                      <a:pt x="29" y="504"/>
                      <a:pt x="99" y="588"/>
                    </a:cubicBezTo>
                    <a:cubicBezTo>
                      <a:pt x="155" y="658"/>
                      <a:pt x="239" y="700"/>
                      <a:pt x="337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9" y="574"/>
                      <a:pt x="715" y="490"/>
                      <a:pt x="729" y="392"/>
                    </a:cubicBezTo>
                    <a:cubicBezTo>
                      <a:pt x="729" y="294"/>
                      <a:pt x="701" y="210"/>
                      <a:pt x="645" y="140"/>
                    </a:cubicBezTo>
                    <a:cubicBezTo>
                      <a:pt x="589" y="57"/>
                      <a:pt x="491" y="15"/>
                      <a:pt x="40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24"/>
              <p:cNvSpPr/>
              <p:nvPr/>
            </p:nvSpPr>
            <p:spPr>
              <a:xfrm rot="5400000">
                <a:off x="4175911" y="5592192"/>
                <a:ext cx="42795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7" extrusionOk="0">
                    <a:moveTo>
                      <a:pt x="359" y="1"/>
                    </a:moveTo>
                    <a:cubicBezTo>
                      <a:pt x="283" y="1"/>
                      <a:pt x="201" y="39"/>
                      <a:pt x="140" y="87"/>
                    </a:cubicBezTo>
                    <a:cubicBezTo>
                      <a:pt x="70" y="143"/>
                      <a:pt x="14" y="227"/>
                      <a:pt x="14" y="325"/>
                    </a:cubicBezTo>
                    <a:cubicBezTo>
                      <a:pt x="0" y="409"/>
                      <a:pt x="28" y="507"/>
                      <a:pt x="84" y="577"/>
                    </a:cubicBezTo>
                    <a:cubicBezTo>
                      <a:pt x="140" y="647"/>
                      <a:pt x="238" y="703"/>
                      <a:pt x="322" y="703"/>
                    </a:cubicBezTo>
                    <a:cubicBezTo>
                      <a:pt x="339" y="705"/>
                      <a:pt x="356" y="707"/>
                      <a:pt x="373" y="707"/>
                    </a:cubicBezTo>
                    <a:cubicBezTo>
                      <a:pt x="453" y="707"/>
                      <a:pt x="530" y="679"/>
                      <a:pt x="588" y="633"/>
                    </a:cubicBezTo>
                    <a:cubicBezTo>
                      <a:pt x="658" y="577"/>
                      <a:pt x="700" y="479"/>
                      <a:pt x="714" y="395"/>
                    </a:cubicBezTo>
                    <a:cubicBezTo>
                      <a:pt x="742" y="199"/>
                      <a:pt x="588" y="17"/>
                      <a:pt x="392" y="3"/>
                    </a:cubicBezTo>
                    <a:cubicBezTo>
                      <a:pt x="381" y="2"/>
                      <a:pt x="37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24"/>
              <p:cNvSpPr/>
              <p:nvPr/>
            </p:nvSpPr>
            <p:spPr>
              <a:xfrm rot="5400000">
                <a:off x="3554670" y="5887207"/>
                <a:ext cx="483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14" extrusionOk="0">
                    <a:moveTo>
                      <a:pt x="518" y="0"/>
                    </a:moveTo>
                    <a:cubicBezTo>
                      <a:pt x="420" y="0"/>
                      <a:pt x="322" y="28"/>
                      <a:pt x="252" y="84"/>
                    </a:cubicBezTo>
                    <a:cubicBezTo>
                      <a:pt x="0" y="280"/>
                      <a:pt x="126" y="686"/>
                      <a:pt x="448" y="714"/>
                    </a:cubicBezTo>
                    <a:cubicBezTo>
                      <a:pt x="532" y="714"/>
                      <a:pt x="630" y="686"/>
                      <a:pt x="700" y="630"/>
                    </a:cubicBezTo>
                    <a:cubicBezTo>
                      <a:pt x="784" y="574"/>
                      <a:pt x="826" y="490"/>
                      <a:pt x="840" y="392"/>
                    </a:cubicBezTo>
                    <a:cubicBezTo>
                      <a:pt x="840" y="294"/>
                      <a:pt x="812" y="210"/>
                      <a:pt x="756" y="140"/>
                    </a:cubicBezTo>
                    <a:cubicBezTo>
                      <a:pt x="700" y="56"/>
                      <a:pt x="602" y="14"/>
                      <a:pt x="51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24"/>
              <p:cNvSpPr/>
              <p:nvPr/>
            </p:nvSpPr>
            <p:spPr>
              <a:xfrm rot="5400000">
                <a:off x="3522929" y="6230632"/>
                <a:ext cx="44350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5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00" y="574"/>
                      <a:pt x="742" y="491"/>
                      <a:pt x="756" y="393"/>
                    </a:cubicBezTo>
                    <a:cubicBezTo>
                      <a:pt x="770" y="197"/>
                      <a:pt x="630" y="29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24"/>
              <p:cNvSpPr/>
              <p:nvPr/>
            </p:nvSpPr>
            <p:spPr>
              <a:xfrm rot="5400000">
                <a:off x="3756273" y="5973430"/>
                <a:ext cx="42795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14" y="225"/>
                      <a:pt x="14" y="323"/>
                    </a:cubicBezTo>
                    <a:cubicBezTo>
                      <a:pt x="0" y="407"/>
                      <a:pt x="28" y="505"/>
                      <a:pt x="84" y="575"/>
                    </a:cubicBezTo>
                    <a:cubicBezTo>
                      <a:pt x="140" y="645"/>
                      <a:pt x="238" y="701"/>
                      <a:pt x="322" y="701"/>
                    </a:cubicBezTo>
                    <a:cubicBezTo>
                      <a:pt x="339" y="703"/>
                      <a:pt x="356" y="704"/>
                      <a:pt x="373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58" y="575"/>
                      <a:pt x="714" y="477"/>
                      <a:pt x="714" y="393"/>
                    </a:cubicBezTo>
                    <a:cubicBezTo>
                      <a:pt x="742" y="197"/>
                      <a:pt x="588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24"/>
              <p:cNvSpPr/>
              <p:nvPr/>
            </p:nvSpPr>
            <p:spPr>
              <a:xfrm rot="5400000">
                <a:off x="3588769" y="5962867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49" y="0"/>
                    </a:moveTo>
                    <a:cubicBezTo>
                      <a:pt x="276" y="0"/>
                      <a:pt x="198" y="29"/>
                      <a:pt x="140" y="88"/>
                    </a:cubicBezTo>
                    <a:cubicBezTo>
                      <a:pt x="70" y="144"/>
                      <a:pt x="14" y="228"/>
                      <a:pt x="14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38" y="703"/>
                      <a:pt x="322" y="703"/>
                    </a:cubicBezTo>
                    <a:cubicBezTo>
                      <a:pt x="339" y="706"/>
                      <a:pt x="356" y="707"/>
                      <a:pt x="372" y="707"/>
                    </a:cubicBezTo>
                    <a:cubicBezTo>
                      <a:pt x="453" y="707"/>
                      <a:pt x="530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74" y="60"/>
                      <a:pt x="490" y="4"/>
                      <a:pt x="392" y="4"/>
                    </a:cubicBezTo>
                    <a:cubicBezTo>
                      <a:pt x="378" y="1"/>
                      <a:pt x="364" y="0"/>
                      <a:pt x="3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24"/>
              <p:cNvSpPr/>
              <p:nvPr/>
            </p:nvSpPr>
            <p:spPr>
              <a:xfrm rot="5400000">
                <a:off x="3973387" y="5863016"/>
                <a:ext cx="4676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08" extrusionOk="0">
                    <a:moveTo>
                      <a:pt x="399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4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84" y="508"/>
                      <a:pt x="812" y="284"/>
                      <a:pt x="686" y="130"/>
                    </a:cubicBezTo>
                    <a:cubicBezTo>
                      <a:pt x="616" y="60"/>
                      <a:pt x="532" y="18"/>
                      <a:pt x="448" y="4"/>
                    </a:cubicBezTo>
                    <a:cubicBezTo>
                      <a:pt x="432" y="2"/>
                      <a:pt x="415" y="0"/>
                      <a:pt x="39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24"/>
              <p:cNvSpPr/>
              <p:nvPr/>
            </p:nvSpPr>
            <p:spPr>
              <a:xfrm rot="5400000">
                <a:off x="4081540" y="5251849"/>
                <a:ext cx="49188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854" h="704" extrusionOk="0">
                    <a:moveTo>
                      <a:pt x="357" y="1"/>
                    </a:moveTo>
                    <a:cubicBezTo>
                      <a:pt x="280" y="1"/>
                      <a:pt x="212" y="28"/>
                      <a:pt x="154" y="74"/>
                    </a:cubicBezTo>
                    <a:cubicBezTo>
                      <a:pt x="70" y="130"/>
                      <a:pt x="28" y="228"/>
                      <a:pt x="14" y="312"/>
                    </a:cubicBezTo>
                    <a:cubicBezTo>
                      <a:pt x="0" y="508"/>
                      <a:pt x="140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854" y="424"/>
                      <a:pt x="728" y="18"/>
                      <a:pt x="406" y="4"/>
                    </a:cubicBezTo>
                    <a:cubicBezTo>
                      <a:pt x="389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24"/>
              <p:cNvSpPr/>
              <p:nvPr/>
            </p:nvSpPr>
            <p:spPr>
              <a:xfrm rot="5400000">
                <a:off x="3791124" y="5550981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72" y="1"/>
                    </a:moveTo>
                    <a:cubicBezTo>
                      <a:pt x="291" y="1"/>
                      <a:pt x="213" y="30"/>
                      <a:pt x="155" y="88"/>
                    </a:cubicBezTo>
                    <a:cubicBezTo>
                      <a:pt x="85" y="144"/>
                      <a:pt x="43" y="228"/>
                      <a:pt x="29" y="326"/>
                    </a:cubicBezTo>
                    <a:cubicBezTo>
                      <a:pt x="1" y="522"/>
                      <a:pt x="155" y="690"/>
                      <a:pt x="351" y="704"/>
                    </a:cubicBezTo>
                    <a:cubicBezTo>
                      <a:pt x="365" y="706"/>
                      <a:pt x="380" y="707"/>
                      <a:pt x="395" y="707"/>
                    </a:cubicBezTo>
                    <a:cubicBezTo>
                      <a:pt x="467" y="707"/>
                      <a:pt x="545" y="680"/>
                      <a:pt x="603" y="634"/>
                    </a:cubicBezTo>
                    <a:cubicBezTo>
                      <a:pt x="756" y="508"/>
                      <a:pt x="784" y="284"/>
                      <a:pt x="658" y="130"/>
                    </a:cubicBezTo>
                    <a:cubicBezTo>
                      <a:pt x="603" y="60"/>
                      <a:pt x="505" y="18"/>
                      <a:pt x="421" y="4"/>
                    </a:cubicBezTo>
                    <a:cubicBezTo>
                      <a:pt x="404" y="2"/>
                      <a:pt x="388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24"/>
              <p:cNvSpPr/>
              <p:nvPr/>
            </p:nvSpPr>
            <p:spPr>
              <a:xfrm rot="5400000">
                <a:off x="3141616" y="5753130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392" y="1"/>
                    </a:moveTo>
                    <a:cubicBezTo>
                      <a:pt x="294" y="1"/>
                      <a:pt x="210" y="29"/>
                      <a:pt x="140" y="85"/>
                    </a:cubicBezTo>
                    <a:cubicBezTo>
                      <a:pt x="56" y="141"/>
                      <a:pt x="14" y="225"/>
                      <a:pt x="0" y="322"/>
                    </a:cubicBezTo>
                    <a:cubicBezTo>
                      <a:pt x="0" y="420"/>
                      <a:pt x="28" y="504"/>
                      <a:pt x="84" y="588"/>
                    </a:cubicBezTo>
                    <a:cubicBezTo>
                      <a:pt x="140" y="658"/>
                      <a:pt x="224" y="700"/>
                      <a:pt x="322" y="714"/>
                    </a:cubicBezTo>
                    <a:cubicBezTo>
                      <a:pt x="420" y="714"/>
                      <a:pt x="504" y="686"/>
                      <a:pt x="588" y="630"/>
                    </a:cubicBezTo>
                    <a:cubicBezTo>
                      <a:pt x="742" y="504"/>
                      <a:pt x="756" y="280"/>
                      <a:pt x="630" y="141"/>
                    </a:cubicBezTo>
                    <a:cubicBezTo>
                      <a:pt x="574" y="57"/>
                      <a:pt x="490" y="15"/>
                      <a:pt x="39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24"/>
              <p:cNvSpPr/>
              <p:nvPr/>
            </p:nvSpPr>
            <p:spPr>
              <a:xfrm rot="5400000">
                <a:off x="4058155" y="5692944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1"/>
                    </a:moveTo>
                    <a:cubicBezTo>
                      <a:pt x="280" y="1"/>
                      <a:pt x="210" y="28"/>
                      <a:pt x="140" y="74"/>
                    </a:cubicBezTo>
                    <a:cubicBezTo>
                      <a:pt x="71" y="144"/>
                      <a:pt x="29" y="228"/>
                      <a:pt x="15" y="312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90"/>
                      <a:pt x="602" y="634"/>
                    </a:cubicBezTo>
                    <a:cubicBezTo>
                      <a:pt x="672" y="564"/>
                      <a:pt x="714" y="480"/>
                      <a:pt x="728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504" y="4"/>
                      <a:pt x="406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24"/>
              <p:cNvSpPr/>
              <p:nvPr/>
            </p:nvSpPr>
            <p:spPr>
              <a:xfrm rot="5400000">
                <a:off x="3055352" y="563936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1"/>
                    </a:moveTo>
                    <a:cubicBezTo>
                      <a:pt x="289" y="1"/>
                      <a:pt x="212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6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24"/>
              <p:cNvSpPr/>
              <p:nvPr/>
            </p:nvSpPr>
            <p:spPr>
              <a:xfrm rot="5400000">
                <a:off x="3054545" y="5757036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28" y="214"/>
                      <a:pt x="14" y="312"/>
                    </a:cubicBezTo>
                    <a:cubicBezTo>
                      <a:pt x="0" y="410"/>
                      <a:pt x="28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24"/>
              <p:cNvSpPr/>
              <p:nvPr/>
            </p:nvSpPr>
            <p:spPr>
              <a:xfrm rot="5400000">
                <a:off x="3151108" y="5626376"/>
                <a:ext cx="45156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7" extrusionOk="0">
                    <a:moveTo>
                      <a:pt x="400" y="0"/>
                    </a:moveTo>
                    <a:cubicBezTo>
                      <a:pt x="325" y="0"/>
                      <a:pt x="243" y="38"/>
                      <a:pt x="182" y="87"/>
                    </a:cubicBezTo>
                    <a:cubicBezTo>
                      <a:pt x="28" y="199"/>
                      <a:pt x="0" y="423"/>
                      <a:pt x="126" y="577"/>
                    </a:cubicBezTo>
                    <a:cubicBezTo>
                      <a:pt x="182" y="647"/>
                      <a:pt x="280" y="703"/>
                      <a:pt x="364" y="703"/>
                    </a:cubicBezTo>
                    <a:cubicBezTo>
                      <a:pt x="381" y="705"/>
                      <a:pt x="398" y="706"/>
                      <a:pt x="414" y="706"/>
                    </a:cubicBezTo>
                    <a:cubicBezTo>
                      <a:pt x="495" y="706"/>
                      <a:pt x="572" y="679"/>
                      <a:pt x="630" y="633"/>
                    </a:cubicBezTo>
                    <a:cubicBezTo>
                      <a:pt x="700" y="577"/>
                      <a:pt x="742" y="479"/>
                      <a:pt x="756" y="395"/>
                    </a:cubicBezTo>
                    <a:cubicBezTo>
                      <a:pt x="784" y="199"/>
                      <a:pt x="630" y="17"/>
                      <a:pt x="434" y="3"/>
                    </a:cubicBezTo>
                    <a:cubicBezTo>
                      <a:pt x="423" y="1"/>
                      <a:pt x="412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24"/>
              <p:cNvSpPr/>
              <p:nvPr/>
            </p:nvSpPr>
            <p:spPr>
              <a:xfrm rot="5400000">
                <a:off x="3160899" y="5707070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0"/>
                    </a:moveTo>
                    <a:cubicBezTo>
                      <a:pt x="280" y="0"/>
                      <a:pt x="210" y="28"/>
                      <a:pt x="140" y="74"/>
                    </a:cubicBezTo>
                    <a:cubicBezTo>
                      <a:pt x="70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672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504" y="4"/>
                      <a:pt x="406" y="4"/>
                    </a:cubicBezTo>
                    <a:cubicBezTo>
                      <a:pt x="390" y="2"/>
                      <a:pt x="373" y="0"/>
                      <a:pt x="35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24"/>
              <p:cNvSpPr/>
              <p:nvPr/>
            </p:nvSpPr>
            <p:spPr>
              <a:xfrm rot="5400000">
                <a:off x="3103676" y="56965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48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57" y="130"/>
                      <a:pt x="15" y="214"/>
                      <a:pt x="1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41" y="648"/>
                      <a:pt x="225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00" y="480"/>
                      <a:pt x="714" y="382"/>
                    </a:cubicBezTo>
                    <a:cubicBezTo>
                      <a:pt x="728" y="284"/>
                      <a:pt x="700" y="200"/>
                      <a:pt x="630" y="130"/>
                    </a:cubicBezTo>
                    <a:cubicBezTo>
                      <a:pt x="574" y="46"/>
                      <a:pt x="490" y="5"/>
                      <a:pt x="392" y="5"/>
                    </a:cubicBezTo>
                    <a:cubicBezTo>
                      <a:pt x="378" y="2"/>
                      <a:pt x="363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24"/>
              <p:cNvSpPr/>
              <p:nvPr/>
            </p:nvSpPr>
            <p:spPr>
              <a:xfrm rot="5400000">
                <a:off x="3039512" y="5703528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20" y="1"/>
                    </a:moveTo>
                    <a:cubicBezTo>
                      <a:pt x="322" y="1"/>
                      <a:pt x="238" y="29"/>
                      <a:pt x="168" y="85"/>
                    </a:cubicBezTo>
                    <a:lnTo>
                      <a:pt x="182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2" y="645"/>
                      <a:pt x="266" y="701"/>
                      <a:pt x="350" y="715"/>
                    </a:cubicBezTo>
                    <a:cubicBezTo>
                      <a:pt x="448" y="715"/>
                      <a:pt x="532" y="687"/>
                      <a:pt x="616" y="631"/>
                    </a:cubicBezTo>
                    <a:cubicBezTo>
                      <a:pt x="686" y="575"/>
                      <a:pt x="728" y="491"/>
                      <a:pt x="742" y="393"/>
                    </a:cubicBezTo>
                    <a:cubicBezTo>
                      <a:pt x="756" y="197"/>
                      <a:pt x="616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24"/>
              <p:cNvSpPr/>
              <p:nvPr/>
            </p:nvSpPr>
            <p:spPr>
              <a:xfrm rot="5400000">
                <a:off x="3114447" y="5601177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6" y="1"/>
                    </a:moveTo>
                    <a:cubicBezTo>
                      <a:pt x="308" y="1"/>
                      <a:pt x="224" y="29"/>
                      <a:pt x="140" y="85"/>
                    </a:cubicBezTo>
                    <a:cubicBezTo>
                      <a:pt x="70" y="141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28" y="294"/>
                      <a:pt x="700" y="211"/>
                      <a:pt x="644" y="141"/>
                    </a:cubicBezTo>
                    <a:cubicBezTo>
                      <a:pt x="588" y="57"/>
                      <a:pt x="504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95" name="Google Shape;5595;p24"/>
            <p:cNvGrpSpPr/>
            <p:nvPr/>
          </p:nvGrpSpPr>
          <p:grpSpPr>
            <a:xfrm rot="4189994">
              <a:off x="4658669" y="3757702"/>
              <a:ext cx="1399839" cy="2070395"/>
              <a:chOff x="4306024" y="4449861"/>
              <a:chExt cx="1651608" cy="2442768"/>
            </a:xfrm>
          </p:grpSpPr>
          <p:sp>
            <p:nvSpPr>
              <p:cNvPr id="5596" name="Google Shape;5596;p24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24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24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24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24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24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24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24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24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24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24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24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24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24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24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24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24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24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24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24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24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24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24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" name="Google Shape;5619;p24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" name="Google Shape;5620;p24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24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24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24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24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24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24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24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24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24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24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24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24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24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24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24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24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24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24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24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24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24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" name="Google Shape;5642;p24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24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" name="Google Shape;5644;p24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24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24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24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24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24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24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24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24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24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24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24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24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24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24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24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24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24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24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24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24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24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24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24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24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24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24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24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24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3" name="Google Shape;5673;p24"/>
            <p:cNvGrpSpPr/>
            <p:nvPr/>
          </p:nvGrpSpPr>
          <p:grpSpPr>
            <a:xfrm flipH="1">
              <a:off x="4667079" y="4003088"/>
              <a:ext cx="2297794" cy="1607484"/>
              <a:chOff x="6485916" y="4789168"/>
              <a:chExt cx="2710942" cy="1896513"/>
            </a:xfrm>
          </p:grpSpPr>
          <p:sp>
            <p:nvSpPr>
              <p:cNvPr id="5674" name="Google Shape;5674;p24"/>
              <p:cNvSpPr/>
              <p:nvPr/>
            </p:nvSpPr>
            <p:spPr>
              <a:xfrm rot="5400000">
                <a:off x="6893131" y="4381954"/>
                <a:ext cx="1896513" cy="2710942"/>
              </a:xfrm>
              <a:custGeom>
                <a:avLst/>
                <a:gdLst/>
                <a:ahLst/>
                <a:cxnLst/>
                <a:rect l="l" t="t" r="r" b="b"/>
                <a:pathLst>
                  <a:path w="32927" h="47067" extrusionOk="0">
                    <a:moveTo>
                      <a:pt x="28952" y="21284"/>
                    </a:moveTo>
                    <a:cubicBezTo>
                      <a:pt x="28952" y="21368"/>
                      <a:pt x="28938" y="21438"/>
                      <a:pt x="28938" y="21522"/>
                    </a:cubicBezTo>
                    <a:cubicBezTo>
                      <a:pt x="28938" y="21438"/>
                      <a:pt x="28938" y="21368"/>
                      <a:pt x="28952" y="21284"/>
                    </a:cubicBezTo>
                    <a:close/>
                    <a:moveTo>
                      <a:pt x="30883" y="1"/>
                    </a:moveTo>
                    <a:cubicBezTo>
                      <a:pt x="29918" y="43"/>
                      <a:pt x="28728" y="2673"/>
                      <a:pt x="27861" y="3457"/>
                    </a:cubicBezTo>
                    <a:cubicBezTo>
                      <a:pt x="25594" y="6158"/>
                      <a:pt x="23019" y="8607"/>
                      <a:pt x="20584" y="11167"/>
                    </a:cubicBezTo>
                    <a:cubicBezTo>
                      <a:pt x="19535" y="12343"/>
                      <a:pt x="18429" y="13490"/>
                      <a:pt x="17170" y="14442"/>
                    </a:cubicBezTo>
                    <a:cubicBezTo>
                      <a:pt x="16719" y="14685"/>
                      <a:pt x="16555" y="15343"/>
                      <a:pt x="17046" y="15343"/>
                    </a:cubicBezTo>
                    <a:cubicBezTo>
                      <a:pt x="17119" y="15343"/>
                      <a:pt x="17207" y="15328"/>
                      <a:pt x="17310" y="15295"/>
                    </a:cubicBezTo>
                    <a:cubicBezTo>
                      <a:pt x="18275" y="14918"/>
                      <a:pt x="19283" y="14680"/>
                      <a:pt x="20304" y="14596"/>
                    </a:cubicBezTo>
                    <a:cubicBezTo>
                      <a:pt x="20692" y="14545"/>
                      <a:pt x="21079" y="14523"/>
                      <a:pt x="21465" y="14523"/>
                    </a:cubicBezTo>
                    <a:cubicBezTo>
                      <a:pt x="22251" y="14523"/>
                      <a:pt x="23033" y="14614"/>
                      <a:pt x="23803" y="14736"/>
                    </a:cubicBezTo>
                    <a:cubicBezTo>
                      <a:pt x="23649" y="14974"/>
                      <a:pt x="23299" y="14918"/>
                      <a:pt x="23061" y="14987"/>
                    </a:cubicBezTo>
                    <a:cubicBezTo>
                      <a:pt x="22208" y="15183"/>
                      <a:pt x="21354" y="15337"/>
                      <a:pt x="20514" y="15617"/>
                    </a:cubicBezTo>
                    <a:cubicBezTo>
                      <a:pt x="14735" y="17394"/>
                      <a:pt x="9390" y="20641"/>
                      <a:pt x="5612" y="25413"/>
                    </a:cubicBezTo>
                    <a:lnTo>
                      <a:pt x="5639" y="25385"/>
                    </a:lnTo>
                    <a:lnTo>
                      <a:pt x="5639" y="25385"/>
                    </a:lnTo>
                    <a:cubicBezTo>
                      <a:pt x="4767" y="26404"/>
                      <a:pt x="3583" y="27654"/>
                      <a:pt x="4739" y="27654"/>
                    </a:cubicBezTo>
                    <a:cubicBezTo>
                      <a:pt x="5010" y="27654"/>
                      <a:pt x="5411" y="27585"/>
                      <a:pt x="5975" y="27428"/>
                    </a:cubicBezTo>
                    <a:cubicBezTo>
                      <a:pt x="7286" y="27259"/>
                      <a:pt x="8653" y="26953"/>
                      <a:pt x="9988" y="26953"/>
                    </a:cubicBezTo>
                    <a:cubicBezTo>
                      <a:pt x="10649" y="26953"/>
                      <a:pt x="11302" y="27028"/>
                      <a:pt x="11936" y="27232"/>
                    </a:cubicBezTo>
                    <a:cubicBezTo>
                      <a:pt x="8998" y="28491"/>
                      <a:pt x="5598" y="28785"/>
                      <a:pt x="3093" y="30968"/>
                    </a:cubicBezTo>
                    <a:cubicBezTo>
                      <a:pt x="1036" y="32647"/>
                      <a:pt x="448" y="34424"/>
                      <a:pt x="252" y="36985"/>
                    </a:cubicBezTo>
                    <a:cubicBezTo>
                      <a:pt x="0" y="38944"/>
                      <a:pt x="140" y="41043"/>
                      <a:pt x="1106" y="42792"/>
                    </a:cubicBezTo>
                    <a:cubicBezTo>
                      <a:pt x="1497" y="43618"/>
                      <a:pt x="2197" y="44220"/>
                      <a:pt x="2771" y="44891"/>
                    </a:cubicBezTo>
                    <a:cubicBezTo>
                      <a:pt x="3303" y="45689"/>
                      <a:pt x="4184" y="46179"/>
                      <a:pt x="5038" y="46542"/>
                    </a:cubicBezTo>
                    <a:cubicBezTo>
                      <a:pt x="5643" y="46908"/>
                      <a:pt x="6220" y="47067"/>
                      <a:pt x="6763" y="47067"/>
                    </a:cubicBezTo>
                    <a:cubicBezTo>
                      <a:pt x="8627" y="47067"/>
                      <a:pt x="10090" y="45198"/>
                      <a:pt x="10957" y="43464"/>
                    </a:cubicBezTo>
                    <a:cubicBezTo>
                      <a:pt x="12020" y="41743"/>
                      <a:pt x="12888" y="39952"/>
                      <a:pt x="13882" y="38216"/>
                    </a:cubicBezTo>
                    <a:lnTo>
                      <a:pt x="13882" y="38216"/>
                    </a:lnTo>
                    <a:cubicBezTo>
                      <a:pt x="13993" y="39770"/>
                      <a:pt x="13518" y="41337"/>
                      <a:pt x="13070" y="42848"/>
                    </a:cubicBezTo>
                    <a:cubicBezTo>
                      <a:pt x="12818" y="43716"/>
                      <a:pt x="12566" y="44471"/>
                      <a:pt x="12258" y="45297"/>
                    </a:cubicBezTo>
                    <a:cubicBezTo>
                      <a:pt x="11987" y="45817"/>
                      <a:pt x="11761" y="46814"/>
                      <a:pt x="12313" y="46814"/>
                    </a:cubicBezTo>
                    <a:cubicBezTo>
                      <a:pt x="12444" y="46814"/>
                      <a:pt x="12618" y="46758"/>
                      <a:pt x="12846" y="46626"/>
                    </a:cubicBezTo>
                    <a:cubicBezTo>
                      <a:pt x="18135" y="44443"/>
                      <a:pt x="21298" y="37741"/>
                      <a:pt x="23131" y="32633"/>
                    </a:cubicBezTo>
                    <a:lnTo>
                      <a:pt x="23131" y="32633"/>
                    </a:lnTo>
                    <a:cubicBezTo>
                      <a:pt x="22879" y="34284"/>
                      <a:pt x="22683" y="35949"/>
                      <a:pt x="22208" y="37545"/>
                    </a:cubicBezTo>
                    <a:cubicBezTo>
                      <a:pt x="22068" y="38286"/>
                      <a:pt x="21564" y="39028"/>
                      <a:pt x="21648" y="39770"/>
                    </a:cubicBezTo>
                    <a:cubicBezTo>
                      <a:pt x="21742" y="39874"/>
                      <a:pt x="21842" y="39919"/>
                      <a:pt x="21947" y="39919"/>
                    </a:cubicBezTo>
                    <a:cubicBezTo>
                      <a:pt x="22542" y="39919"/>
                      <a:pt x="23262" y="38454"/>
                      <a:pt x="23607" y="38132"/>
                    </a:cubicBezTo>
                    <a:cubicBezTo>
                      <a:pt x="25566" y="35502"/>
                      <a:pt x="27021" y="32437"/>
                      <a:pt x="28127" y="29345"/>
                    </a:cubicBezTo>
                    <a:cubicBezTo>
                      <a:pt x="29722" y="25287"/>
                      <a:pt x="30058" y="20753"/>
                      <a:pt x="29610" y="16471"/>
                    </a:cubicBezTo>
                    <a:lnTo>
                      <a:pt x="29610" y="16471"/>
                    </a:lnTo>
                    <a:cubicBezTo>
                      <a:pt x="30268" y="18150"/>
                      <a:pt x="30799" y="19941"/>
                      <a:pt x="30841" y="21788"/>
                    </a:cubicBezTo>
                    <a:cubicBezTo>
                      <a:pt x="30959" y="22234"/>
                      <a:pt x="30598" y="23428"/>
                      <a:pt x="31219" y="23428"/>
                    </a:cubicBezTo>
                    <a:cubicBezTo>
                      <a:pt x="31261" y="23428"/>
                      <a:pt x="31308" y="23423"/>
                      <a:pt x="31359" y="23411"/>
                    </a:cubicBezTo>
                    <a:cubicBezTo>
                      <a:pt x="31555" y="23328"/>
                      <a:pt x="31555" y="23104"/>
                      <a:pt x="31597" y="22936"/>
                    </a:cubicBezTo>
                    <a:cubicBezTo>
                      <a:pt x="31905" y="21690"/>
                      <a:pt x="32115" y="20417"/>
                      <a:pt x="32241" y="19144"/>
                    </a:cubicBezTo>
                    <a:cubicBezTo>
                      <a:pt x="32772" y="15337"/>
                      <a:pt x="32926" y="11489"/>
                      <a:pt x="32688" y="7655"/>
                    </a:cubicBezTo>
                    <a:cubicBezTo>
                      <a:pt x="32437" y="6130"/>
                      <a:pt x="32618" y="183"/>
                      <a:pt x="308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24"/>
              <p:cNvSpPr/>
              <p:nvPr/>
            </p:nvSpPr>
            <p:spPr>
              <a:xfrm rot="5400000">
                <a:off x="7088794" y="53428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24"/>
              <p:cNvSpPr/>
              <p:nvPr/>
            </p:nvSpPr>
            <p:spPr>
              <a:xfrm rot="5400000">
                <a:off x="7510538" y="574608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24"/>
              <p:cNvSpPr/>
              <p:nvPr/>
            </p:nvSpPr>
            <p:spPr>
              <a:xfrm rot="5400000">
                <a:off x="7950019" y="570929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24"/>
              <p:cNvSpPr/>
              <p:nvPr/>
            </p:nvSpPr>
            <p:spPr>
              <a:xfrm rot="5400000">
                <a:off x="7545209" y="59599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" name="Google Shape;5679;p24"/>
              <p:cNvSpPr/>
              <p:nvPr/>
            </p:nvSpPr>
            <p:spPr>
              <a:xfrm rot="5400000">
                <a:off x="7844128" y="59552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24"/>
              <p:cNvSpPr/>
              <p:nvPr/>
            </p:nvSpPr>
            <p:spPr>
              <a:xfrm rot="5400000">
                <a:off x="7276124" y="50172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24"/>
              <p:cNvSpPr/>
              <p:nvPr/>
            </p:nvSpPr>
            <p:spPr>
              <a:xfrm rot="5400000">
                <a:off x="8457202" y="5983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24"/>
              <p:cNvSpPr/>
              <p:nvPr/>
            </p:nvSpPr>
            <p:spPr>
              <a:xfrm rot="5400000">
                <a:off x="7440219" y="543784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24"/>
              <p:cNvSpPr/>
              <p:nvPr/>
            </p:nvSpPr>
            <p:spPr>
              <a:xfrm rot="5400000">
                <a:off x="6983747" y="498438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24"/>
              <p:cNvSpPr/>
              <p:nvPr/>
            </p:nvSpPr>
            <p:spPr>
              <a:xfrm rot="5400000">
                <a:off x="6701663" y="505611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24"/>
              <p:cNvSpPr/>
              <p:nvPr/>
            </p:nvSpPr>
            <p:spPr>
              <a:xfrm rot="5400000">
                <a:off x="7899893" y="542314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24"/>
              <p:cNvSpPr/>
              <p:nvPr/>
            </p:nvSpPr>
            <p:spPr>
              <a:xfrm rot="5400000">
                <a:off x="7689942" y="52095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24"/>
              <p:cNvSpPr/>
              <p:nvPr/>
            </p:nvSpPr>
            <p:spPr>
              <a:xfrm rot="5400000">
                <a:off x="8674473" y="645816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24"/>
              <p:cNvSpPr/>
              <p:nvPr/>
            </p:nvSpPr>
            <p:spPr>
              <a:xfrm rot="5400000">
                <a:off x="7825392" y="5571824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24"/>
              <p:cNvSpPr/>
              <p:nvPr/>
            </p:nvSpPr>
            <p:spPr>
              <a:xfrm rot="5400000">
                <a:off x="8809491" y="6271416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24"/>
              <p:cNvSpPr/>
              <p:nvPr/>
            </p:nvSpPr>
            <p:spPr>
              <a:xfrm rot="5400000">
                <a:off x="8492160" y="629531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24"/>
              <p:cNvSpPr/>
              <p:nvPr/>
            </p:nvSpPr>
            <p:spPr>
              <a:xfrm rot="5400000">
                <a:off x="7755591" y="591223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24"/>
              <p:cNvSpPr/>
              <p:nvPr/>
            </p:nvSpPr>
            <p:spPr>
              <a:xfrm rot="5400000">
                <a:off x="8106987" y="567464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24"/>
              <p:cNvSpPr/>
              <p:nvPr/>
            </p:nvSpPr>
            <p:spPr>
              <a:xfrm rot="5400000">
                <a:off x="8071683" y="555561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24"/>
              <p:cNvSpPr/>
              <p:nvPr/>
            </p:nvSpPr>
            <p:spPr>
              <a:xfrm rot="5400000">
                <a:off x="7405347" y="519953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24"/>
              <p:cNvSpPr/>
              <p:nvPr/>
            </p:nvSpPr>
            <p:spPr>
              <a:xfrm rot="5400000">
                <a:off x="7018676" y="510471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24"/>
              <p:cNvSpPr/>
              <p:nvPr/>
            </p:nvSpPr>
            <p:spPr>
              <a:xfrm rot="5400000">
                <a:off x="6736966" y="493678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22" y="1"/>
                    </a:moveTo>
                    <a:cubicBezTo>
                      <a:pt x="140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24"/>
              <p:cNvSpPr/>
              <p:nvPr/>
            </p:nvSpPr>
            <p:spPr>
              <a:xfrm rot="5400000">
                <a:off x="6772011" y="52467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24"/>
              <p:cNvSpPr/>
              <p:nvPr/>
            </p:nvSpPr>
            <p:spPr>
              <a:xfrm rot="5400000">
                <a:off x="7829890" y="53760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24"/>
              <p:cNvSpPr/>
              <p:nvPr/>
            </p:nvSpPr>
            <p:spPr>
              <a:xfrm rot="5400000">
                <a:off x="6853882" y="489822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24"/>
              <p:cNvSpPr/>
              <p:nvPr/>
            </p:nvSpPr>
            <p:spPr>
              <a:xfrm rot="5400000">
                <a:off x="8427750" y="607442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7" y="657"/>
                    </a:cubicBezTo>
                    <a:cubicBezTo>
                      <a:pt x="418" y="657"/>
                      <a:pt x="503" y="628"/>
                      <a:pt x="575" y="560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24"/>
              <p:cNvSpPr/>
              <p:nvPr/>
            </p:nvSpPr>
            <p:spPr>
              <a:xfrm rot="5400000">
                <a:off x="8141657" y="6174926"/>
                <a:ext cx="44984" cy="3795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9" extrusionOk="0">
                    <a:moveTo>
                      <a:pt x="353" y="1"/>
                    </a:moveTo>
                    <a:cubicBezTo>
                      <a:pt x="348" y="1"/>
                      <a:pt x="342" y="1"/>
                      <a:pt x="337" y="1"/>
                    </a:cubicBez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80" y="355"/>
                      <a:pt x="6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24"/>
              <p:cNvSpPr/>
              <p:nvPr/>
            </p:nvSpPr>
            <p:spPr>
              <a:xfrm rot="5400000">
                <a:off x="8000961" y="5864721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46" y="1"/>
                    </a:moveTo>
                    <a:cubicBezTo>
                      <a:pt x="164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40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24"/>
              <p:cNvSpPr/>
              <p:nvPr/>
            </p:nvSpPr>
            <p:spPr>
              <a:xfrm rot="5400000">
                <a:off x="7685358" y="5395352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24"/>
              <p:cNvSpPr/>
              <p:nvPr/>
            </p:nvSpPr>
            <p:spPr>
              <a:xfrm rot="5400000">
                <a:off x="7598767" y="551660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24"/>
              <p:cNvSpPr/>
              <p:nvPr/>
            </p:nvSpPr>
            <p:spPr>
              <a:xfrm rot="5400000">
                <a:off x="7475379" y="536623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24"/>
              <p:cNvSpPr/>
              <p:nvPr/>
            </p:nvSpPr>
            <p:spPr>
              <a:xfrm rot="5400000">
                <a:off x="7650717" y="572244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24"/>
              <p:cNvSpPr/>
              <p:nvPr/>
            </p:nvSpPr>
            <p:spPr>
              <a:xfrm rot="5400000">
                <a:off x="8036379" y="6055313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24"/>
              <p:cNvSpPr/>
              <p:nvPr/>
            </p:nvSpPr>
            <p:spPr>
              <a:xfrm rot="5400000">
                <a:off x="8176903" y="600751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24"/>
              <p:cNvSpPr/>
              <p:nvPr/>
            </p:nvSpPr>
            <p:spPr>
              <a:xfrm rot="5400000">
                <a:off x="8640054" y="6300547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24"/>
              <p:cNvSpPr/>
              <p:nvPr/>
            </p:nvSpPr>
            <p:spPr>
              <a:xfrm rot="5400000">
                <a:off x="8880473" y="658188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24"/>
              <p:cNvSpPr/>
              <p:nvPr/>
            </p:nvSpPr>
            <p:spPr>
              <a:xfrm rot="5400000">
                <a:off x="8393253" y="631402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24"/>
              <p:cNvSpPr/>
              <p:nvPr/>
            </p:nvSpPr>
            <p:spPr>
              <a:xfrm rot="5400000">
                <a:off x="7720518" y="610305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24"/>
              <p:cNvSpPr/>
              <p:nvPr/>
            </p:nvSpPr>
            <p:spPr>
              <a:xfrm rot="5400000">
                <a:off x="7762689" y="57171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24"/>
              <p:cNvSpPr/>
              <p:nvPr/>
            </p:nvSpPr>
            <p:spPr>
              <a:xfrm rot="5400000">
                <a:off x="7335200" y="557922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24"/>
              <p:cNvSpPr/>
              <p:nvPr/>
            </p:nvSpPr>
            <p:spPr>
              <a:xfrm rot="5400000">
                <a:off x="7299090" y="527037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24"/>
              <p:cNvSpPr/>
              <p:nvPr/>
            </p:nvSpPr>
            <p:spPr>
              <a:xfrm rot="5400000">
                <a:off x="7193697" y="5008169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24"/>
              <p:cNvSpPr/>
              <p:nvPr/>
            </p:nvSpPr>
            <p:spPr>
              <a:xfrm rot="5400000">
                <a:off x="7053606" y="491300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24"/>
              <p:cNvSpPr/>
              <p:nvPr/>
            </p:nvSpPr>
            <p:spPr>
              <a:xfrm rot="5400000">
                <a:off x="6631574" y="5080328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24"/>
              <p:cNvSpPr/>
              <p:nvPr/>
            </p:nvSpPr>
            <p:spPr>
              <a:xfrm rot="5400000">
                <a:off x="7247860" y="512864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24"/>
              <p:cNvSpPr/>
              <p:nvPr/>
            </p:nvSpPr>
            <p:spPr>
              <a:xfrm rot="5400000">
                <a:off x="7634214" y="5613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24"/>
              <p:cNvSpPr/>
              <p:nvPr/>
            </p:nvSpPr>
            <p:spPr>
              <a:xfrm rot="5400000">
                <a:off x="8056275" y="575706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24"/>
              <p:cNvSpPr/>
              <p:nvPr/>
            </p:nvSpPr>
            <p:spPr>
              <a:xfrm rot="5400000">
                <a:off x="8592833" y="61294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24"/>
              <p:cNvSpPr/>
              <p:nvPr/>
            </p:nvSpPr>
            <p:spPr>
              <a:xfrm rot="5400000">
                <a:off x="8118114" y="588548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24"/>
              <p:cNvSpPr/>
              <p:nvPr/>
            </p:nvSpPr>
            <p:spPr>
              <a:xfrm rot="5400000">
                <a:off x="8985779" y="643802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24"/>
              <p:cNvSpPr/>
              <p:nvPr/>
            </p:nvSpPr>
            <p:spPr>
              <a:xfrm rot="5400000">
                <a:off x="9056473" y="655786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24"/>
              <p:cNvSpPr/>
              <p:nvPr/>
            </p:nvSpPr>
            <p:spPr>
              <a:xfrm rot="5400000">
                <a:off x="8838885" y="6414122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27" name="Google Shape;5727;p24"/>
          <p:cNvGrpSpPr/>
          <p:nvPr/>
        </p:nvGrpSpPr>
        <p:grpSpPr>
          <a:xfrm>
            <a:off x="1909279" y="4019845"/>
            <a:ext cx="4914173" cy="2477843"/>
            <a:chOff x="1909279" y="3867445"/>
            <a:chExt cx="4914173" cy="2477843"/>
          </a:xfrm>
        </p:grpSpPr>
        <p:grpSp>
          <p:nvGrpSpPr>
            <p:cNvPr id="5728" name="Google Shape;5728;p24"/>
            <p:cNvGrpSpPr/>
            <p:nvPr/>
          </p:nvGrpSpPr>
          <p:grpSpPr>
            <a:xfrm rot="-9449890" flipH="1">
              <a:off x="4805334" y="4118487"/>
              <a:ext cx="1704945" cy="1975758"/>
              <a:chOff x="1594334" y="-1336269"/>
              <a:chExt cx="2011420" cy="2330913"/>
            </a:xfrm>
          </p:grpSpPr>
          <p:sp>
            <p:nvSpPr>
              <p:cNvPr id="5729" name="Google Shape;5729;p24"/>
              <p:cNvSpPr/>
              <p:nvPr/>
            </p:nvSpPr>
            <p:spPr>
              <a:xfrm rot="5400000">
                <a:off x="1434587" y="-1176522"/>
                <a:ext cx="2330913" cy="2011420"/>
              </a:xfrm>
              <a:custGeom>
                <a:avLst/>
                <a:gdLst/>
                <a:ahLst/>
                <a:cxnLst/>
                <a:rect l="l" t="t" r="r" b="b"/>
                <a:pathLst>
                  <a:path w="40469" h="34922" extrusionOk="0">
                    <a:moveTo>
                      <a:pt x="39433" y="0"/>
                    </a:moveTo>
                    <a:lnTo>
                      <a:pt x="39433" y="0"/>
                    </a:lnTo>
                    <a:cubicBezTo>
                      <a:pt x="35305" y="84"/>
                      <a:pt x="31303" y="1610"/>
                      <a:pt x="27483" y="3023"/>
                    </a:cubicBezTo>
                    <a:cubicBezTo>
                      <a:pt x="18737" y="6101"/>
                      <a:pt x="10565" y="11769"/>
                      <a:pt x="5206" y="19423"/>
                    </a:cubicBezTo>
                    <a:cubicBezTo>
                      <a:pt x="3485" y="21928"/>
                      <a:pt x="2086" y="24657"/>
                      <a:pt x="1050" y="27525"/>
                    </a:cubicBezTo>
                    <a:cubicBezTo>
                      <a:pt x="532" y="29316"/>
                      <a:pt x="308" y="31317"/>
                      <a:pt x="70" y="33151"/>
                    </a:cubicBezTo>
                    <a:cubicBezTo>
                      <a:pt x="1" y="33374"/>
                      <a:pt x="15" y="33696"/>
                      <a:pt x="308" y="33710"/>
                    </a:cubicBezTo>
                    <a:cubicBezTo>
                      <a:pt x="812" y="34172"/>
                      <a:pt x="1512" y="34004"/>
                      <a:pt x="2127" y="34270"/>
                    </a:cubicBezTo>
                    <a:cubicBezTo>
                      <a:pt x="2627" y="34491"/>
                      <a:pt x="3136" y="34528"/>
                      <a:pt x="3650" y="34528"/>
                    </a:cubicBezTo>
                    <a:cubicBezTo>
                      <a:pt x="3909" y="34528"/>
                      <a:pt x="4170" y="34518"/>
                      <a:pt x="4431" y="34518"/>
                    </a:cubicBezTo>
                    <a:cubicBezTo>
                      <a:pt x="4768" y="34518"/>
                      <a:pt x="5106" y="34534"/>
                      <a:pt x="5444" y="34606"/>
                    </a:cubicBezTo>
                    <a:cubicBezTo>
                      <a:pt x="6411" y="34782"/>
                      <a:pt x="7359" y="34922"/>
                      <a:pt x="8309" y="34922"/>
                    </a:cubicBezTo>
                    <a:cubicBezTo>
                      <a:pt x="8789" y="34922"/>
                      <a:pt x="9270" y="34886"/>
                      <a:pt x="9754" y="34802"/>
                    </a:cubicBezTo>
                    <a:cubicBezTo>
                      <a:pt x="20990" y="34564"/>
                      <a:pt x="31541" y="27147"/>
                      <a:pt x="35543" y="16624"/>
                    </a:cubicBezTo>
                    <a:cubicBezTo>
                      <a:pt x="37237" y="12692"/>
                      <a:pt x="38482" y="8564"/>
                      <a:pt x="39238" y="4352"/>
                    </a:cubicBezTo>
                    <a:cubicBezTo>
                      <a:pt x="39308" y="3457"/>
                      <a:pt x="40469" y="224"/>
                      <a:pt x="394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24"/>
              <p:cNvSpPr/>
              <p:nvPr/>
            </p:nvSpPr>
            <p:spPr>
              <a:xfrm rot="5400000">
                <a:off x="3367161" y="636430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24"/>
              <p:cNvSpPr/>
              <p:nvPr/>
            </p:nvSpPr>
            <p:spPr>
              <a:xfrm rot="5400000">
                <a:off x="3140264" y="37555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24"/>
              <p:cNvSpPr/>
              <p:nvPr/>
            </p:nvSpPr>
            <p:spPr>
              <a:xfrm rot="5400000">
                <a:off x="3103702" y="6895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24"/>
              <p:cNvSpPr/>
              <p:nvPr/>
            </p:nvSpPr>
            <p:spPr>
              <a:xfrm rot="5400000">
                <a:off x="3194248" y="684652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24"/>
              <p:cNvSpPr/>
              <p:nvPr/>
            </p:nvSpPr>
            <p:spPr>
              <a:xfrm rot="5400000">
                <a:off x="3323345" y="73730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6"/>
                      <a:pt x="339" y="666"/>
                    </a:cubicBezTo>
                    <a:cubicBezTo>
                      <a:pt x="420" y="666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24"/>
              <p:cNvSpPr/>
              <p:nvPr/>
            </p:nvSpPr>
            <p:spPr>
              <a:xfrm rot="5400000">
                <a:off x="2247224" y="-747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24"/>
              <p:cNvSpPr/>
              <p:nvPr/>
            </p:nvSpPr>
            <p:spPr>
              <a:xfrm rot="5400000">
                <a:off x="2302899" y="-929003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24"/>
              <p:cNvSpPr/>
              <p:nvPr/>
            </p:nvSpPr>
            <p:spPr>
              <a:xfrm rot="5400000">
                <a:off x="2514227" y="-553695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24"/>
              <p:cNvSpPr/>
              <p:nvPr/>
            </p:nvSpPr>
            <p:spPr>
              <a:xfrm rot="5400000">
                <a:off x="2846408" y="-615882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24"/>
              <p:cNvSpPr/>
              <p:nvPr/>
            </p:nvSpPr>
            <p:spPr>
              <a:xfrm rot="5400000">
                <a:off x="2727591" y="-754016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3"/>
                      <a:pt x="164" y="660"/>
                      <a:pt x="334" y="660"/>
                    </a:cubicBezTo>
                    <a:cubicBezTo>
                      <a:pt x="419" y="660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" name="Google Shape;5740;p24"/>
              <p:cNvSpPr/>
              <p:nvPr/>
            </p:nvSpPr>
            <p:spPr>
              <a:xfrm rot="5400000">
                <a:off x="2590855" y="-263409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32"/>
                      <a:pt x="163" y="664"/>
                      <a:pt x="334" y="664"/>
                    </a:cubicBezTo>
                    <a:cubicBezTo>
                      <a:pt x="413" y="664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" name="Google Shape;5741;p24"/>
              <p:cNvSpPr/>
              <p:nvPr/>
            </p:nvSpPr>
            <p:spPr>
              <a:xfrm rot="5400000">
                <a:off x="2608555" y="-80479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lnTo>
                      <a:pt x="0" y="336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" name="Google Shape;5742;p24"/>
              <p:cNvSpPr/>
              <p:nvPr/>
            </p:nvSpPr>
            <p:spPr>
              <a:xfrm rot="5400000">
                <a:off x="3293249" y="26804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24"/>
              <p:cNvSpPr/>
              <p:nvPr/>
            </p:nvSpPr>
            <p:spPr>
              <a:xfrm rot="5400000">
                <a:off x="3177481" y="244696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24"/>
              <p:cNvSpPr/>
              <p:nvPr/>
            </p:nvSpPr>
            <p:spPr>
              <a:xfrm rot="5400000">
                <a:off x="3371313" y="33857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3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24"/>
              <p:cNvSpPr/>
              <p:nvPr/>
            </p:nvSpPr>
            <p:spPr>
              <a:xfrm rot="5400000">
                <a:off x="3254457" y="37930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24"/>
              <p:cNvSpPr/>
              <p:nvPr/>
            </p:nvSpPr>
            <p:spPr>
              <a:xfrm rot="5400000">
                <a:off x="3216337" y="57625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24"/>
              <p:cNvSpPr/>
              <p:nvPr/>
            </p:nvSpPr>
            <p:spPr>
              <a:xfrm rot="5400000">
                <a:off x="3413644" y="70691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24"/>
              <p:cNvSpPr/>
              <p:nvPr/>
            </p:nvSpPr>
            <p:spPr>
              <a:xfrm rot="5400000">
                <a:off x="2983688" y="56955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24"/>
              <p:cNvSpPr/>
              <p:nvPr/>
            </p:nvSpPr>
            <p:spPr>
              <a:xfrm rot="5400000">
                <a:off x="1983486" y="-967310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24"/>
              <p:cNvSpPr/>
              <p:nvPr/>
            </p:nvSpPr>
            <p:spPr>
              <a:xfrm rot="5400000">
                <a:off x="2377424" y="-10170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24"/>
              <p:cNvSpPr/>
              <p:nvPr/>
            </p:nvSpPr>
            <p:spPr>
              <a:xfrm rot="5400000">
                <a:off x="1955183" y="-1072882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24"/>
              <p:cNvSpPr/>
              <p:nvPr/>
            </p:nvSpPr>
            <p:spPr>
              <a:xfrm rot="5400000">
                <a:off x="2090468" y="-119027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24"/>
              <p:cNvSpPr/>
              <p:nvPr/>
            </p:nvSpPr>
            <p:spPr>
              <a:xfrm rot="5400000">
                <a:off x="2012040" y="-116010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4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24"/>
              <p:cNvSpPr/>
              <p:nvPr/>
            </p:nvSpPr>
            <p:spPr>
              <a:xfrm rot="5400000">
                <a:off x="1895351" y="-117193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24"/>
              <p:cNvSpPr/>
              <p:nvPr/>
            </p:nvSpPr>
            <p:spPr>
              <a:xfrm rot="5400000">
                <a:off x="2269190" y="-1039285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5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24"/>
              <p:cNvSpPr/>
              <p:nvPr/>
            </p:nvSpPr>
            <p:spPr>
              <a:xfrm rot="5400000">
                <a:off x="1777520" y="-109589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24"/>
              <p:cNvSpPr/>
              <p:nvPr/>
            </p:nvSpPr>
            <p:spPr>
              <a:xfrm rot="5400000">
                <a:off x="1821868" y="-9348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24"/>
              <p:cNvSpPr/>
              <p:nvPr/>
            </p:nvSpPr>
            <p:spPr>
              <a:xfrm rot="5400000">
                <a:off x="2191649" y="-67516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24"/>
              <p:cNvSpPr/>
              <p:nvPr/>
            </p:nvSpPr>
            <p:spPr>
              <a:xfrm rot="5400000">
                <a:off x="2467354" y="-949701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24"/>
              <p:cNvSpPr/>
              <p:nvPr/>
            </p:nvSpPr>
            <p:spPr>
              <a:xfrm rot="5400000">
                <a:off x="2072809" y="-865583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24"/>
              <p:cNvSpPr/>
              <p:nvPr/>
            </p:nvSpPr>
            <p:spPr>
              <a:xfrm rot="5400000">
                <a:off x="2345777" y="-77374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24"/>
              <p:cNvSpPr/>
              <p:nvPr/>
            </p:nvSpPr>
            <p:spPr>
              <a:xfrm rot="5400000">
                <a:off x="2423978" y="-70076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24"/>
              <p:cNvSpPr/>
              <p:nvPr/>
            </p:nvSpPr>
            <p:spPr>
              <a:xfrm rot="5400000">
                <a:off x="2395590" y="-85358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24"/>
              <p:cNvSpPr/>
              <p:nvPr/>
            </p:nvSpPr>
            <p:spPr>
              <a:xfrm rot="5400000">
                <a:off x="2536999" y="-89083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24"/>
              <p:cNvSpPr/>
              <p:nvPr/>
            </p:nvSpPr>
            <p:spPr>
              <a:xfrm rot="5400000">
                <a:off x="2906944" y="-53019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24"/>
              <p:cNvSpPr/>
              <p:nvPr/>
            </p:nvSpPr>
            <p:spPr>
              <a:xfrm rot="5400000">
                <a:off x="2701620" y="-27784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24"/>
              <p:cNvSpPr/>
              <p:nvPr/>
            </p:nvSpPr>
            <p:spPr>
              <a:xfrm rot="5400000">
                <a:off x="2771310" y="-2572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5" y="155"/>
                      <a:pt x="1" y="337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24"/>
              <p:cNvSpPr/>
              <p:nvPr/>
            </p:nvSpPr>
            <p:spPr>
              <a:xfrm rot="5400000">
                <a:off x="2655995" y="-68685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24"/>
              <p:cNvSpPr/>
              <p:nvPr/>
            </p:nvSpPr>
            <p:spPr>
              <a:xfrm rot="5400000">
                <a:off x="2520070" y="-78696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24"/>
              <p:cNvSpPr/>
              <p:nvPr/>
            </p:nvSpPr>
            <p:spPr>
              <a:xfrm rot="5400000">
                <a:off x="2809435" y="-675567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24"/>
              <p:cNvSpPr/>
              <p:nvPr/>
            </p:nvSpPr>
            <p:spPr>
              <a:xfrm rot="5400000">
                <a:off x="2861565" y="-25000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4"/>
                      <a:pt x="0" y="336"/>
                    </a:cubicBezTo>
                    <a:cubicBezTo>
                      <a:pt x="0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24"/>
              <p:cNvSpPr/>
              <p:nvPr/>
            </p:nvSpPr>
            <p:spPr>
              <a:xfrm rot="5400000">
                <a:off x="2690117" y="-36929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24"/>
              <p:cNvSpPr/>
              <p:nvPr/>
            </p:nvSpPr>
            <p:spPr>
              <a:xfrm rot="5400000">
                <a:off x="2582532" y="-42489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24"/>
              <p:cNvSpPr/>
              <p:nvPr/>
            </p:nvSpPr>
            <p:spPr>
              <a:xfrm rot="5400000">
                <a:off x="2423944" y="-5634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24"/>
              <p:cNvSpPr/>
              <p:nvPr/>
            </p:nvSpPr>
            <p:spPr>
              <a:xfrm rot="5400000">
                <a:off x="1707233" y="-128011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24"/>
              <p:cNvSpPr/>
              <p:nvPr/>
            </p:nvSpPr>
            <p:spPr>
              <a:xfrm rot="5400000">
                <a:off x="1955501" y="-1261540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24"/>
              <p:cNvSpPr/>
              <p:nvPr/>
            </p:nvSpPr>
            <p:spPr>
              <a:xfrm rot="5400000">
                <a:off x="1777234" y="-1216856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1"/>
                    </a:moveTo>
                    <a:cubicBezTo>
                      <a:pt x="150" y="1"/>
                      <a:pt x="10" y="154"/>
                      <a:pt x="10" y="336"/>
                    </a:cubicBezTo>
                    <a:cubicBezTo>
                      <a:pt x="1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24"/>
              <p:cNvSpPr/>
              <p:nvPr/>
            </p:nvSpPr>
            <p:spPr>
              <a:xfrm rot="5400000">
                <a:off x="2157375" y="-109592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24"/>
              <p:cNvSpPr/>
              <p:nvPr/>
            </p:nvSpPr>
            <p:spPr>
              <a:xfrm rot="5400000">
                <a:off x="2090060" y="-103917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84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24"/>
              <p:cNvSpPr/>
              <p:nvPr/>
            </p:nvSpPr>
            <p:spPr>
              <a:xfrm rot="5400000">
                <a:off x="2240036" y="-111892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24"/>
              <p:cNvSpPr/>
              <p:nvPr/>
            </p:nvSpPr>
            <p:spPr>
              <a:xfrm rot="5400000">
                <a:off x="2338750" y="-63720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0"/>
                      <a:pt x="334" y="660"/>
                    </a:cubicBezTo>
                    <a:cubicBezTo>
                      <a:pt x="418" y="660"/>
                      <a:pt x="504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24"/>
              <p:cNvSpPr/>
              <p:nvPr/>
            </p:nvSpPr>
            <p:spPr>
              <a:xfrm rot="5400000">
                <a:off x="2386869" y="-42347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24"/>
              <p:cNvSpPr/>
              <p:nvPr/>
            </p:nvSpPr>
            <p:spPr>
              <a:xfrm rot="5400000">
                <a:off x="2234525" y="-84703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24"/>
              <p:cNvSpPr/>
              <p:nvPr/>
            </p:nvSpPr>
            <p:spPr>
              <a:xfrm rot="5400000">
                <a:off x="2687734" y="-6083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24"/>
              <p:cNvSpPr/>
              <p:nvPr/>
            </p:nvSpPr>
            <p:spPr>
              <a:xfrm rot="5400000">
                <a:off x="2769551" y="-54237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24"/>
              <p:cNvSpPr/>
              <p:nvPr/>
            </p:nvSpPr>
            <p:spPr>
              <a:xfrm rot="5400000">
                <a:off x="2659542" y="-2062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24"/>
              <p:cNvSpPr/>
              <p:nvPr/>
            </p:nvSpPr>
            <p:spPr>
              <a:xfrm rot="5400000">
                <a:off x="2890066" y="-325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66"/>
                      <a:pt x="333" y="666"/>
                    </a:cubicBezTo>
                    <a:cubicBezTo>
                      <a:pt x="412" y="666"/>
                      <a:pt x="494" y="637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24"/>
              <p:cNvSpPr/>
              <p:nvPr/>
            </p:nvSpPr>
            <p:spPr>
              <a:xfrm rot="5400000">
                <a:off x="2740799" y="-12689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24"/>
              <p:cNvSpPr/>
              <p:nvPr/>
            </p:nvSpPr>
            <p:spPr>
              <a:xfrm rot="5400000">
                <a:off x="2761864" y="-370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24"/>
              <p:cNvSpPr/>
              <p:nvPr/>
            </p:nvSpPr>
            <p:spPr>
              <a:xfrm rot="5400000">
                <a:off x="2615192" y="-101493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24"/>
              <p:cNvSpPr/>
              <p:nvPr/>
            </p:nvSpPr>
            <p:spPr>
              <a:xfrm rot="5400000">
                <a:off x="3338960" y="45867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24"/>
              <p:cNvSpPr/>
              <p:nvPr/>
            </p:nvSpPr>
            <p:spPr>
              <a:xfrm rot="5400000">
                <a:off x="3514344" y="80152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24"/>
              <p:cNvSpPr/>
              <p:nvPr/>
            </p:nvSpPr>
            <p:spPr>
              <a:xfrm rot="5400000">
                <a:off x="3448568" y="536481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5" y="155"/>
                      <a:pt x="1" y="337"/>
                    </a:cubicBezTo>
                    <a:cubicBezTo>
                      <a:pt x="1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24"/>
              <p:cNvSpPr/>
              <p:nvPr/>
            </p:nvSpPr>
            <p:spPr>
              <a:xfrm rot="5400000">
                <a:off x="2984702" y="-21083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24"/>
              <p:cNvSpPr/>
              <p:nvPr/>
            </p:nvSpPr>
            <p:spPr>
              <a:xfrm rot="5400000">
                <a:off x="3059813" y="-13232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24"/>
              <p:cNvSpPr/>
              <p:nvPr/>
            </p:nvSpPr>
            <p:spPr>
              <a:xfrm rot="5400000">
                <a:off x="3200209" y="-6854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24"/>
              <p:cNvSpPr/>
              <p:nvPr/>
            </p:nvSpPr>
            <p:spPr>
              <a:xfrm rot="5400000">
                <a:off x="3116232" y="3363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24"/>
              <p:cNvSpPr/>
              <p:nvPr/>
            </p:nvSpPr>
            <p:spPr>
              <a:xfrm rot="5400000">
                <a:off x="3120149" y="11731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2"/>
                    </a:cubicBezTo>
                    <a:cubicBezTo>
                      <a:pt x="10" y="522"/>
                      <a:pt x="175" y="657"/>
                      <a:pt x="345" y="657"/>
                    </a:cubicBezTo>
                    <a:cubicBezTo>
                      <a:pt x="425" y="657"/>
                      <a:pt x="507" y="628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24"/>
              <p:cNvSpPr/>
              <p:nvPr/>
            </p:nvSpPr>
            <p:spPr>
              <a:xfrm rot="5400000">
                <a:off x="3245452" y="6614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24"/>
              <p:cNvSpPr/>
              <p:nvPr/>
            </p:nvSpPr>
            <p:spPr>
              <a:xfrm rot="5400000">
                <a:off x="3269624" y="15765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24"/>
              <p:cNvSpPr/>
              <p:nvPr/>
            </p:nvSpPr>
            <p:spPr>
              <a:xfrm rot="5400000">
                <a:off x="3067553" y="30007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24"/>
              <p:cNvSpPr/>
              <p:nvPr/>
            </p:nvSpPr>
            <p:spPr>
              <a:xfrm rot="5400000">
                <a:off x="2967516" y="10239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24"/>
              <p:cNvSpPr/>
              <p:nvPr/>
            </p:nvSpPr>
            <p:spPr>
              <a:xfrm rot="5400000">
                <a:off x="2849614" y="-13299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24"/>
              <p:cNvSpPr/>
              <p:nvPr/>
            </p:nvSpPr>
            <p:spPr>
              <a:xfrm rot="5400000">
                <a:off x="2914814" y="-11785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24"/>
              <p:cNvSpPr/>
              <p:nvPr/>
            </p:nvSpPr>
            <p:spPr>
              <a:xfrm rot="5400000">
                <a:off x="3069774" y="-26789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24"/>
              <p:cNvSpPr/>
              <p:nvPr/>
            </p:nvSpPr>
            <p:spPr>
              <a:xfrm rot="5400000">
                <a:off x="3039060" y="-340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24"/>
              <p:cNvSpPr/>
              <p:nvPr/>
            </p:nvSpPr>
            <p:spPr>
              <a:xfrm rot="5400000">
                <a:off x="2851752" y="-432965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24"/>
              <p:cNvSpPr/>
              <p:nvPr/>
            </p:nvSpPr>
            <p:spPr>
              <a:xfrm rot="5400000">
                <a:off x="2548321" y="-66419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24"/>
              <p:cNvSpPr/>
              <p:nvPr/>
            </p:nvSpPr>
            <p:spPr>
              <a:xfrm rot="5400000">
                <a:off x="3018282" y="-298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24"/>
              <p:cNvSpPr/>
              <p:nvPr/>
            </p:nvSpPr>
            <p:spPr>
              <a:xfrm rot="5400000">
                <a:off x="3087507" y="60495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24"/>
              <p:cNvSpPr/>
              <p:nvPr/>
            </p:nvSpPr>
            <p:spPr>
              <a:xfrm rot="5400000">
                <a:off x="3223332" y="79367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24"/>
              <p:cNvSpPr/>
              <p:nvPr/>
            </p:nvSpPr>
            <p:spPr>
              <a:xfrm rot="5400000">
                <a:off x="2965956" y="30631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6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24"/>
              <p:cNvSpPr/>
              <p:nvPr/>
            </p:nvSpPr>
            <p:spPr>
              <a:xfrm rot="5400000">
                <a:off x="2997610" y="20437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24"/>
              <p:cNvSpPr/>
              <p:nvPr/>
            </p:nvSpPr>
            <p:spPr>
              <a:xfrm rot="5400000">
                <a:off x="3006094" y="44134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24"/>
              <p:cNvSpPr/>
              <p:nvPr/>
            </p:nvSpPr>
            <p:spPr>
              <a:xfrm rot="5400000">
                <a:off x="3166984" y="46464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6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4"/>
                    </a:cubicBezTo>
                    <a:cubicBezTo>
                      <a:pt x="770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24"/>
              <p:cNvSpPr/>
              <p:nvPr/>
            </p:nvSpPr>
            <p:spPr>
              <a:xfrm rot="5400000">
                <a:off x="3394586" y="8436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24"/>
              <p:cNvSpPr/>
              <p:nvPr/>
            </p:nvSpPr>
            <p:spPr>
              <a:xfrm rot="5400000">
                <a:off x="2904583" y="20136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24"/>
              <p:cNvSpPr/>
              <p:nvPr/>
            </p:nvSpPr>
            <p:spPr>
              <a:xfrm rot="5400000">
                <a:off x="2851710" y="892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24"/>
              <p:cNvSpPr/>
              <p:nvPr/>
            </p:nvSpPr>
            <p:spPr>
              <a:xfrm rot="5400000">
                <a:off x="2646358" y="-49054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24"/>
              <p:cNvSpPr/>
              <p:nvPr/>
            </p:nvSpPr>
            <p:spPr>
              <a:xfrm rot="5400000">
                <a:off x="2174712" y="-96763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24"/>
              <p:cNvSpPr/>
              <p:nvPr/>
            </p:nvSpPr>
            <p:spPr>
              <a:xfrm rot="5400000">
                <a:off x="2823885" y="-34125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24"/>
              <p:cNvSpPr/>
              <p:nvPr/>
            </p:nvSpPr>
            <p:spPr>
              <a:xfrm rot="5400000">
                <a:off x="2951324" y="-2935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24"/>
              <p:cNvSpPr/>
              <p:nvPr/>
            </p:nvSpPr>
            <p:spPr>
              <a:xfrm rot="5400000">
                <a:off x="3103739" y="-6304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24"/>
              <p:cNvSpPr/>
              <p:nvPr/>
            </p:nvSpPr>
            <p:spPr>
              <a:xfrm rot="5400000">
                <a:off x="2522684" y="-37003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24"/>
              <p:cNvSpPr/>
              <p:nvPr/>
            </p:nvSpPr>
            <p:spPr>
              <a:xfrm rot="5400000">
                <a:off x="3142842" y="-22106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24"/>
              <p:cNvSpPr/>
              <p:nvPr/>
            </p:nvSpPr>
            <p:spPr>
              <a:xfrm rot="5400000">
                <a:off x="2981073" y="-424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27" name="Google Shape;5827;p24"/>
            <p:cNvGrpSpPr/>
            <p:nvPr/>
          </p:nvGrpSpPr>
          <p:grpSpPr>
            <a:xfrm rot="472108">
              <a:off x="1990151" y="4233859"/>
              <a:ext cx="2861306" cy="1378264"/>
              <a:chOff x="7348497" y="4037175"/>
              <a:chExt cx="3460343" cy="1666814"/>
            </a:xfrm>
          </p:grpSpPr>
          <p:sp>
            <p:nvSpPr>
              <p:cNvPr id="5828" name="Google Shape;5828;p24"/>
              <p:cNvSpPr/>
              <p:nvPr/>
            </p:nvSpPr>
            <p:spPr>
              <a:xfrm rot="5400000">
                <a:off x="8245261" y="3140411"/>
                <a:ext cx="1666814" cy="3460343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60078" extrusionOk="0">
                    <a:moveTo>
                      <a:pt x="26544" y="1"/>
                    </a:moveTo>
                    <a:cubicBezTo>
                      <a:pt x="26470" y="1"/>
                      <a:pt x="26383" y="14"/>
                      <a:pt x="26280" y="43"/>
                    </a:cubicBezTo>
                    <a:cubicBezTo>
                      <a:pt x="18486" y="3975"/>
                      <a:pt x="12189" y="10636"/>
                      <a:pt x="8033" y="18276"/>
                    </a:cubicBezTo>
                    <a:cubicBezTo>
                      <a:pt x="8951" y="17759"/>
                      <a:pt x="12482" y="16504"/>
                      <a:pt x="13567" y="16504"/>
                    </a:cubicBezTo>
                    <a:cubicBezTo>
                      <a:pt x="14185" y="16504"/>
                      <a:pt x="14009" y="16911"/>
                      <a:pt x="12105" y="18094"/>
                    </a:cubicBezTo>
                    <a:cubicBezTo>
                      <a:pt x="11293" y="18696"/>
                      <a:pt x="10495" y="19298"/>
                      <a:pt x="9656" y="19872"/>
                    </a:cubicBezTo>
                    <a:cubicBezTo>
                      <a:pt x="7725" y="21411"/>
                      <a:pt x="5248" y="22824"/>
                      <a:pt x="4394" y="25245"/>
                    </a:cubicBezTo>
                    <a:cubicBezTo>
                      <a:pt x="3275" y="28226"/>
                      <a:pt x="2058" y="31234"/>
                      <a:pt x="1484" y="34369"/>
                    </a:cubicBezTo>
                    <a:cubicBezTo>
                      <a:pt x="1899" y="33866"/>
                      <a:pt x="6654" y="31283"/>
                      <a:pt x="7785" y="31283"/>
                    </a:cubicBezTo>
                    <a:cubicBezTo>
                      <a:pt x="7913" y="31283"/>
                      <a:pt x="7995" y="31316"/>
                      <a:pt x="8019" y="31388"/>
                    </a:cubicBezTo>
                    <a:cubicBezTo>
                      <a:pt x="6102" y="33487"/>
                      <a:pt x="3695" y="35432"/>
                      <a:pt x="1806" y="37657"/>
                    </a:cubicBezTo>
                    <a:cubicBezTo>
                      <a:pt x="168" y="39140"/>
                      <a:pt x="420" y="41393"/>
                      <a:pt x="196" y="43408"/>
                    </a:cubicBezTo>
                    <a:cubicBezTo>
                      <a:pt x="1" y="45773"/>
                      <a:pt x="70" y="48138"/>
                      <a:pt x="406" y="50489"/>
                    </a:cubicBezTo>
                    <a:cubicBezTo>
                      <a:pt x="1117" y="49058"/>
                      <a:pt x="4721" y="44902"/>
                      <a:pt x="5471" y="44902"/>
                    </a:cubicBezTo>
                    <a:cubicBezTo>
                      <a:pt x="5799" y="44902"/>
                      <a:pt x="5581" y="45696"/>
                      <a:pt x="4338" y="47858"/>
                    </a:cubicBezTo>
                    <a:cubicBezTo>
                      <a:pt x="3191" y="50279"/>
                      <a:pt x="2113" y="52742"/>
                      <a:pt x="1330" y="55303"/>
                    </a:cubicBezTo>
                    <a:cubicBezTo>
                      <a:pt x="1756" y="56265"/>
                      <a:pt x="2101" y="60078"/>
                      <a:pt x="3281" y="60078"/>
                    </a:cubicBezTo>
                    <a:cubicBezTo>
                      <a:pt x="3302" y="60078"/>
                      <a:pt x="3323" y="60077"/>
                      <a:pt x="3345" y="60074"/>
                    </a:cubicBezTo>
                    <a:cubicBezTo>
                      <a:pt x="6269" y="59864"/>
                      <a:pt x="10272" y="53120"/>
                      <a:pt x="12175" y="50727"/>
                    </a:cubicBezTo>
                    <a:cubicBezTo>
                      <a:pt x="12608" y="50097"/>
                      <a:pt x="12986" y="49439"/>
                      <a:pt x="13462" y="48838"/>
                    </a:cubicBezTo>
                    <a:cubicBezTo>
                      <a:pt x="14903" y="47033"/>
                      <a:pt x="14344" y="44416"/>
                      <a:pt x="14637" y="42247"/>
                    </a:cubicBezTo>
                    <a:cubicBezTo>
                      <a:pt x="14693" y="40889"/>
                      <a:pt x="14553" y="39532"/>
                      <a:pt x="14232" y="38217"/>
                    </a:cubicBezTo>
                    <a:cubicBezTo>
                      <a:pt x="14290" y="37868"/>
                      <a:pt x="14387" y="37717"/>
                      <a:pt x="14510" y="37717"/>
                    </a:cubicBezTo>
                    <a:cubicBezTo>
                      <a:pt x="15254" y="37717"/>
                      <a:pt x="16956" y="43162"/>
                      <a:pt x="16848" y="43618"/>
                    </a:cubicBezTo>
                    <a:cubicBezTo>
                      <a:pt x="18905" y="39910"/>
                      <a:pt x="20892" y="36174"/>
                      <a:pt x="22684" y="32340"/>
                    </a:cubicBezTo>
                    <a:cubicBezTo>
                      <a:pt x="22893" y="29555"/>
                      <a:pt x="21424" y="27022"/>
                      <a:pt x="20697" y="24461"/>
                    </a:cubicBezTo>
                    <a:cubicBezTo>
                      <a:pt x="20749" y="24391"/>
                      <a:pt x="20817" y="24358"/>
                      <a:pt x="20897" y="24358"/>
                    </a:cubicBezTo>
                    <a:cubicBezTo>
                      <a:pt x="21790" y="24358"/>
                      <a:pt x="24246" y="28354"/>
                      <a:pt x="24349" y="28995"/>
                    </a:cubicBezTo>
                    <a:cubicBezTo>
                      <a:pt x="25230" y="27106"/>
                      <a:pt x="25874" y="25119"/>
                      <a:pt x="26504" y="23132"/>
                    </a:cubicBezTo>
                    <a:cubicBezTo>
                      <a:pt x="27567" y="20473"/>
                      <a:pt x="27931" y="17982"/>
                      <a:pt x="26728" y="15268"/>
                    </a:cubicBezTo>
                    <a:cubicBezTo>
                      <a:pt x="26182" y="13519"/>
                      <a:pt x="25174" y="11951"/>
                      <a:pt x="24447" y="10300"/>
                    </a:cubicBezTo>
                    <a:cubicBezTo>
                      <a:pt x="24600" y="10050"/>
                      <a:pt x="24811" y="9945"/>
                      <a:pt x="25056" y="9945"/>
                    </a:cubicBezTo>
                    <a:cubicBezTo>
                      <a:pt x="26125" y="9945"/>
                      <a:pt x="27835" y="11951"/>
                      <a:pt x="28211" y="12623"/>
                    </a:cubicBezTo>
                    <a:cubicBezTo>
                      <a:pt x="28309" y="12763"/>
                      <a:pt x="28407" y="12917"/>
                      <a:pt x="28505" y="13057"/>
                    </a:cubicBezTo>
                    <a:cubicBezTo>
                      <a:pt x="28939" y="9726"/>
                      <a:pt x="28687" y="6354"/>
                      <a:pt x="27763" y="3122"/>
                    </a:cubicBezTo>
                    <a:cubicBezTo>
                      <a:pt x="27595" y="2324"/>
                      <a:pt x="27385" y="1540"/>
                      <a:pt x="27133" y="771"/>
                    </a:cubicBezTo>
                    <a:cubicBezTo>
                      <a:pt x="26981" y="371"/>
                      <a:pt x="26936" y="1"/>
                      <a:pt x="2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24"/>
              <p:cNvSpPr/>
              <p:nvPr/>
            </p:nvSpPr>
            <p:spPr>
              <a:xfrm rot="5400000">
                <a:off x="10482529" y="5483703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" y="0"/>
                    </a:move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24"/>
              <p:cNvSpPr/>
              <p:nvPr/>
            </p:nvSpPr>
            <p:spPr>
              <a:xfrm rot="5400000">
                <a:off x="9304498" y="462898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24"/>
              <p:cNvSpPr/>
              <p:nvPr/>
            </p:nvSpPr>
            <p:spPr>
              <a:xfrm rot="5400000">
                <a:off x="8618048" y="441826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24"/>
              <p:cNvSpPr/>
              <p:nvPr/>
            </p:nvSpPr>
            <p:spPr>
              <a:xfrm rot="5400000">
                <a:off x="8175256" y="423847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24"/>
              <p:cNvSpPr/>
              <p:nvPr/>
            </p:nvSpPr>
            <p:spPr>
              <a:xfrm rot="5400000">
                <a:off x="8573838" y="426964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24"/>
              <p:cNvSpPr/>
              <p:nvPr/>
            </p:nvSpPr>
            <p:spPr>
              <a:xfrm rot="5400000">
                <a:off x="8130355" y="435462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24"/>
              <p:cNvSpPr/>
              <p:nvPr/>
            </p:nvSpPr>
            <p:spPr>
              <a:xfrm rot="5400000">
                <a:off x="8507451" y="449315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24"/>
              <p:cNvSpPr/>
              <p:nvPr/>
            </p:nvSpPr>
            <p:spPr>
              <a:xfrm rot="5400000">
                <a:off x="9104070" y="445104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24"/>
              <p:cNvSpPr/>
              <p:nvPr/>
            </p:nvSpPr>
            <p:spPr>
              <a:xfrm rot="5400000">
                <a:off x="8063651" y="47219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24"/>
              <p:cNvSpPr/>
              <p:nvPr/>
            </p:nvSpPr>
            <p:spPr>
              <a:xfrm rot="5400000">
                <a:off x="7885602" y="434396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24"/>
              <p:cNvSpPr/>
              <p:nvPr/>
            </p:nvSpPr>
            <p:spPr>
              <a:xfrm rot="5400000">
                <a:off x="7708042" y="4312511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1" y="154"/>
                      <a:pt x="11" y="336"/>
                    </a:cubicBezTo>
                    <a:cubicBezTo>
                      <a:pt x="1" y="536"/>
                      <a:pt x="167" y="665"/>
                      <a:pt x="339" y="665"/>
                    </a:cubicBezTo>
                    <a:cubicBezTo>
                      <a:pt x="421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24"/>
              <p:cNvSpPr/>
              <p:nvPr/>
            </p:nvSpPr>
            <p:spPr>
              <a:xfrm rot="5400000">
                <a:off x="7663256" y="4189638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24"/>
              <p:cNvSpPr/>
              <p:nvPr/>
            </p:nvSpPr>
            <p:spPr>
              <a:xfrm rot="5400000">
                <a:off x="8817670" y="476437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24"/>
              <p:cNvSpPr/>
              <p:nvPr/>
            </p:nvSpPr>
            <p:spPr>
              <a:xfrm rot="5400000">
                <a:off x="9460371" y="493196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24"/>
              <p:cNvSpPr/>
              <p:nvPr/>
            </p:nvSpPr>
            <p:spPr>
              <a:xfrm rot="5400000">
                <a:off x="9126391" y="497330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24"/>
              <p:cNvSpPr/>
              <p:nvPr/>
            </p:nvSpPr>
            <p:spPr>
              <a:xfrm rot="5400000">
                <a:off x="10507561" y="5476299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24"/>
              <p:cNvSpPr/>
              <p:nvPr/>
            </p:nvSpPr>
            <p:spPr>
              <a:xfrm rot="5400000">
                <a:off x="9349370" y="50882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24"/>
              <p:cNvSpPr/>
              <p:nvPr/>
            </p:nvSpPr>
            <p:spPr>
              <a:xfrm rot="5400000">
                <a:off x="9969779" y="512978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24"/>
              <p:cNvSpPr/>
              <p:nvPr/>
            </p:nvSpPr>
            <p:spPr>
              <a:xfrm rot="5400000">
                <a:off x="8949781" y="5223348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24"/>
              <p:cNvSpPr/>
              <p:nvPr/>
            </p:nvSpPr>
            <p:spPr>
              <a:xfrm rot="5400000">
                <a:off x="9504811" y="533912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24"/>
              <p:cNvSpPr/>
              <p:nvPr/>
            </p:nvSpPr>
            <p:spPr>
              <a:xfrm rot="5400000">
                <a:off x="10124471" y="531794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24"/>
              <p:cNvSpPr/>
              <p:nvPr/>
            </p:nvSpPr>
            <p:spPr>
              <a:xfrm rot="5400000">
                <a:off x="9526643" y="54347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24"/>
              <p:cNvSpPr/>
              <p:nvPr/>
            </p:nvSpPr>
            <p:spPr>
              <a:xfrm rot="5400000">
                <a:off x="8552093" y="49527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24"/>
              <p:cNvSpPr/>
              <p:nvPr/>
            </p:nvSpPr>
            <p:spPr>
              <a:xfrm rot="5400000">
                <a:off x="8662661" y="50671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24"/>
              <p:cNvSpPr/>
              <p:nvPr/>
            </p:nvSpPr>
            <p:spPr>
              <a:xfrm rot="5400000">
                <a:off x="9438280" y="474288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24"/>
              <p:cNvSpPr/>
              <p:nvPr/>
            </p:nvSpPr>
            <p:spPr>
              <a:xfrm rot="5400000">
                <a:off x="10102438" y="48793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24"/>
              <p:cNvSpPr/>
              <p:nvPr/>
            </p:nvSpPr>
            <p:spPr>
              <a:xfrm rot="5400000">
                <a:off x="8729451" y="46082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24"/>
              <p:cNvSpPr/>
              <p:nvPr/>
            </p:nvSpPr>
            <p:spPr>
              <a:xfrm rot="5400000">
                <a:off x="8530204" y="46814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24"/>
              <p:cNvSpPr/>
              <p:nvPr/>
            </p:nvSpPr>
            <p:spPr>
              <a:xfrm rot="5400000">
                <a:off x="9214552" y="47121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24"/>
              <p:cNvSpPr/>
              <p:nvPr/>
            </p:nvSpPr>
            <p:spPr>
              <a:xfrm rot="5400000">
                <a:off x="9837121" y="48684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24"/>
              <p:cNvSpPr/>
              <p:nvPr/>
            </p:nvSpPr>
            <p:spPr>
              <a:xfrm rot="5400000">
                <a:off x="8971785" y="488996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24"/>
              <p:cNvSpPr/>
              <p:nvPr/>
            </p:nvSpPr>
            <p:spPr>
              <a:xfrm rot="5400000">
                <a:off x="8751801" y="4900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24"/>
              <p:cNvSpPr/>
              <p:nvPr/>
            </p:nvSpPr>
            <p:spPr>
              <a:xfrm rot="5400000">
                <a:off x="9704116" y="501522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24"/>
              <p:cNvSpPr/>
              <p:nvPr/>
            </p:nvSpPr>
            <p:spPr>
              <a:xfrm rot="5400000">
                <a:off x="10463783" y="514001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24"/>
              <p:cNvSpPr/>
              <p:nvPr/>
            </p:nvSpPr>
            <p:spPr>
              <a:xfrm rot="5400000">
                <a:off x="9060637" y="51093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24"/>
              <p:cNvSpPr/>
              <p:nvPr/>
            </p:nvSpPr>
            <p:spPr>
              <a:xfrm rot="5400000">
                <a:off x="8883740" y="5025648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1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24"/>
              <p:cNvSpPr/>
              <p:nvPr/>
            </p:nvSpPr>
            <p:spPr>
              <a:xfrm rot="5400000">
                <a:off x="8707044" y="5180801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24"/>
              <p:cNvSpPr/>
              <p:nvPr/>
            </p:nvSpPr>
            <p:spPr>
              <a:xfrm rot="5400000">
                <a:off x="9814656" y="52650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24"/>
              <p:cNvSpPr/>
              <p:nvPr/>
            </p:nvSpPr>
            <p:spPr>
              <a:xfrm rot="5400000">
                <a:off x="10485297" y="527612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24"/>
              <p:cNvSpPr/>
              <p:nvPr/>
            </p:nvSpPr>
            <p:spPr>
              <a:xfrm rot="5400000">
                <a:off x="10036080" y="540209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24"/>
              <p:cNvSpPr/>
              <p:nvPr/>
            </p:nvSpPr>
            <p:spPr>
              <a:xfrm rot="5400000">
                <a:off x="9394156" y="546590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24"/>
              <p:cNvSpPr/>
              <p:nvPr/>
            </p:nvSpPr>
            <p:spPr>
              <a:xfrm rot="5400000">
                <a:off x="9881647" y="51604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24"/>
              <p:cNvSpPr/>
              <p:nvPr/>
            </p:nvSpPr>
            <p:spPr>
              <a:xfrm rot="5400000">
                <a:off x="9038345" y="5202348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24"/>
              <p:cNvSpPr/>
              <p:nvPr/>
            </p:nvSpPr>
            <p:spPr>
              <a:xfrm rot="5400000">
                <a:off x="9903536" y="50568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24"/>
              <p:cNvSpPr/>
              <p:nvPr/>
            </p:nvSpPr>
            <p:spPr>
              <a:xfrm rot="5400000">
                <a:off x="8264454" y="47859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24"/>
              <p:cNvSpPr/>
              <p:nvPr/>
            </p:nvSpPr>
            <p:spPr>
              <a:xfrm rot="5400000">
                <a:off x="7523912" y="432316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45" y="1"/>
                    </a:moveTo>
                    <a:cubicBezTo>
                      <a:pt x="163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4"/>
                    </a:cubicBezTo>
                    <a:cubicBezTo>
                      <a:pt x="779" y="365"/>
                      <a:pt x="639" y="1"/>
                      <a:pt x="34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24"/>
              <p:cNvSpPr/>
              <p:nvPr/>
            </p:nvSpPr>
            <p:spPr>
              <a:xfrm rot="5400000">
                <a:off x="7929841" y="45144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24"/>
              <p:cNvSpPr/>
              <p:nvPr/>
            </p:nvSpPr>
            <p:spPr>
              <a:xfrm rot="5400000">
                <a:off x="8197347" y="4524729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24"/>
              <p:cNvSpPr/>
              <p:nvPr/>
            </p:nvSpPr>
            <p:spPr>
              <a:xfrm rot="5400000">
                <a:off x="8905600" y="466046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24"/>
              <p:cNvSpPr/>
              <p:nvPr/>
            </p:nvSpPr>
            <p:spPr>
              <a:xfrm rot="5400000">
                <a:off x="8840163" y="446175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24"/>
              <p:cNvSpPr/>
              <p:nvPr/>
            </p:nvSpPr>
            <p:spPr>
              <a:xfrm rot="5400000">
                <a:off x="8441294" y="458726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24"/>
              <p:cNvSpPr/>
              <p:nvPr/>
            </p:nvSpPr>
            <p:spPr>
              <a:xfrm rot="5400000">
                <a:off x="9236585" y="4545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24"/>
              <p:cNvSpPr/>
              <p:nvPr/>
            </p:nvSpPr>
            <p:spPr>
              <a:xfrm rot="5400000">
                <a:off x="10013673" y="480683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24"/>
              <p:cNvSpPr/>
              <p:nvPr/>
            </p:nvSpPr>
            <p:spPr>
              <a:xfrm rot="5400000">
                <a:off x="9659445" y="4994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24"/>
              <p:cNvSpPr/>
              <p:nvPr/>
            </p:nvSpPr>
            <p:spPr>
              <a:xfrm rot="5400000">
                <a:off x="9570968" y="538129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24"/>
              <p:cNvSpPr/>
              <p:nvPr/>
            </p:nvSpPr>
            <p:spPr>
              <a:xfrm rot="5400000">
                <a:off x="7501447" y="41973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24"/>
              <p:cNvSpPr/>
              <p:nvPr/>
            </p:nvSpPr>
            <p:spPr>
              <a:xfrm rot="5400000">
                <a:off x="7797412" y="456678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24"/>
              <p:cNvSpPr/>
              <p:nvPr/>
            </p:nvSpPr>
            <p:spPr>
              <a:xfrm rot="5400000">
                <a:off x="8108380" y="457692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24"/>
              <p:cNvSpPr/>
              <p:nvPr/>
            </p:nvSpPr>
            <p:spPr>
              <a:xfrm rot="5400000">
                <a:off x="8419405" y="4732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24"/>
              <p:cNvSpPr/>
              <p:nvPr/>
            </p:nvSpPr>
            <p:spPr>
              <a:xfrm rot="5400000">
                <a:off x="8640340" y="492148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4" y="642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24"/>
              <p:cNvSpPr/>
              <p:nvPr/>
            </p:nvSpPr>
            <p:spPr>
              <a:xfrm rot="5400000">
                <a:off x="8485533" y="504656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24"/>
              <p:cNvSpPr/>
              <p:nvPr/>
            </p:nvSpPr>
            <p:spPr>
              <a:xfrm rot="5400000">
                <a:off x="8684780" y="481700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24"/>
              <p:cNvSpPr/>
              <p:nvPr/>
            </p:nvSpPr>
            <p:spPr>
              <a:xfrm rot="5400000">
                <a:off x="8994078" y="48480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24"/>
              <p:cNvSpPr/>
              <p:nvPr/>
            </p:nvSpPr>
            <p:spPr>
              <a:xfrm rot="5400000">
                <a:off x="9748009" y="494236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24"/>
              <p:cNvSpPr/>
              <p:nvPr/>
            </p:nvSpPr>
            <p:spPr>
              <a:xfrm rot="5400000">
                <a:off x="8773488" y="498379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24"/>
              <p:cNvSpPr/>
              <p:nvPr/>
            </p:nvSpPr>
            <p:spPr>
              <a:xfrm rot="5400000">
                <a:off x="9259309" y="507727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24"/>
              <p:cNvSpPr/>
              <p:nvPr/>
            </p:nvSpPr>
            <p:spPr>
              <a:xfrm rot="5400000">
                <a:off x="9416305" y="515012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6" name="Google Shape;5896;p24"/>
            <p:cNvGrpSpPr/>
            <p:nvPr/>
          </p:nvGrpSpPr>
          <p:grpSpPr>
            <a:xfrm rot="-8100000">
              <a:off x="3967174" y="4119066"/>
              <a:ext cx="1209614" cy="1288305"/>
              <a:chOff x="3578567" y="-611692"/>
              <a:chExt cx="1427208" cy="1520056"/>
            </a:xfrm>
          </p:grpSpPr>
          <p:sp>
            <p:nvSpPr>
              <p:cNvPr id="5897" name="Google Shape;5897;p24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24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24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24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24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24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24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24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24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24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24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24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24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24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24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24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24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24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24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24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24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24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24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24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24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24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24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24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24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24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24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24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24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24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24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24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24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24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24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24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24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24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24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24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24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24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24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24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24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24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24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24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24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24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24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24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24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24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24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24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24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24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24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24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24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24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24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24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24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24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24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24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24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24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24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" name="Shape 6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4" name="Google Shape;6574;p26"/>
          <p:cNvSpPr txBox="1"/>
          <p:nvPr/>
        </p:nvSpPr>
        <p:spPr>
          <a:xfrm>
            <a:off x="851777" y="3818728"/>
            <a:ext cx="3579600" cy="4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75" name="Google Shape;6575;p26"/>
          <p:cNvSpPr txBox="1">
            <a:spLocks noGrp="1"/>
          </p:cNvSpPr>
          <p:nvPr>
            <p:ph type="subTitle" idx="1"/>
          </p:nvPr>
        </p:nvSpPr>
        <p:spPr>
          <a:xfrm>
            <a:off x="851777" y="2327777"/>
            <a:ext cx="37173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576" name="Google Shape;6576;p26"/>
          <p:cNvSpPr txBox="1">
            <a:spLocks noGrp="1"/>
          </p:cNvSpPr>
          <p:nvPr>
            <p:ph type="title"/>
          </p:nvPr>
        </p:nvSpPr>
        <p:spPr>
          <a:xfrm>
            <a:off x="811877" y="1330927"/>
            <a:ext cx="3757200" cy="9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577" name="Google Shape;6577;p26"/>
          <p:cNvGrpSpPr/>
          <p:nvPr/>
        </p:nvGrpSpPr>
        <p:grpSpPr>
          <a:xfrm rot="-2725706">
            <a:off x="6579577" y="2837457"/>
            <a:ext cx="2074843" cy="1566129"/>
            <a:chOff x="7765157" y="241039"/>
            <a:chExt cx="2172347" cy="1499148"/>
          </a:xfrm>
        </p:grpSpPr>
        <p:sp>
          <p:nvSpPr>
            <p:cNvPr id="6578" name="Google Shape;6578;p26"/>
            <p:cNvSpPr/>
            <p:nvPr/>
          </p:nvSpPr>
          <p:spPr>
            <a:xfrm rot="5400000">
              <a:off x="8101757" y="-95561"/>
              <a:ext cx="1499148" cy="2172347"/>
            </a:xfrm>
            <a:custGeom>
              <a:avLst/>
              <a:gdLst/>
              <a:ahLst/>
              <a:cxnLst/>
              <a:rect l="l" t="t" r="r" b="b"/>
              <a:pathLst>
                <a:path w="26028" h="37716" extrusionOk="0">
                  <a:moveTo>
                    <a:pt x="3502" y="1"/>
                  </a:moveTo>
                  <a:cubicBezTo>
                    <a:pt x="2869" y="1"/>
                    <a:pt x="2456" y="631"/>
                    <a:pt x="2155" y="1147"/>
                  </a:cubicBezTo>
                  <a:cubicBezTo>
                    <a:pt x="1022" y="3386"/>
                    <a:pt x="686" y="5877"/>
                    <a:pt x="518" y="8354"/>
                  </a:cubicBezTo>
                  <a:cubicBezTo>
                    <a:pt x="0" y="11208"/>
                    <a:pt x="742" y="14091"/>
                    <a:pt x="1568" y="16792"/>
                  </a:cubicBezTo>
                  <a:cubicBezTo>
                    <a:pt x="3667" y="23635"/>
                    <a:pt x="9544" y="28602"/>
                    <a:pt x="15253" y="32394"/>
                  </a:cubicBezTo>
                  <a:cubicBezTo>
                    <a:pt x="17772" y="34032"/>
                    <a:pt x="20151" y="35515"/>
                    <a:pt x="22585" y="37208"/>
                  </a:cubicBezTo>
                  <a:cubicBezTo>
                    <a:pt x="22917" y="37379"/>
                    <a:pt x="23364" y="37716"/>
                    <a:pt x="23756" y="37716"/>
                  </a:cubicBezTo>
                  <a:cubicBezTo>
                    <a:pt x="23909" y="37716"/>
                    <a:pt x="24054" y="37664"/>
                    <a:pt x="24181" y="37530"/>
                  </a:cubicBezTo>
                  <a:cubicBezTo>
                    <a:pt x="24712" y="36075"/>
                    <a:pt x="24908" y="34493"/>
                    <a:pt x="25146" y="32940"/>
                  </a:cubicBezTo>
                  <a:cubicBezTo>
                    <a:pt x="25636" y="30547"/>
                    <a:pt x="26028" y="28098"/>
                    <a:pt x="25916" y="25678"/>
                  </a:cubicBezTo>
                  <a:cubicBezTo>
                    <a:pt x="25818" y="18639"/>
                    <a:pt x="23117" y="11544"/>
                    <a:pt x="18136" y="6507"/>
                  </a:cubicBezTo>
                  <a:cubicBezTo>
                    <a:pt x="15519" y="3820"/>
                    <a:pt x="11993" y="2029"/>
                    <a:pt x="8438" y="825"/>
                  </a:cubicBezTo>
                  <a:cubicBezTo>
                    <a:pt x="7162" y="436"/>
                    <a:pt x="5790" y="26"/>
                    <a:pt x="4443" y="26"/>
                  </a:cubicBezTo>
                  <a:cubicBezTo>
                    <a:pt x="4239" y="26"/>
                    <a:pt x="4036" y="36"/>
                    <a:pt x="3834" y="56"/>
                  </a:cubicBezTo>
                  <a:cubicBezTo>
                    <a:pt x="3717" y="18"/>
                    <a:pt x="3607" y="1"/>
                    <a:pt x="3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6"/>
            <p:cNvSpPr/>
            <p:nvPr/>
          </p:nvSpPr>
          <p:spPr>
            <a:xfrm rot="5400000">
              <a:off x="9048237" y="338205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6" y="1"/>
                  </a:moveTo>
                  <a:cubicBezTo>
                    <a:pt x="154" y="1"/>
                    <a:pt x="1" y="155"/>
                    <a:pt x="1" y="337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6"/>
            <p:cNvSpPr/>
            <p:nvPr/>
          </p:nvSpPr>
          <p:spPr>
            <a:xfrm rot="5400000">
              <a:off x="9285432" y="338360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6"/>
            <p:cNvSpPr/>
            <p:nvPr/>
          </p:nvSpPr>
          <p:spPr>
            <a:xfrm rot="5400000">
              <a:off x="9575016" y="449176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5" y="1"/>
                    <a:pt x="1" y="155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6"/>
            <p:cNvSpPr/>
            <p:nvPr/>
          </p:nvSpPr>
          <p:spPr>
            <a:xfrm rot="5400000">
              <a:off x="8871720" y="734016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6"/>
            <p:cNvSpPr/>
            <p:nvPr/>
          </p:nvSpPr>
          <p:spPr>
            <a:xfrm rot="5400000">
              <a:off x="8813172" y="54892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6"/>
            <p:cNvSpPr/>
            <p:nvPr/>
          </p:nvSpPr>
          <p:spPr>
            <a:xfrm rot="5400000">
              <a:off x="8663188" y="737443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22" y="1"/>
                  </a:moveTo>
                  <a:cubicBezTo>
                    <a:pt x="140" y="1"/>
                    <a:pt x="0" y="154"/>
                    <a:pt x="0" y="336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6"/>
            <p:cNvSpPr/>
            <p:nvPr/>
          </p:nvSpPr>
          <p:spPr>
            <a:xfrm rot="5400000">
              <a:off x="8687581" y="843221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5"/>
                    <a:pt x="10" y="155"/>
                    <a:pt x="10" y="337"/>
                  </a:cubicBezTo>
                  <a:cubicBezTo>
                    <a:pt x="1" y="536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4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6"/>
            <p:cNvSpPr/>
            <p:nvPr/>
          </p:nvSpPr>
          <p:spPr>
            <a:xfrm rot="5400000">
              <a:off x="8917453" y="767653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6"/>
            <p:cNvSpPr/>
            <p:nvPr/>
          </p:nvSpPr>
          <p:spPr>
            <a:xfrm rot="5400000">
              <a:off x="9085787" y="419476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6" y="1"/>
                  </a:moveTo>
                  <a:cubicBezTo>
                    <a:pt x="154" y="1"/>
                    <a:pt x="0" y="154"/>
                    <a:pt x="0" y="336"/>
                  </a:cubicBezTo>
                  <a:cubicBezTo>
                    <a:pt x="0" y="533"/>
                    <a:pt x="164" y="661"/>
                    <a:pt x="334" y="661"/>
                  </a:cubicBezTo>
                  <a:cubicBezTo>
                    <a:pt x="419" y="661"/>
                    <a:pt x="505" y="630"/>
                    <a:pt x="574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6"/>
            <p:cNvSpPr/>
            <p:nvPr/>
          </p:nvSpPr>
          <p:spPr>
            <a:xfrm rot="5400000">
              <a:off x="9140260" y="551746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5"/>
                    <a:pt x="1" y="155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2"/>
                    <a:pt x="560" y="574"/>
                  </a:cubicBezTo>
                  <a:cubicBezTo>
                    <a:pt x="770" y="364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6"/>
            <p:cNvSpPr/>
            <p:nvPr/>
          </p:nvSpPr>
          <p:spPr>
            <a:xfrm rot="5400000">
              <a:off x="8692275" y="93500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1" y="141"/>
                    <a:pt x="1" y="323"/>
                  </a:cubicBezTo>
                  <a:cubicBezTo>
                    <a:pt x="1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6"/>
            <p:cNvSpPr/>
            <p:nvPr/>
          </p:nvSpPr>
          <p:spPr>
            <a:xfrm rot="5400000">
              <a:off x="8471475" y="86810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3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6"/>
            <p:cNvSpPr/>
            <p:nvPr/>
          </p:nvSpPr>
          <p:spPr>
            <a:xfrm rot="5400000">
              <a:off x="8345625" y="1113814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63" y="661"/>
                    <a:pt x="334" y="661"/>
                  </a:cubicBezTo>
                  <a:cubicBezTo>
                    <a:pt x="418" y="661"/>
                    <a:pt x="504" y="630"/>
                    <a:pt x="574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6"/>
            <p:cNvSpPr/>
            <p:nvPr/>
          </p:nvSpPr>
          <p:spPr>
            <a:xfrm rot="5400000">
              <a:off x="8307812" y="127269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0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6"/>
            <p:cNvSpPr/>
            <p:nvPr/>
          </p:nvSpPr>
          <p:spPr>
            <a:xfrm rot="5400000">
              <a:off x="8062504" y="1303857"/>
              <a:ext cx="44984" cy="37899"/>
            </a:xfrm>
            <a:custGeom>
              <a:avLst/>
              <a:gdLst/>
              <a:ahLst/>
              <a:cxnLst/>
              <a:rect l="l" t="t" r="r" b="b"/>
              <a:pathLst>
                <a:path w="781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40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6"/>
            <p:cNvSpPr/>
            <p:nvPr/>
          </p:nvSpPr>
          <p:spPr>
            <a:xfrm rot="5400000">
              <a:off x="8025728" y="147178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6"/>
            <p:cNvSpPr/>
            <p:nvPr/>
          </p:nvSpPr>
          <p:spPr>
            <a:xfrm rot="5400000">
              <a:off x="9051078" y="832257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1" y="1"/>
                  </a:moveTo>
                  <a:cubicBezTo>
                    <a:pt x="150" y="1"/>
                    <a:pt x="10" y="154"/>
                    <a:pt x="10" y="336"/>
                  </a:cubicBezTo>
                  <a:cubicBezTo>
                    <a:pt x="0" y="536"/>
                    <a:pt x="165" y="671"/>
                    <a:pt x="338" y="671"/>
                  </a:cubicBezTo>
                  <a:cubicBezTo>
                    <a:pt x="419" y="671"/>
                    <a:pt x="502" y="641"/>
                    <a:pt x="569" y="574"/>
                  </a:cubicBezTo>
                  <a:cubicBezTo>
                    <a:pt x="779" y="364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6"/>
            <p:cNvSpPr/>
            <p:nvPr/>
          </p:nvSpPr>
          <p:spPr>
            <a:xfrm rot="5400000">
              <a:off x="8096461" y="1409558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7" y="657"/>
                  </a:cubicBezTo>
                  <a:cubicBezTo>
                    <a:pt x="418" y="657"/>
                    <a:pt x="503" y="627"/>
                    <a:pt x="575" y="560"/>
                  </a:cubicBezTo>
                  <a:cubicBezTo>
                    <a:pt x="784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6"/>
            <p:cNvSpPr/>
            <p:nvPr/>
          </p:nvSpPr>
          <p:spPr>
            <a:xfrm rot="5400000">
              <a:off x="8624368" y="872739"/>
              <a:ext cx="44350" cy="38302"/>
            </a:xfrm>
            <a:custGeom>
              <a:avLst/>
              <a:gdLst/>
              <a:ahLst/>
              <a:cxnLst/>
              <a:rect l="l" t="t" r="r" b="b"/>
              <a:pathLst>
                <a:path w="770" h="665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1" y="665"/>
                    <a:pt x="493" y="637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6"/>
            <p:cNvSpPr/>
            <p:nvPr/>
          </p:nvSpPr>
          <p:spPr>
            <a:xfrm rot="5400000">
              <a:off x="8444836" y="101800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0"/>
                  </a:cubicBezTo>
                  <a:cubicBezTo>
                    <a:pt x="770" y="351"/>
                    <a:pt x="631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6"/>
            <p:cNvSpPr/>
            <p:nvPr/>
          </p:nvSpPr>
          <p:spPr>
            <a:xfrm rot="5400000">
              <a:off x="8814526" y="536572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3"/>
                    <a:pt x="166" y="658"/>
                    <a:pt x="338" y="658"/>
                  </a:cubicBezTo>
                  <a:cubicBezTo>
                    <a:pt x="420" y="658"/>
                    <a:pt x="502" y="628"/>
                    <a:pt x="570" y="561"/>
                  </a:cubicBezTo>
                  <a:cubicBezTo>
                    <a:pt x="779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6"/>
            <p:cNvSpPr/>
            <p:nvPr/>
          </p:nvSpPr>
          <p:spPr>
            <a:xfrm rot="5400000">
              <a:off x="8622928" y="54086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6"/>
            <p:cNvSpPr/>
            <p:nvPr/>
          </p:nvSpPr>
          <p:spPr>
            <a:xfrm rot="5400000">
              <a:off x="8441640" y="727047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0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6"/>
            <p:cNvSpPr/>
            <p:nvPr/>
          </p:nvSpPr>
          <p:spPr>
            <a:xfrm rot="5400000">
              <a:off x="8421855" y="822572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6"/>
            <p:cNvSpPr/>
            <p:nvPr/>
          </p:nvSpPr>
          <p:spPr>
            <a:xfrm rot="5400000">
              <a:off x="8289409" y="957667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0"/>
                  </a:moveTo>
                  <a:cubicBezTo>
                    <a:pt x="150" y="14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6"/>
            <p:cNvSpPr/>
            <p:nvPr/>
          </p:nvSpPr>
          <p:spPr>
            <a:xfrm rot="5400000">
              <a:off x="8330304" y="834927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6"/>
            <p:cNvSpPr/>
            <p:nvPr/>
          </p:nvSpPr>
          <p:spPr>
            <a:xfrm rot="5400000">
              <a:off x="8521383" y="70691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6"/>
            <p:cNvSpPr/>
            <p:nvPr/>
          </p:nvSpPr>
          <p:spPr>
            <a:xfrm rot="5400000">
              <a:off x="8734206" y="51189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6"/>
            <p:cNvSpPr/>
            <p:nvPr/>
          </p:nvSpPr>
          <p:spPr>
            <a:xfrm rot="5400000">
              <a:off x="8941919" y="461891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8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6"/>
            <p:cNvSpPr/>
            <p:nvPr/>
          </p:nvSpPr>
          <p:spPr>
            <a:xfrm rot="5400000">
              <a:off x="9570533" y="59044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6"/>
            <p:cNvSpPr/>
            <p:nvPr/>
          </p:nvSpPr>
          <p:spPr>
            <a:xfrm rot="5400000">
              <a:off x="8805109" y="649664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0"/>
                  </a:cubicBezTo>
                  <a:cubicBezTo>
                    <a:pt x="771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6"/>
            <p:cNvSpPr/>
            <p:nvPr/>
          </p:nvSpPr>
          <p:spPr>
            <a:xfrm rot="5400000">
              <a:off x="8849027" y="590483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6"/>
            <p:cNvSpPr/>
            <p:nvPr/>
          </p:nvSpPr>
          <p:spPr>
            <a:xfrm rot="5400000">
              <a:off x="8876846" y="49170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6"/>
            <p:cNvSpPr/>
            <p:nvPr/>
          </p:nvSpPr>
          <p:spPr>
            <a:xfrm rot="5400000">
              <a:off x="9223326" y="398141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3"/>
                    <a:pt x="164" y="660"/>
                    <a:pt x="334" y="660"/>
                  </a:cubicBezTo>
                  <a:cubicBezTo>
                    <a:pt x="419" y="660"/>
                    <a:pt x="505" y="629"/>
                    <a:pt x="574" y="560"/>
                  </a:cubicBezTo>
                  <a:cubicBezTo>
                    <a:pt x="784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6"/>
            <p:cNvSpPr/>
            <p:nvPr/>
          </p:nvSpPr>
          <p:spPr>
            <a:xfrm rot="5400000">
              <a:off x="9791888" y="399302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3" y="1"/>
                  </a:moveTo>
                  <a:cubicBezTo>
                    <a:pt x="141" y="1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4"/>
                  </a:cubicBezTo>
                  <a:cubicBezTo>
                    <a:pt x="771" y="364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6"/>
            <p:cNvSpPr/>
            <p:nvPr/>
          </p:nvSpPr>
          <p:spPr>
            <a:xfrm rot="5400000">
              <a:off x="9669089" y="37160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6"/>
            <p:cNvSpPr/>
            <p:nvPr/>
          </p:nvSpPr>
          <p:spPr>
            <a:xfrm rot="5400000">
              <a:off x="8738785" y="446374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6"/>
            <p:cNvSpPr/>
            <p:nvPr/>
          </p:nvSpPr>
          <p:spPr>
            <a:xfrm rot="5400000">
              <a:off x="8930066" y="37161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6"/>
            <p:cNvSpPr/>
            <p:nvPr/>
          </p:nvSpPr>
          <p:spPr>
            <a:xfrm rot="5400000">
              <a:off x="9403572" y="300712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6"/>
            <p:cNvSpPr/>
            <p:nvPr/>
          </p:nvSpPr>
          <p:spPr>
            <a:xfrm rot="5400000">
              <a:off x="9676222" y="48524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6"/>
            <p:cNvSpPr/>
            <p:nvPr/>
          </p:nvSpPr>
          <p:spPr>
            <a:xfrm rot="5400000">
              <a:off x="9775333" y="551746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"/>
                    <a:pt x="15" y="155"/>
                    <a:pt x="1" y="337"/>
                  </a:cubicBezTo>
                  <a:cubicBezTo>
                    <a:pt x="1" y="536"/>
                    <a:pt x="169" y="671"/>
                    <a:pt x="343" y="671"/>
                  </a:cubicBezTo>
                  <a:cubicBezTo>
                    <a:pt x="425" y="671"/>
                    <a:pt x="507" y="642"/>
                    <a:pt x="575" y="574"/>
                  </a:cubicBezTo>
                  <a:cubicBezTo>
                    <a:pt x="784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6"/>
            <p:cNvSpPr/>
            <p:nvPr/>
          </p:nvSpPr>
          <p:spPr>
            <a:xfrm rot="5400000">
              <a:off x="8954229" y="77701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6"/>
            <p:cNvSpPr/>
            <p:nvPr/>
          </p:nvSpPr>
          <p:spPr>
            <a:xfrm rot="5400000">
              <a:off x="9166561" y="340101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6"/>
            <p:cNvSpPr/>
            <p:nvPr/>
          </p:nvSpPr>
          <p:spPr>
            <a:xfrm rot="5400000">
              <a:off x="8932457" y="66901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6"/>
            <p:cNvSpPr/>
            <p:nvPr/>
          </p:nvSpPr>
          <p:spPr>
            <a:xfrm rot="5400000">
              <a:off x="9403309" y="606983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6"/>
            <p:cNvSpPr/>
            <p:nvPr/>
          </p:nvSpPr>
          <p:spPr>
            <a:xfrm rot="5400000">
              <a:off x="8850380" y="852120"/>
              <a:ext cx="44926" cy="38648"/>
            </a:xfrm>
            <a:custGeom>
              <a:avLst/>
              <a:gdLst/>
              <a:ahLst/>
              <a:cxnLst/>
              <a:rect l="l" t="t" r="r" b="b"/>
              <a:pathLst>
                <a:path w="780" h="671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6"/>
            <p:cNvSpPr/>
            <p:nvPr/>
          </p:nvSpPr>
          <p:spPr>
            <a:xfrm rot="5400000">
              <a:off x="8764819" y="97529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6"/>
            <p:cNvSpPr/>
            <p:nvPr/>
          </p:nvSpPr>
          <p:spPr>
            <a:xfrm rot="5400000">
              <a:off x="9286137" y="689375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23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4"/>
                  </a:cubicBezTo>
                  <a:cubicBezTo>
                    <a:pt x="771" y="364"/>
                    <a:pt x="617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6"/>
            <p:cNvSpPr/>
            <p:nvPr/>
          </p:nvSpPr>
          <p:spPr>
            <a:xfrm rot="5400000">
              <a:off x="9389232" y="520644"/>
              <a:ext cx="44984" cy="38706"/>
            </a:xfrm>
            <a:custGeom>
              <a:avLst/>
              <a:gdLst/>
              <a:ahLst/>
              <a:cxnLst/>
              <a:rect l="l" t="t" r="r" b="b"/>
              <a:pathLst>
                <a:path w="781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6"/>
            <p:cNvSpPr/>
            <p:nvPr/>
          </p:nvSpPr>
          <p:spPr>
            <a:xfrm rot="5400000">
              <a:off x="9207337" y="497096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1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7"/>
                    <a:pt x="166" y="665"/>
                    <a:pt x="339" y="665"/>
                  </a:cubicBezTo>
                  <a:cubicBezTo>
                    <a:pt x="420" y="665"/>
                    <a:pt x="502" y="637"/>
                    <a:pt x="569" y="574"/>
                  </a:cubicBezTo>
                  <a:cubicBezTo>
                    <a:pt x="779" y="364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6"/>
            <p:cNvSpPr/>
            <p:nvPr/>
          </p:nvSpPr>
          <p:spPr>
            <a:xfrm rot="5400000">
              <a:off x="9119738" y="73755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22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6"/>
            <p:cNvSpPr/>
            <p:nvPr/>
          </p:nvSpPr>
          <p:spPr>
            <a:xfrm rot="5400000">
              <a:off x="8628111" y="1098118"/>
              <a:ext cx="45156" cy="38072"/>
            </a:xfrm>
            <a:custGeom>
              <a:avLst/>
              <a:gdLst/>
              <a:ahLst/>
              <a:cxnLst/>
              <a:rect l="l" t="t" r="r" b="b"/>
              <a:pathLst>
                <a:path w="784" h="661" extrusionOk="0">
                  <a:moveTo>
                    <a:pt x="336" y="0"/>
                  </a:moveTo>
                  <a:cubicBezTo>
                    <a:pt x="154" y="0"/>
                    <a:pt x="14" y="154"/>
                    <a:pt x="0" y="336"/>
                  </a:cubicBezTo>
                  <a:cubicBezTo>
                    <a:pt x="0" y="533"/>
                    <a:pt x="163" y="661"/>
                    <a:pt x="334" y="661"/>
                  </a:cubicBezTo>
                  <a:cubicBezTo>
                    <a:pt x="418" y="661"/>
                    <a:pt x="504" y="629"/>
                    <a:pt x="574" y="560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6"/>
            <p:cNvSpPr/>
            <p:nvPr/>
          </p:nvSpPr>
          <p:spPr>
            <a:xfrm rot="5400000">
              <a:off x="8775446" y="804602"/>
              <a:ext cx="44926" cy="38648"/>
            </a:xfrm>
            <a:custGeom>
              <a:avLst/>
              <a:gdLst/>
              <a:ahLst/>
              <a:cxnLst/>
              <a:rect l="l" t="t" r="r" b="b"/>
              <a:pathLst>
                <a:path w="780" h="671" extrusionOk="0">
                  <a:moveTo>
                    <a:pt x="331" y="1"/>
                  </a:moveTo>
                  <a:cubicBezTo>
                    <a:pt x="150" y="1"/>
                    <a:pt x="10" y="140"/>
                    <a:pt x="10" y="322"/>
                  </a:cubicBezTo>
                  <a:cubicBezTo>
                    <a:pt x="0" y="532"/>
                    <a:pt x="166" y="671"/>
                    <a:pt x="340" y="671"/>
                  </a:cubicBezTo>
                  <a:cubicBezTo>
                    <a:pt x="421" y="671"/>
                    <a:pt x="503" y="641"/>
                    <a:pt x="569" y="574"/>
                  </a:cubicBezTo>
                  <a:cubicBezTo>
                    <a:pt x="779" y="364"/>
                    <a:pt x="639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6"/>
            <p:cNvSpPr/>
            <p:nvPr/>
          </p:nvSpPr>
          <p:spPr>
            <a:xfrm rot="5400000">
              <a:off x="8777721" y="717370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6"/>
            <p:cNvSpPr/>
            <p:nvPr/>
          </p:nvSpPr>
          <p:spPr>
            <a:xfrm rot="5400000">
              <a:off x="8081943" y="1198099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6" y="0"/>
                  </a:moveTo>
                  <a:cubicBezTo>
                    <a:pt x="155" y="0"/>
                    <a:pt x="15" y="140"/>
                    <a:pt x="1" y="322"/>
                  </a:cubicBezTo>
                  <a:lnTo>
                    <a:pt x="1" y="336"/>
                  </a:lnTo>
                  <a:cubicBezTo>
                    <a:pt x="10" y="533"/>
                    <a:pt x="170" y="661"/>
                    <a:pt x="337" y="661"/>
                  </a:cubicBezTo>
                  <a:cubicBezTo>
                    <a:pt x="420" y="661"/>
                    <a:pt x="505" y="629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6"/>
            <p:cNvSpPr/>
            <p:nvPr/>
          </p:nvSpPr>
          <p:spPr>
            <a:xfrm rot="5400000">
              <a:off x="8917712" y="832421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6"/>
            <p:cNvSpPr/>
            <p:nvPr/>
          </p:nvSpPr>
          <p:spPr>
            <a:xfrm rot="5400000">
              <a:off x="8863714" y="921899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22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6"/>
            <p:cNvSpPr/>
            <p:nvPr/>
          </p:nvSpPr>
          <p:spPr>
            <a:xfrm rot="5400000">
              <a:off x="9473450" y="491582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1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6"/>
            <p:cNvSpPr/>
            <p:nvPr/>
          </p:nvSpPr>
          <p:spPr>
            <a:xfrm rot="5400000">
              <a:off x="9516995" y="379300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6" y="0"/>
                  </a:moveTo>
                  <a:cubicBezTo>
                    <a:pt x="154" y="0"/>
                    <a:pt x="14" y="140"/>
                    <a:pt x="1" y="322"/>
                  </a:cubicBezTo>
                  <a:cubicBezTo>
                    <a:pt x="1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6"/>
            <p:cNvSpPr/>
            <p:nvPr/>
          </p:nvSpPr>
          <p:spPr>
            <a:xfrm rot="5400000">
              <a:off x="8199010" y="116792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6"/>
            <p:cNvSpPr/>
            <p:nvPr/>
          </p:nvSpPr>
          <p:spPr>
            <a:xfrm rot="5400000">
              <a:off x="7838738" y="1540294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0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6"/>
            <p:cNvSpPr/>
            <p:nvPr/>
          </p:nvSpPr>
          <p:spPr>
            <a:xfrm rot="5400000">
              <a:off x="9297998" y="60876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6"/>
            <p:cNvSpPr/>
            <p:nvPr/>
          </p:nvSpPr>
          <p:spPr>
            <a:xfrm rot="5400000">
              <a:off x="9469424" y="649694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6"/>
            <p:cNvSpPr/>
            <p:nvPr/>
          </p:nvSpPr>
          <p:spPr>
            <a:xfrm rot="5400000">
              <a:off x="9439579" y="398134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1"/>
                  </a:moveTo>
                  <a:cubicBezTo>
                    <a:pt x="154" y="1"/>
                    <a:pt x="0" y="154"/>
                    <a:pt x="0" y="336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6"/>
            <p:cNvSpPr/>
            <p:nvPr/>
          </p:nvSpPr>
          <p:spPr>
            <a:xfrm rot="5400000">
              <a:off x="9126487" y="60877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6"/>
            <p:cNvSpPr/>
            <p:nvPr/>
          </p:nvSpPr>
          <p:spPr>
            <a:xfrm rot="5400000">
              <a:off x="9029507" y="641634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6"/>
            <p:cNvSpPr/>
            <p:nvPr/>
          </p:nvSpPr>
          <p:spPr>
            <a:xfrm rot="5400000">
              <a:off x="8641013" y="658074"/>
              <a:ext cx="44926" cy="38302"/>
            </a:xfrm>
            <a:custGeom>
              <a:avLst/>
              <a:gdLst/>
              <a:ahLst/>
              <a:cxnLst/>
              <a:rect l="l" t="t" r="r" b="b"/>
              <a:pathLst>
                <a:path w="780" h="665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79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6"/>
            <p:cNvSpPr/>
            <p:nvPr/>
          </p:nvSpPr>
          <p:spPr>
            <a:xfrm rot="5400000">
              <a:off x="8778239" y="65182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0"/>
                    <a:pt x="10" y="322"/>
                  </a:cubicBezTo>
                  <a:cubicBezTo>
                    <a:pt x="0" y="522"/>
                    <a:pt x="166" y="657"/>
                    <a:pt x="338" y="657"/>
                  </a:cubicBezTo>
                  <a:cubicBezTo>
                    <a:pt x="420" y="657"/>
                    <a:pt x="502" y="627"/>
                    <a:pt x="570" y="560"/>
                  </a:cubicBezTo>
                  <a:cubicBezTo>
                    <a:pt x="780" y="350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6"/>
            <p:cNvSpPr/>
            <p:nvPr/>
          </p:nvSpPr>
          <p:spPr>
            <a:xfrm rot="5400000">
              <a:off x="8685018" y="54892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0" y="560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6"/>
            <p:cNvSpPr/>
            <p:nvPr/>
          </p:nvSpPr>
          <p:spPr>
            <a:xfrm rot="5400000">
              <a:off x="8488121" y="780036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6"/>
                    <a:pt x="561" y="574"/>
                  </a:cubicBezTo>
                  <a:cubicBezTo>
                    <a:pt x="770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6"/>
            <p:cNvSpPr/>
            <p:nvPr/>
          </p:nvSpPr>
          <p:spPr>
            <a:xfrm rot="5400000">
              <a:off x="8567663" y="833717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6"/>
            <p:cNvSpPr/>
            <p:nvPr/>
          </p:nvSpPr>
          <p:spPr>
            <a:xfrm rot="5400000">
              <a:off x="8700224" y="675353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6"/>
            <p:cNvSpPr/>
            <p:nvPr/>
          </p:nvSpPr>
          <p:spPr>
            <a:xfrm rot="5400000">
              <a:off x="8858329" y="39825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26"/>
            <p:cNvSpPr/>
            <p:nvPr/>
          </p:nvSpPr>
          <p:spPr>
            <a:xfrm rot="5400000">
              <a:off x="9313432" y="438519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0"/>
                  </a:moveTo>
                  <a:cubicBezTo>
                    <a:pt x="150" y="14"/>
                    <a:pt x="10" y="154"/>
                    <a:pt x="10" y="336"/>
                  </a:cubicBezTo>
                  <a:cubicBezTo>
                    <a:pt x="0" y="536"/>
                    <a:pt x="166" y="671"/>
                    <a:pt x="338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26"/>
            <p:cNvSpPr/>
            <p:nvPr/>
          </p:nvSpPr>
          <p:spPr>
            <a:xfrm rot="5400000">
              <a:off x="8919555" y="55215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6"/>
            <p:cNvSpPr/>
            <p:nvPr/>
          </p:nvSpPr>
          <p:spPr>
            <a:xfrm rot="5400000">
              <a:off x="8915667" y="557134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6"/>
                    <a:pt x="165" y="671"/>
                    <a:pt x="338" y="671"/>
                  </a:cubicBezTo>
                  <a:cubicBezTo>
                    <a:pt x="419" y="671"/>
                    <a:pt x="502" y="642"/>
                    <a:pt x="569" y="574"/>
                  </a:cubicBezTo>
                  <a:cubicBezTo>
                    <a:pt x="779" y="364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6"/>
            <p:cNvSpPr/>
            <p:nvPr/>
          </p:nvSpPr>
          <p:spPr>
            <a:xfrm rot="5400000">
              <a:off x="8637183" y="1029030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6"/>
            <p:cNvSpPr/>
            <p:nvPr/>
          </p:nvSpPr>
          <p:spPr>
            <a:xfrm rot="5400000">
              <a:off x="8690403" y="791268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2"/>
                    <a:pt x="165" y="658"/>
                    <a:pt x="338" y="658"/>
                  </a:cubicBezTo>
                  <a:cubicBezTo>
                    <a:pt x="419" y="658"/>
                    <a:pt x="502" y="628"/>
                    <a:pt x="569" y="561"/>
                  </a:cubicBezTo>
                  <a:cubicBezTo>
                    <a:pt x="779" y="351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6"/>
            <p:cNvSpPr/>
            <p:nvPr/>
          </p:nvSpPr>
          <p:spPr>
            <a:xfrm rot="5400000">
              <a:off x="7938803" y="1430792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64" y="1"/>
                    <a:pt x="10" y="141"/>
                    <a:pt x="10" y="323"/>
                  </a:cubicBezTo>
                  <a:cubicBezTo>
                    <a:pt x="1" y="533"/>
                    <a:pt x="167" y="671"/>
                    <a:pt x="341" y="671"/>
                  </a:cubicBezTo>
                  <a:cubicBezTo>
                    <a:pt x="421" y="671"/>
                    <a:pt x="503" y="641"/>
                    <a:pt x="570" y="575"/>
                  </a:cubicBezTo>
                  <a:cubicBezTo>
                    <a:pt x="780" y="365"/>
                    <a:pt x="640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6"/>
            <p:cNvSpPr/>
            <p:nvPr/>
          </p:nvSpPr>
          <p:spPr>
            <a:xfrm rot="5400000">
              <a:off x="8433950" y="1145752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8"/>
                    <a:pt x="574" y="560"/>
                  </a:cubicBezTo>
                  <a:cubicBezTo>
                    <a:pt x="784" y="364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6"/>
            <p:cNvSpPr/>
            <p:nvPr/>
          </p:nvSpPr>
          <p:spPr>
            <a:xfrm rot="5400000">
              <a:off x="8566943" y="1144945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6"/>
                    <a:pt x="163" y="672"/>
                    <a:pt x="332" y="672"/>
                  </a:cubicBezTo>
                  <a:cubicBezTo>
                    <a:pt x="412" y="672"/>
                    <a:pt x="493" y="642"/>
                    <a:pt x="560" y="574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6"/>
            <p:cNvSpPr/>
            <p:nvPr/>
          </p:nvSpPr>
          <p:spPr>
            <a:xfrm rot="5400000">
              <a:off x="8385972" y="126140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6"/>
            <p:cNvSpPr/>
            <p:nvPr/>
          </p:nvSpPr>
          <p:spPr>
            <a:xfrm rot="5400000">
              <a:off x="8280107" y="1243149"/>
              <a:ext cx="44984" cy="37899"/>
            </a:xfrm>
            <a:custGeom>
              <a:avLst/>
              <a:gdLst/>
              <a:ahLst/>
              <a:cxnLst/>
              <a:rect l="l" t="t" r="r" b="b"/>
              <a:pathLst>
                <a:path w="781" h="658" extrusionOk="0">
                  <a:moveTo>
                    <a:pt x="353" y="0"/>
                  </a:moveTo>
                  <a:cubicBezTo>
                    <a:pt x="348" y="0"/>
                    <a:pt x="342" y="0"/>
                    <a:pt x="337" y="0"/>
                  </a:cubicBez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5" y="657"/>
                    <a:pt x="508" y="627"/>
                    <a:pt x="575" y="560"/>
                  </a:cubicBezTo>
                  <a:cubicBezTo>
                    <a:pt x="781" y="354"/>
                    <a:pt x="636" y="0"/>
                    <a:pt x="35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6"/>
            <p:cNvSpPr/>
            <p:nvPr/>
          </p:nvSpPr>
          <p:spPr>
            <a:xfrm rot="5400000">
              <a:off x="8509317" y="1088125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6"/>
            <p:cNvSpPr/>
            <p:nvPr/>
          </p:nvSpPr>
          <p:spPr>
            <a:xfrm rot="5400000">
              <a:off x="8359506" y="944823"/>
              <a:ext cx="44984" cy="38648"/>
            </a:xfrm>
            <a:custGeom>
              <a:avLst/>
              <a:gdLst/>
              <a:ahLst/>
              <a:cxnLst/>
              <a:rect l="l" t="t" r="r" b="b"/>
              <a:pathLst>
                <a:path w="781" h="671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6"/>
            <p:cNvSpPr/>
            <p:nvPr/>
          </p:nvSpPr>
          <p:spPr>
            <a:xfrm rot="5400000">
              <a:off x="8298971" y="108167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50" y="1"/>
                  </a:moveTo>
                  <a:cubicBezTo>
                    <a:pt x="168" y="1"/>
                    <a:pt x="14" y="140"/>
                    <a:pt x="14" y="322"/>
                  </a:cubicBezTo>
                  <a:lnTo>
                    <a:pt x="0" y="322"/>
                  </a:ln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1"/>
                    <a:pt x="350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6"/>
            <p:cNvSpPr/>
            <p:nvPr/>
          </p:nvSpPr>
          <p:spPr>
            <a:xfrm rot="5400000">
              <a:off x="8185043" y="1075742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6"/>
            <p:cNvSpPr/>
            <p:nvPr/>
          </p:nvSpPr>
          <p:spPr>
            <a:xfrm rot="5400000">
              <a:off x="8176173" y="1330438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6"/>
            <p:cNvSpPr/>
            <p:nvPr/>
          </p:nvSpPr>
          <p:spPr>
            <a:xfrm rot="5400000">
              <a:off x="8020371" y="1544643"/>
              <a:ext cx="44984" cy="38302"/>
            </a:xfrm>
            <a:custGeom>
              <a:avLst/>
              <a:gdLst/>
              <a:ahLst/>
              <a:cxnLst/>
              <a:rect l="l" t="t" r="r" b="b"/>
              <a:pathLst>
                <a:path w="781" h="665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6"/>
            <p:cNvSpPr/>
            <p:nvPr/>
          </p:nvSpPr>
          <p:spPr>
            <a:xfrm rot="5400000">
              <a:off x="7939079" y="160420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41" y="1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64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9" name="Google Shape;6669;p26"/>
          <p:cNvGrpSpPr/>
          <p:nvPr/>
        </p:nvGrpSpPr>
        <p:grpSpPr>
          <a:xfrm rot="9392852">
            <a:off x="8084184" y="-391872"/>
            <a:ext cx="1399759" cy="2070276"/>
            <a:chOff x="4306024" y="4449861"/>
            <a:chExt cx="1651608" cy="2442768"/>
          </a:xfrm>
        </p:grpSpPr>
        <p:sp>
          <p:nvSpPr>
            <p:cNvPr id="6670" name="Google Shape;6670;p26"/>
            <p:cNvSpPr/>
            <p:nvPr/>
          </p:nvSpPr>
          <p:spPr>
            <a:xfrm rot="5400000">
              <a:off x="3910444" y="4845441"/>
              <a:ext cx="2442768" cy="1651608"/>
            </a:xfrm>
            <a:custGeom>
              <a:avLst/>
              <a:gdLst/>
              <a:ahLst/>
              <a:cxnLst/>
              <a:rect l="l" t="t" r="r" b="b"/>
              <a:pathLst>
                <a:path w="42411" h="28675" extrusionOk="0">
                  <a:moveTo>
                    <a:pt x="39481" y="0"/>
                  </a:moveTo>
                  <a:cubicBezTo>
                    <a:pt x="35011" y="0"/>
                    <a:pt x="30572" y="1251"/>
                    <a:pt x="26503" y="2995"/>
                  </a:cubicBezTo>
                  <a:cubicBezTo>
                    <a:pt x="25090" y="3597"/>
                    <a:pt x="23733" y="4311"/>
                    <a:pt x="22445" y="5164"/>
                  </a:cubicBezTo>
                  <a:cubicBezTo>
                    <a:pt x="20248" y="6368"/>
                    <a:pt x="18317" y="7459"/>
                    <a:pt x="16218" y="8971"/>
                  </a:cubicBezTo>
                  <a:cubicBezTo>
                    <a:pt x="13448" y="10776"/>
                    <a:pt x="10887" y="12889"/>
                    <a:pt x="8578" y="15268"/>
                  </a:cubicBezTo>
                  <a:cubicBezTo>
                    <a:pt x="7011" y="17129"/>
                    <a:pt x="5387" y="18976"/>
                    <a:pt x="3862" y="20879"/>
                  </a:cubicBezTo>
                  <a:cubicBezTo>
                    <a:pt x="2953" y="21956"/>
                    <a:pt x="2085" y="23090"/>
                    <a:pt x="1245" y="24237"/>
                  </a:cubicBezTo>
                  <a:cubicBezTo>
                    <a:pt x="392" y="25511"/>
                    <a:pt x="0" y="26588"/>
                    <a:pt x="1945" y="26882"/>
                  </a:cubicBezTo>
                  <a:cubicBezTo>
                    <a:pt x="5010" y="27666"/>
                    <a:pt x="8228" y="28337"/>
                    <a:pt x="11391" y="28659"/>
                  </a:cubicBezTo>
                  <a:cubicBezTo>
                    <a:pt x="11760" y="28669"/>
                    <a:pt x="12131" y="28674"/>
                    <a:pt x="12502" y="28674"/>
                  </a:cubicBezTo>
                  <a:cubicBezTo>
                    <a:pt x="17243" y="28674"/>
                    <a:pt x="22071" y="27834"/>
                    <a:pt x="26405" y="25874"/>
                  </a:cubicBezTo>
                  <a:cubicBezTo>
                    <a:pt x="28924" y="24909"/>
                    <a:pt x="31177" y="23384"/>
                    <a:pt x="33262" y="21704"/>
                  </a:cubicBezTo>
                  <a:cubicBezTo>
                    <a:pt x="35767" y="19494"/>
                    <a:pt x="37754" y="16723"/>
                    <a:pt x="39307" y="13784"/>
                  </a:cubicBezTo>
                  <a:cubicBezTo>
                    <a:pt x="40147" y="12077"/>
                    <a:pt x="40664" y="10174"/>
                    <a:pt x="41042" y="8313"/>
                  </a:cubicBezTo>
                  <a:cubicBezTo>
                    <a:pt x="41602" y="5794"/>
                    <a:pt x="42120" y="3289"/>
                    <a:pt x="42008" y="700"/>
                  </a:cubicBezTo>
                  <a:cubicBezTo>
                    <a:pt x="42411" y="639"/>
                    <a:pt x="42366" y="88"/>
                    <a:pt x="42041" y="88"/>
                  </a:cubicBezTo>
                  <a:cubicBezTo>
                    <a:pt x="41994" y="88"/>
                    <a:pt x="41941" y="100"/>
                    <a:pt x="41882" y="127"/>
                  </a:cubicBezTo>
                  <a:cubicBezTo>
                    <a:pt x="41833" y="99"/>
                    <a:pt x="41777" y="85"/>
                    <a:pt x="41719" y="85"/>
                  </a:cubicBezTo>
                  <a:cubicBezTo>
                    <a:pt x="41661" y="85"/>
                    <a:pt x="41602" y="99"/>
                    <a:pt x="41546" y="127"/>
                  </a:cubicBezTo>
                  <a:cubicBezTo>
                    <a:pt x="40916" y="71"/>
                    <a:pt x="40273" y="1"/>
                    <a:pt x="39629" y="1"/>
                  </a:cubicBezTo>
                  <a:cubicBezTo>
                    <a:pt x="39580" y="1"/>
                    <a:pt x="39530" y="0"/>
                    <a:pt x="39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6"/>
            <p:cNvSpPr/>
            <p:nvPr/>
          </p:nvSpPr>
          <p:spPr>
            <a:xfrm rot="5400000">
              <a:off x="5586658" y="6279410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5" y="1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6"/>
            <p:cNvSpPr/>
            <p:nvPr/>
          </p:nvSpPr>
          <p:spPr>
            <a:xfrm rot="5400000">
              <a:off x="5220996" y="613063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1" y="560"/>
                  </a:cubicBezTo>
                  <a:cubicBezTo>
                    <a:pt x="770" y="350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6"/>
            <p:cNvSpPr/>
            <p:nvPr/>
          </p:nvSpPr>
          <p:spPr>
            <a:xfrm rot="5400000">
              <a:off x="5314634" y="5588486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8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6"/>
            <p:cNvSpPr/>
            <p:nvPr/>
          </p:nvSpPr>
          <p:spPr>
            <a:xfrm rot="5400000">
              <a:off x="5577145" y="576376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6"/>
            <p:cNvSpPr/>
            <p:nvPr/>
          </p:nvSpPr>
          <p:spPr>
            <a:xfrm rot="5400000">
              <a:off x="5737234" y="6293326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1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6"/>
            <p:cNvSpPr/>
            <p:nvPr/>
          </p:nvSpPr>
          <p:spPr>
            <a:xfrm rot="5400000">
              <a:off x="5813400" y="6550485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6"/>
                    <a:pt x="162" y="672"/>
                    <a:pt x="331" y="672"/>
                  </a:cubicBezTo>
                  <a:cubicBezTo>
                    <a:pt x="411" y="672"/>
                    <a:pt x="493" y="642"/>
                    <a:pt x="560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6"/>
            <p:cNvSpPr/>
            <p:nvPr/>
          </p:nvSpPr>
          <p:spPr>
            <a:xfrm rot="5400000">
              <a:off x="5501555" y="6577307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6"/>
            <p:cNvSpPr/>
            <p:nvPr/>
          </p:nvSpPr>
          <p:spPr>
            <a:xfrm rot="5400000">
              <a:off x="5285777" y="644250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3"/>
                    <a:pt x="166" y="658"/>
                    <a:pt x="339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6"/>
            <p:cNvSpPr/>
            <p:nvPr/>
          </p:nvSpPr>
          <p:spPr>
            <a:xfrm rot="5400000">
              <a:off x="5399652" y="5938559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6"/>
            <p:cNvSpPr/>
            <p:nvPr/>
          </p:nvSpPr>
          <p:spPr>
            <a:xfrm rot="5400000">
              <a:off x="4895539" y="6239450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6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29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6"/>
            <p:cNvSpPr/>
            <p:nvPr/>
          </p:nvSpPr>
          <p:spPr>
            <a:xfrm rot="5400000">
              <a:off x="5155669" y="6455901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0"/>
                  </a:moveTo>
                  <a:cubicBezTo>
                    <a:pt x="154" y="0"/>
                    <a:pt x="0" y="154"/>
                    <a:pt x="0" y="322"/>
                  </a:cubicBezTo>
                  <a:cubicBezTo>
                    <a:pt x="0" y="529"/>
                    <a:pt x="165" y="660"/>
                    <a:pt x="336" y="660"/>
                  </a:cubicBezTo>
                  <a:cubicBezTo>
                    <a:pt x="420" y="660"/>
                    <a:pt x="505" y="629"/>
                    <a:pt x="574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6"/>
            <p:cNvSpPr/>
            <p:nvPr/>
          </p:nvSpPr>
          <p:spPr>
            <a:xfrm rot="5400000">
              <a:off x="4997682" y="5656593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2" y="1"/>
                  </a:moveTo>
                  <a:cubicBezTo>
                    <a:pt x="150" y="1"/>
                    <a:pt x="10" y="155"/>
                    <a:pt x="10" y="336"/>
                  </a:cubicBezTo>
                  <a:cubicBezTo>
                    <a:pt x="1" y="533"/>
                    <a:pt x="161" y="661"/>
                    <a:pt x="330" y="661"/>
                  </a:cubicBezTo>
                  <a:cubicBezTo>
                    <a:pt x="414" y="661"/>
                    <a:pt x="500" y="630"/>
                    <a:pt x="570" y="560"/>
                  </a:cubicBezTo>
                  <a:cubicBezTo>
                    <a:pt x="780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6"/>
            <p:cNvSpPr/>
            <p:nvPr/>
          </p:nvSpPr>
          <p:spPr>
            <a:xfrm rot="5400000">
              <a:off x="5064018" y="5561376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72"/>
                    <a:pt x="331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6"/>
            <p:cNvSpPr/>
            <p:nvPr/>
          </p:nvSpPr>
          <p:spPr>
            <a:xfrm rot="5400000">
              <a:off x="5118738" y="5427638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6"/>
            <p:cNvSpPr/>
            <p:nvPr/>
          </p:nvSpPr>
          <p:spPr>
            <a:xfrm rot="5400000">
              <a:off x="5100661" y="5157260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1" y="0"/>
                  </a:moveTo>
                  <a:cubicBezTo>
                    <a:pt x="149" y="0"/>
                    <a:pt x="9" y="154"/>
                    <a:pt x="9" y="336"/>
                  </a:cubicBezTo>
                  <a:cubicBezTo>
                    <a:pt x="0" y="533"/>
                    <a:pt x="160" y="660"/>
                    <a:pt x="330" y="660"/>
                  </a:cubicBezTo>
                  <a:cubicBezTo>
                    <a:pt x="414" y="660"/>
                    <a:pt x="500" y="629"/>
                    <a:pt x="569" y="560"/>
                  </a:cubicBezTo>
                  <a:cubicBezTo>
                    <a:pt x="779" y="364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6"/>
            <p:cNvSpPr/>
            <p:nvPr/>
          </p:nvSpPr>
          <p:spPr>
            <a:xfrm rot="5400000">
              <a:off x="4969257" y="4921884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5" y="141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50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6"/>
            <p:cNvSpPr/>
            <p:nvPr/>
          </p:nvSpPr>
          <p:spPr>
            <a:xfrm rot="5400000">
              <a:off x="4727491" y="530689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5" y="657"/>
                    <a:pt x="508" y="627"/>
                    <a:pt x="575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6"/>
            <p:cNvSpPr/>
            <p:nvPr/>
          </p:nvSpPr>
          <p:spPr>
            <a:xfrm rot="5400000">
              <a:off x="5007368" y="5709719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3" y="1"/>
                  </a:moveTo>
                  <a:cubicBezTo>
                    <a:pt x="141" y="1"/>
                    <a:pt x="1" y="155"/>
                    <a:pt x="1" y="337"/>
                  </a:cubicBezTo>
                  <a:cubicBezTo>
                    <a:pt x="1" y="537"/>
                    <a:pt x="163" y="665"/>
                    <a:pt x="333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16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6"/>
            <p:cNvSpPr/>
            <p:nvPr/>
          </p:nvSpPr>
          <p:spPr>
            <a:xfrm rot="5400000">
              <a:off x="4745827" y="5884885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5"/>
                    <a:pt x="168" y="662"/>
                    <a:pt x="340" y="662"/>
                  </a:cubicBezTo>
                  <a:cubicBezTo>
                    <a:pt x="417" y="662"/>
                    <a:pt x="495" y="635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6"/>
            <p:cNvSpPr/>
            <p:nvPr/>
          </p:nvSpPr>
          <p:spPr>
            <a:xfrm rot="5400000">
              <a:off x="4904850" y="5253423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22" y="0"/>
                  </a:moveTo>
                  <a:cubicBezTo>
                    <a:pt x="140" y="0"/>
                    <a:pt x="0" y="154"/>
                    <a:pt x="0" y="322"/>
                  </a:cubicBezTo>
                  <a:cubicBezTo>
                    <a:pt x="0" y="529"/>
                    <a:pt x="158" y="660"/>
                    <a:pt x="325" y="660"/>
                  </a:cubicBezTo>
                  <a:cubicBezTo>
                    <a:pt x="407" y="660"/>
                    <a:pt x="491" y="629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6"/>
            <p:cNvSpPr/>
            <p:nvPr/>
          </p:nvSpPr>
          <p:spPr>
            <a:xfrm rot="5400000">
              <a:off x="4791235" y="5360683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70" y="560"/>
                  </a:cubicBezTo>
                  <a:cubicBezTo>
                    <a:pt x="779" y="350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6"/>
            <p:cNvSpPr/>
            <p:nvPr/>
          </p:nvSpPr>
          <p:spPr>
            <a:xfrm rot="5400000">
              <a:off x="4922956" y="5628532"/>
              <a:ext cx="45156" cy="38302"/>
            </a:xfrm>
            <a:custGeom>
              <a:avLst/>
              <a:gdLst/>
              <a:ahLst/>
              <a:cxnLst/>
              <a:rect l="l" t="t" r="r" b="b"/>
              <a:pathLst>
                <a:path w="784" h="665" extrusionOk="0">
                  <a:moveTo>
                    <a:pt x="336" y="0"/>
                  </a:moveTo>
                  <a:cubicBezTo>
                    <a:pt x="154" y="0"/>
                    <a:pt x="14" y="154"/>
                    <a:pt x="0" y="336"/>
                  </a:cubicBezTo>
                  <a:cubicBezTo>
                    <a:pt x="0" y="536"/>
                    <a:pt x="169" y="665"/>
                    <a:pt x="342" y="665"/>
                  </a:cubicBezTo>
                  <a:cubicBezTo>
                    <a:pt x="424" y="665"/>
                    <a:pt x="507" y="637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6"/>
            <p:cNvSpPr/>
            <p:nvPr/>
          </p:nvSpPr>
          <p:spPr>
            <a:xfrm rot="5400000">
              <a:off x="5110088" y="5871776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6"/>
            <p:cNvSpPr/>
            <p:nvPr/>
          </p:nvSpPr>
          <p:spPr>
            <a:xfrm rot="5400000">
              <a:off x="5257870" y="5911074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6"/>
            <p:cNvSpPr/>
            <p:nvPr/>
          </p:nvSpPr>
          <p:spPr>
            <a:xfrm rot="5400000">
              <a:off x="5362173" y="6157400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70" y="560"/>
                  </a:cubicBezTo>
                  <a:cubicBezTo>
                    <a:pt x="779" y="350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6"/>
            <p:cNvSpPr/>
            <p:nvPr/>
          </p:nvSpPr>
          <p:spPr>
            <a:xfrm rot="5400000">
              <a:off x="5437619" y="6103726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3"/>
                    <a:pt x="169" y="658"/>
                    <a:pt x="343" y="658"/>
                  </a:cubicBezTo>
                  <a:cubicBezTo>
                    <a:pt x="425" y="658"/>
                    <a:pt x="507" y="628"/>
                    <a:pt x="575" y="561"/>
                  </a:cubicBezTo>
                  <a:cubicBezTo>
                    <a:pt x="784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6"/>
            <p:cNvSpPr/>
            <p:nvPr/>
          </p:nvSpPr>
          <p:spPr>
            <a:xfrm rot="5400000">
              <a:off x="5680757" y="5898138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5"/>
                    <a:pt x="168" y="661"/>
                    <a:pt x="340" y="661"/>
                  </a:cubicBezTo>
                  <a:cubicBezTo>
                    <a:pt x="417" y="661"/>
                    <a:pt x="495" y="634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6"/>
            <p:cNvSpPr/>
            <p:nvPr/>
          </p:nvSpPr>
          <p:spPr>
            <a:xfrm rot="5400000">
              <a:off x="5352919" y="5319744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4" y="641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6"/>
            <p:cNvSpPr/>
            <p:nvPr/>
          </p:nvSpPr>
          <p:spPr>
            <a:xfrm rot="5400000">
              <a:off x="5165269" y="5198199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0"/>
                  </a:moveTo>
                  <a:cubicBezTo>
                    <a:pt x="154" y="14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6"/>
            <p:cNvSpPr/>
            <p:nvPr/>
          </p:nvSpPr>
          <p:spPr>
            <a:xfrm rot="5400000">
              <a:off x="5343002" y="5440862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0"/>
                  </a:moveTo>
                  <a:cubicBezTo>
                    <a:pt x="154" y="14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6"/>
            <p:cNvSpPr/>
            <p:nvPr/>
          </p:nvSpPr>
          <p:spPr>
            <a:xfrm rot="5400000">
              <a:off x="5381229" y="5574888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3"/>
                    <a:pt x="157" y="661"/>
                    <a:pt x="323" y="661"/>
                  </a:cubicBezTo>
                  <a:cubicBezTo>
                    <a:pt x="406" y="661"/>
                    <a:pt x="490" y="630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6"/>
            <p:cNvSpPr/>
            <p:nvPr/>
          </p:nvSpPr>
          <p:spPr>
            <a:xfrm rot="5400000">
              <a:off x="5305034" y="6075521"/>
              <a:ext cx="45214" cy="38648"/>
            </a:xfrm>
            <a:custGeom>
              <a:avLst/>
              <a:gdLst/>
              <a:ahLst/>
              <a:cxnLst/>
              <a:rect l="l" t="t" r="r" b="b"/>
              <a:pathLst>
                <a:path w="785" h="671" extrusionOk="0">
                  <a:moveTo>
                    <a:pt x="337" y="0"/>
                  </a:moveTo>
                  <a:cubicBezTo>
                    <a:pt x="155" y="0"/>
                    <a:pt x="15" y="154"/>
                    <a:pt x="1" y="322"/>
                  </a:cubicBezTo>
                  <a:cubicBezTo>
                    <a:pt x="1" y="532"/>
                    <a:pt x="170" y="670"/>
                    <a:pt x="345" y="670"/>
                  </a:cubicBezTo>
                  <a:cubicBezTo>
                    <a:pt x="426" y="670"/>
                    <a:pt x="508" y="640"/>
                    <a:pt x="575" y="574"/>
                  </a:cubicBezTo>
                  <a:cubicBezTo>
                    <a:pt x="785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6"/>
            <p:cNvSpPr/>
            <p:nvPr/>
          </p:nvSpPr>
          <p:spPr>
            <a:xfrm rot="5400000">
              <a:off x="5539551" y="579107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6"/>
            <p:cNvSpPr/>
            <p:nvPr/>
          </p:nvSpPr>
          <p:spPr>
            <a:xfrm rot="5400000">
              <a:off x="5689954" y="6225507"/>
              <a:ext cx="45214" cy="38648"/>
            </a:xfrm>
            <a:custGeom>
              <a:avLst/>
              <a:gdLst/>
              <a:ahLst/>
              <a:cxnLst/>
              <a:rect l="l" t="t" r="r" b="b"/>
              <a:pathLst>
                <a:path w="785" h="671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9" y="671"/>
                    <a:pt x="343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6"/>
            <p:cNvSpPr/>
            <p:nvPr/>
          </p:nvSpPr>
          <p:spPr>
            <a:xfrm rot="5400000">
              <a:off x="5764968" y="6387765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6"/>
            <p:cNvSpPr/>
            <p:nvPr/>
          </p:nvSpPr>
          <p:spPr>
            <a:xfrm rot="5400000">
              <a:off x="5783822" y="6523230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5"/>
                    <a:pt x="10" y="155"/>
                    <a:pt x="10" y="337"/>
                  </a:cubicBezTo>
                  <a:cubicBezTo>
                    <a:pt x="1" y="537"/>
                    <a:pt x="166" y="672"/>
                    <a:pt x="338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6"/>
            <p:cNvSpPr/>
            <p:nvPr/>
          </p:nvSpPr>
          <p:spPr>
            <a:xfrm rot="5400000">
              <a:off x="5643106" y="6697907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7"/>
                    <a:pt x="163" y="672"/>
                    <a:pt x="332" y="672"/>
                  </a:cubicBezTo>
                  <a:cubicBezTo>
                    <a:pt x="412" y="672"/>
                    <a:pt x="493" y="642"/>
                    <a:pt x="561" y="575"/>
                  </a:cubicBezTo>
                  <a:cubicBezTo>
                    <a:pt x="770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6"/>
            <p:cNvSpPr/>
            <p:nvPr/>
          </p:nvSpPr>
          <p:spPr>
            <a:xfrm rot="5400000">
              <a:off x="5548748" y="6644694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0"/>
                  </a:moveTo>
                  <a:cubicBezTo>
                    <a:pt x="155" y="0"/>
                    <a:pt x="1" y="154"/>
                    <a:pt x="1" y="322"/>
                  </a:cubicBezTo>
                  <a:cubicBezTo>
                    <a:pt x="1" y="529"/>
                    <a:pt x="159" y="660"/>
                    <a:pt x="326" y="660"/>
                  </a:cubicBezTo>
                  <a:cubicBezTo>
                    <a:pt x="408" y="660"/>
                    <a:pt x="492" y="629"/>
                    <a:pt x="561" y="560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6"/>
            <p:cNvSpPr/>
            <p:nvPr/>
          </p:nvSpPr>
          <p:spPr>
            <a:xfrm rot="5400000">
              <a:off x="5662248" y="6537434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8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6"/>
            <p:cNvSpPr/>
            <p:nvPr/>
          </p:nvSpPr>
          <p:spPr>
            <a:xfrm rot="5400000">
              <a:off x="5409568" y="6630865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5"/>
                    <a:pt x="10" y="155"/>
                    <a:pt x="10" y="336"/>
                  </a:cubicBezTo>
                  <a:cubicBezTo>
                    <a:pt x="0" y="536"/>
                    <a:pt x="166" y="671"/>
                    <a:pt x="338" y="671"/>
                  </a:cubicBezTo>
                  <a:cubicBezTo>
                    <a:pt x="420" y="671"/>
                    <a:pt x="503" y="642"/>
                    <a:pt x="570" y="574"/>
                  </a:cubicBezTo>
                  <a:cubicBezTo>
                    <a:pt x="780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6"/>
            <p:cNvSpPr/>
            <p:nvPr/>
          </p:nvSpPr>
          <p:spPr>
            <a:xfrm rot="5400000">
              <a:off x="4877059" y="5346941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6" y="657"/>
                    <a:pt x="338" y="657"/>
                  </a:cubicBezTo>
                  <a:cubicBezTo>
                    <a:pt x="419" y="657"/>
                    <a:pt x="502" y="627"/>
                    <a:pt x="570" y="560"/>
                  </a:cubicBezTo>
                  <a:cubicBezTo>
                    <a:pt x="779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6"/>
            <p:cNvSpPr/>
            <p:nvPr/>
          </p:nvSpPr>
          <p:spPr>
            <a:xfrm rot="5400000">
              <a:off x="4867891" y="5013098"/>
              <a:ext cx="44350" cy="38648"/>
            </a:xfrm>
            <a:custGeom>
              <a:avLst/>
              <a:gdLst/>
              <a:ahLst/>
              <a:cxnLst/>
              <a:rect l="l" t="t" r="r" b="b"/>
              <a:pathLst>
                <a:path w="770" h="67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1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6"/>
            <p:cNvSpPr/>
            <p:nvPr/>
          </p:nvSpPr>
          <p:spPr>
            <a:xfrm rot="5400000">
              <a:off x="4755082" y="5026668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6"/>
            <p:cNvSpPr/>
            <p:nvPr/>
          </p:nvSpPr>
          <p:spPr>
            <a:xfrm rot="5400000">
              <a:off x="4718179" y="5130380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22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6"/>
            <p:cNvSpPr/>
            <p:nvPr/>
          </p:nvSpPr>
          <p:spPr>
            <a:xfrm rot="5400000">
              <a:off x="4502661" y="5615135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6"/>
            <p:cNvSpPr/>
            <p:nvPr/>
          </p:nvSpPr>
          <p:spPr>
            <a:xfrm rot="5400000">
              <a:off x="4848835" y="5965986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66"/>
                    <a:pt x="332" y="666"/>
                  </a:cubicBezTo>
                  <a:cubicBezTo>
                    <a:pt x="412" y="666"/>
                    <a:pt x="493" y="637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6"/>
            <p:cNvSpPr/>
            <p:nvPr/>
          </p:nvSpPr>
          <p:spPr>
            <a:xfrm rot="5400000">
              <a:off x="4886371" y="4803847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6"/>
            <p:cNvSpPr/>
            <p:nvPr/>
          </p:nvSpPr>
          <p:spPr>
            <a:xfrm rot="5400000">
              <a:off x="5793797" y="6143686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22"/>
                  </a:cubicBezTo>
                  <a:cubicBezTo>
                    <a:pt x="1" y="532"/>
                    <a:pt x="164" y="664"/>
                    <a:pt x="335" y="664"/>
                  </a:cubicBezTo>
                  <a:cubicBezTo>
                    <a:pt x="414" y="664"/>
                    <a:pt x="494" y="636"/>
                    <a:pt x="561" y="574"/>
                  </a:cubicBezTo>
                  <a:cubicBezTo>
                    <a:pt x="770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6"/>
            <p:cNvSpPr/>
            <p:nvPr/>
          </p:nvSpPr>
          <p:spPr>
            <a:xfrm rot="5400000">
              <a:off x="5633218" y="5925075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2"/>
                    <a:pt x="169" y="658"/>
                    <a:pt x="342" y="658"/>
                  </a:cubicBezTo>
                  <a:cubicBezTo>
                    <a:pt x="424" y="658"/>
                    <a:pt x="507" y="628"/>
                    <a:pt x="574" y="560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6"/>
            <p:cNvSpPr/>
            <p:nvPr/>
          </p:nvSpPr>
          <p:spPr>
            <a:xfrm rot="5400000">
              <a:off x="5447133" y="553484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6"/>
            <p:cNvSpPr/>
            <p:nvPr/>
          </p:nvSpPr>
          <p:spPr>
            <a:xfrm rot="5400000">
              <a:off x="5822884" y="675132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5" y="657"/>
                    <a:pt x="507" y="627"/>
                    <a:pt x="575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6"/>
            <p:cNvSpPr/>
            <p:nvPr/>
          </p:nvSpPr>
          <p:spPr>
            <a:xfrm rot="5400000">
              <a:off x="5755541" y="6184855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2" y="1"/>
                  </a:moveTo>
                  <a:cubicBezTo>
                    <a:pt x="150" y="1"/>
                    <a:pt x="10" y="155"/>
                    <a:pt x="10" y="336"/>
                  </a:cubicBezTo>
                  <a:cubicBezTo>
                    <a:pt x="0" y="533"/>
                    <a:pt x="160" y="661"/>
                    <a:pt x="330" y="661"/>
                  </a:cubicBezTo>
                  <a:cubicBezTo>
                    <a:pt x="414" y="661"/>
                    <a:pt x="500" y="630"/>
                    <a:pt x="570" y="560"/>
                  </a:cubicBezTo>
                  <a:cubicBezTo>
                    <a:pt x="779" y="364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6"/>
            <p:cNvSpPr/>
            <p:nvPr/>
          </p:nvSpPr>
          <p:spPr>
            <a:xfrm rot="5400000">
              <a:off x="5529779" y="5979296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6"/>
            <p:cNvSpPr/>
            <p:nvPr/>
          </p:nvSpPr>
          <p:spPr>
            <a:xfrm rot="5400000">
              <a:off x="5520524" y="567019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0"/>
                  </a:moveTo>
                  <a:cubicBezTo>
                    <a:pt x="141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50"/>
                    <a:pt x="617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6"/>
            <p:cNvSpPr/>
            <p:nvPr/>
          </p:nvSpPr>
          <p:spPr>
            <a:xfrm rot="5400000">
              <a:off x="5390397" y="573645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1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6"/>
            <p:cNvSpPr/>
            <p:nvPr/>
          </p:nvSpPr>
          <p:spPr>
            <a:xfrm rot="5400000">
              <a:off x="5492214" y="6266330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1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6"/>
            <p:cNvSpPr/>
            <p:nvPr/>
          </p:nvSpPr>
          <p:spPr>
            <a:xfrm rot="5400000">
              <a:off x="5614508" y="6496293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57" y="661"/>
                    <a:pt x="323" y="661"/>
                  </a:cubicBezTo>
                  <a:cubicBezTo>
                    <a:pt x="406" y="661"/>
                    <a:pt x="490" y="630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6"/>
            <p:cNvSpPr/>
            <p:nvPr/>
          </p:nvSpPr>
          <p:spPr>
            <a:xfrm rot="5400000">
              <a:off x="5044703" y="5481168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2"/>
                    <a:pt x="166" y="658"/>
                    <a:pt x="339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6"/>
            <p:cNvSpPr/>
            <p:nvPr/>
          </p:nvSpPr>
          <p:spPr>
            <a:xfrm rot="5400000">
              <a:off x="5026511" y="5117099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3" y="1"/>
                  </a:moveTo>
                  <a:cubicBezTo>
                    <a:pt x="141" y="1"/>
                    <a:pt x="1" y="155"/>
                    <a:pt x="1" y="337"/>
                  </a:cubicBezTo>
                  <a:cubicBezTo>
                    <a:pt x="1" y="537"/>
                    <a:pt x="163" y="665"/>
                    <a:pt x="333" y="665"/>
                  </a:cubicBezTo>
                  <a:cubicBezTo>
                    <a:pt x="412" y="665"/>
                    <a:pt x="493" y="637"/>
                    <a:pt x="561" y="574"/>
                  </a:cubicBezTo>
                  <a:cubicBezTo>
                    <a:pt x="770" y="365"/>
                    <a:pt x="616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6"/>
            <p:cNvSpPr/>
            <p:nvPr/>
          </p:nvSpPr>
          <p:spPr>
            <a:xfrm rot="5400000">
              <a:off x="5832081" y="6737982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6" y="1"/>
                  </a:moveTo>
                  <a:cubicBezTo>
                    <a:pt x="154" y="1"/>
                    <a:pt x="0" y="155"/>
                    <a:pt x="0" y="336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6"/>
            <p:cNvSpPr/>
            <p:nvPr/>
          </p:nvSpPr>
          <p:spPr>
            <a:xfrm rot="5400000">
              <a:off x="5127963" y="550813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6"/>
            <p:cNvSpPr/>
            <p:nvPr/>
          </p:nvSpPr>
          <p:spPr>
            <a:xfrm rot="5400000">
              <a:off x="4951065" y="503986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6"/>
            <p:cNvSpPr/>
            <p:nvPr/>
          </p:nvSpPr>
          <p:spPr>
            <a:xfrm rot="5400000">
              <a:off x="4810233" y="4857117"/>
              <a:ext cx="44984" cy="37899"/>
            </a:xfrm>
            <a:custGeom>
              <a:avLst/>
              <a:gdLst/>
              <a:ahLst/>
              <a:cxnLst/>
              <a:rect l="l" t="t" r="r" b="b"/>
              <a:pathLst>
                <a:path w="781" h="658" extrusionOk="0">
                  <a:moveTo>
                    <a:pt x="353" y="0"/>
                  </a:moveTo>
                  <a:cubicBezTo>
                    <a:pt x="347" y="0"/>
                    <a:pt x="342" y="0"/>
                    <a:pt x="336" y="1"/>
                  </a:cubicBezTo>
                  <a:cubicBezTo>
                    <a:pt x="154" y="1"/>
                    <a:pt x="14" y="141"/>
                    <a:pt x="0" y="323"/>
                  </a:cubicBezTo>
                  <a:lnTo>
                    <a:pt x="14" y="323"/>
                  </a:lnTo>
                  <a:cubicBezTo>
                    <a:pt x="5" y="522"/>
                    <a:pt x="170" y="657"/>
                    <a:pt x="343" y="657"/>
                  </a:cubicBezTo>
                  <a:cubicBezTo>
                    <a:pt x="424" y="657"/>
                    <a:pt x="507" y="628"/>
                    <a:pt x="574" y="560"/>
                  </a:cubicBezTo>
                  <a:cubicBezTo>
                    <a:pt x="780" y="354"/>
                    <a:pt x="636" y="0"/>
                    <a:pt x="35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6"/>
            <p:cNvSpPr/>
            <p:nvPr/>
          </p:nvSpPr>
          <p:spPr>
            <a:xfrm rot="5400000">
              <a:off x="4800605" y="4948389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6" y="1"/>
                  </a:moveTo>
                  <a:cubicBezTo>
                    <a:pt x="155" y="1"/>
                    <a:pt x="1" y="155"/>
                    <a:pt x="1" y="336"/>
                  </a:cubicBezTo>
                  <a:cubicBezTo>
                    <a:pt x="1" y="536"/>
                    <a:pt x="169" y="671"/>
                    <a:pt x="343" y="671"/>
                  </a:cubicBezTo>
                  <a:cubicBezTo>
                    <a:pt x="424" y="671"/>
                    <a:pt x="507" y="642"/>
                    <a:pt x="574" y="574"/>
                  </a:cubicBezTo>
                  <a:cubicBezTo>
                    <a:pt x="784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6"/>
            <p:cNvSpPr/>
            <p:nvPr/>
          </p:nvSpPr>
          <p:spPr>
            <a:xfrm rot="5400000">
              <a:off x="4839206" y="5185119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3"/>
                    <a:pt x="166" y="658"/>
                    <a:pt x="339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6"/>
            <p:cNvSpPr/>
            <p:nvPr/>
          </p:nvSpPr>
          <p:spPr>
            <a:xfrm rot="5400000">
              <a:off x="5035592" y="5293383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2"/>
                    <a:pt x="166" y="658"/>
                    <a:pt x="338" y="658"/>
                  </a:cubicBezTo>
                  <a:cubicBezTo>
                    <a:pt x="420" y="658"/>
                    <a:pt x="503" y="628"/>
                    <a:pt x="570" y="560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6"/>
            <p:cNvSpPr/>
            <p:nvPr/>
          </p:nvSpPr>
          <p:spPr>
            <a:xfrm rot="5400000">
              <a:off x="5267585" y="5373965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7" y="1"/>
                  </a:moveTo>
                  <a:cubicBezTo>
                    <a:pt x="155" y="1"/>
                    <a:pt x="15" y="155"/>
                    <a:pt x="1" y="323"/>
                  </a:cubicBezTo>
                  <a:cubicBezTo>
                    <a:pt x="1" y="533"/>
                    <a:pt x="164" y="665"/>
                    <a:pt x="334" y="665"/>
                  </a:cubicBezTo>
                  <a:cubicBezTo>
                    <a:pt x="413" y="665"/>
                    <a:pt x="494" y="637"/>
                    <a:pt x="560" y="575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6"/>
            <p:cNvSpPr/>
            <p:nvPr/>
          </p:nvSpPr>
          <p:spPr>
            <a:xfrm rot="5400000">
              <a:off x="5136930" y="5750111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6"/>
            <p:cNvSpPr/>
            <p:nvPr/>
          </p:nvSpPr>
          <p:spPr>
            <a:xfrm rot="5400000">
              <a:off x="5211886" y="581816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6"/>
            <p:cNvSpPr/>
            <p:nvPr/>
          </p:nvSpPr>
          <p:spPr>
            <a:xfrm rot="5400000">
              <a:off x="5295262" y="5804217"/>
              <a:ext cx="44984" cy="38706"/>
            </a:xfrm>
            <a:custGeom>
              <a:avLst/>
              <a:gdLst/>
              <a:ahLst/>
              <a:cxnLst/>
              <a:rect l="l" t="t" r="r" b="b"/>
              <a:pathLst>
                <a:path w="781" h="672" extrusionOk="0">
                  <a:moveTo>
                    <a:pt x="332" y="1"/>
                  </a:moveTo>
                  <a:cubicBezTo>
                    <a:pt x="150" y="15"/>
                    <a:pt x="11" y="155"/>
                    <a:pt x="11" y="337"/>
                  </a:cubicBezTo>
                  <a:cubicBezTo>
                    <a:pt x="1" y="537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6"/>
            <p:cNvSpPr/>
            <p:nvPr/>
          </p:nvSpPr>
          <p:spPr>
            <a:xfrm rot="5400000">
              <a:off x="5323918" y="6211764"/>
              <a:ext cx="44926" cy="38302"/>
            </a:xfrm>
            <a:custGeom>
              <a:avLst/>
              <a:gdLst/>
              <a:ahLst/>
              <a:cxnLst/>
              <a:rect l="l" t="t" r="r" b="b"/>
              <a:pathLst>
                <a:path w="780" h="665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2" y="636"/>
                    <a:pt x="569" y="574"/>
                  </a:cubicBezTo>
                  <a:cubicBezTo>
                    <a:pt x="779" y="364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6"/>
            <p:cNvSpPr/>
            <p:nvPr/>
          </p:nvSpPr>
          <p:spPr>
            <a:xfrm rot="5400000">
              <a:off x="5276926" y="633391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6"/>
            <p:cNvSpPr/>
            <p:nvPr/>
          </p:nvSpPr>
          <p:spPr>
            <a:xfrm rot="5400000">
              <a:off x="5016680" y="6033632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6"/>
            <p:cNvSpPr/>
            <p:nvPr/>
          </p:nvSpPr>
          <p:spPr>
            <a:xfrm rot="5400000">
              <a:off x="4696186" y="5521243"/>
              <a:ext cx="44350" cy="38648"/>
            </a:xfrm>
            <a:custGeom>
              <a:avLst/>
              <a:gdLst/>
              <a:ahLst/>
              <a:cxnLst/>
              <a:rect l="l" t="t" r="r" b="b"/>
              <a:pathLst>
                <a:path w="770" h="67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6"/>
            <p:cNvSpPr/>
            <p:nvPr/>
          </p:nvSpPr>
          <p:spPr>
            <a:xfrm rot="5400000">
              <a:off x="4590183" y="5548296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6"/>
            <p:cNvSpPr/>
            <p:nvPr/>
          </p:nvSpPr>
          <p:spPr>
            <a:xfrm rot="5400000">
              <a:off x="4648417" y="6061635"/>
              <a:ext cx="45214" cy="38302"/>
            </a:xfrm>
            <a:custGeom>
              <a:avLst/>
              <a:gdLst/>
              <a:ahLst/>
              <a:cxnLst/>
              <a:rect l="l" t="t" r="r" b="b"/>
              <a:pathLst>
                <a:path w="785" h="665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33"/>
                    <a:pt x="171" y="665"/>
                    <a:pt x="345" y="665"/>
                  </a:cubicBezTo>
                  <a:cubicBezTo>
                    <a:pt x="426" y="665"/>
                    <a:pt x="508" y="636"/>
                    <a:pt x="575" y="574"/>
                  </a:cubicBezTo>
                  <a:cubicBezTo>
                    <a:pt x="785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7" name="Google Shape;6747;p26"/>
          <p:cNvGrpSpPr/>
          <p:nvPr/>
        </p:nvGrpSpPr>
        <p:grpSpPr>
          <a:xfrm rot="-9665683">
            <a:off x="7064194" y="-358071"/>
            <a:ext cx="1794878" cy="1506918"/>
            <a:chOff x="2759819" y="5185669"/>
            <a:chExt cx="2117802" cy="1778035"/>
          </a:xfrm>
        </p:grpSpPr>
        <p:sp>
          <p:nvSpPr>
            <p:cNvPr id="6748" name="Google Shape;6748;p26"/>
            <p:cNvSpPr/>
            <p:nvPr/>
          </p:nvSpPr>
          <p:spPr>
            <a:xfrm rot="5400000">
              <a:off x="3055899" y="5816678"/>
              <a:ext cx="45214" cy="40549"/>
            </a:xfrm>
            <a:custGeom>
              <a:avLst/>
              <a:gdLst/>
              <a:ahLst/>
              <a:cxnLst/>
              <a:rect l="l" t="t" r="r" b="b"/>
              <a:pathLst>
                <a:path w="785" h="704" extrusionOk="0">
                  <a:moveTo>
                    <a:pt x="434" y="0"/>
                  </a:moveTo>
                  <a:cubicBezTo>
                    <a:pt x="350" y="0"/>
                    <a:pt x="253" y="28"/>
                    <a:pt x="183" y="84"/>
                  </a:cubicBezTo>
                  <a:cubicBezTo>
                    <a:pt x="29" y="196"/>
                    <a:pt x="1" y="420"/>
                    <a:pt x="127" y="574"/>
                  </a:cubicBezTo>
                  <a:cubicBezTo>
                    <a:pt x="183" y="644"/>
                    <a:pt x="266" y="700"/>
                    <a:pt x="364" y="700"/>
                  </a:cubicBezTo>
                  <a:cubicBezTo>
                    <a:pt x="381" y="702"/>
                    <a:pt x="398" y="703"/>
                    <a:pt x="414" y="703"/>
                  </a:cubicBezTo>
                  <a:cubicBezTo>
                    <a:pt x="491" y="703"/>
                    <a:pt x="561" y="676"/>
                    <a:pt x="630" y="630"/>
                  </a:cubicBezTo>
                  <a:cubicBezTo>
                    <a:pt x="700" y="574"/>
                    <a:pt x="742" y="476"/>
                    <a:pt x="756" y="392"/>
                  </a:cubicBezTo>
                  <a:cubicBezTo>
                    <a:pt x="784" y="196"/>
                    <a:pt x="630" y="14"/>
                    <a:pt x="434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6"/>
            <p:cNvSpPr/>
            <p:nvPr/>
          </p:nvSpPr>
          <p:spPr>
            <a:xfrm rot="5400000">
              <a:off x="2872278" y="595139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6"/>
            <p:cNvSpPr/>
            <p:nvPr/>
          </p:nvSpPr>
          <p:spPr>
            <a:xfrm rot="5400000">
              <a:off x="2929703" y="5015785"/>
              <a:ext cx="1778035" cy="2117802"/>
            </a:xfrm>
            <a:custGeom>
              <a:avLst/>
              <a:gdLst/>
              <a:ahLst/>
              <a:cxnLst/>
              <a:rect l="l" t="t" r="r" b="b"/>
              <a:pathLst>
                <a:path w="30870" h="36769" extrusionOk="0">
                  <a:moveTo>
                    <a:pt x="24503" y="24251"/>
                  </a:moveTo>
                  <a:cubicBezTo>
                    <a:pt x="24545" y="24321"/>
                    <a:pt x="24601" y="24405"/>
                    <a:pt x="24643" y="24475"/>
                  </a:cubicBezTo>
                  <a:lnTo>
                    <a:pt x="24629" y="24475"/>
                  </a:lnTo>
                  <a:lnTo>
                    <a:pt x="24601" y="24433"/>
                  </a:lnTo>
                  <a:lnTo>
                    <a:pt x="24601" y="24447"/>
                  </a:lnTo>
                  <a:cubicBezTo>
                    <a:pt x="24559" y="24377"/>
                    <a:pt x="24531" y="24321"/>
                    <a:pt x="24503" y="24251"/>
                  </a:cubicBezTo>
                  <a:close/>
                  <a:moveTo>
                    <a:pt x="952" y="1"/>
                  </a:moveTo>
                  <a:cubicBezTo>
                    <a:pt x="379" y="113"/>
                    <a:pt x="589" y="882"/>
                    <a:pt x="505" y="1316"/>
                  </a:cubicBezTo>
                  <a:lnTo>
                    <a:pt x="505" y="1302"/>
                  </a:lnTo>
                  <a:cubicBezTo>
                    <a:pt x="211" y="4045"/>
                    <a:pt x="1" y="6872"/>
                    <a:pt x="85" y="9628"/>
                  </a:cubicBezTo>
                  <a:cubicBezTo>
                    <a:pt x="1176" y="10062"/>
                    <a:pt x="5234" y="11126"/>
                    <a:pt x="5444" y="12175"/>
                  </a:cubicBezTo>
                  <a:cubicBezTo>
                    <a:pt x="3863" y="12707"/>
                    <a:pt x="1974" y="12525"/>
                    <a:pt x="309" y="12945"/>
                  </a:cubicBezTo>
                  <a:cubicBezTo>
                    <a:pt x="589" y="15058"/>
                    <a:pt x="938" y="17185"/>
                    <a:pt x="1288" y="19298"/>
                  </a:cubicBezTo>
                  <a:cubicBezTo>
                    <a:pt x="1825" y="19200"/>
                    <a:pt x="3112" y="19150"/>
                    <a:pt x="4635" y="19150"/>
                  </a:cubicBezTo>
                  <a:cubicBezTo>
                    <a:pt x="9628" y="19150"/>
                    <a:pt x="17156" y="19686"/>
                    <a:pt x="9083" y="20823"/>
                  </a:cubicBezTo>
                  <a:lnTo>
                    <a:pt x="9152" y="20809"/>
                  </a:lnTo>
                  <a:lnTo>
                    <a:pt x="9152" y="20809"/>
                  </a:lnTo>
                  <a:cubicBezTo>
                    <a:pt x="6802" y="21243"/>
                    <a:pt x="4479" y="21816"/>
                    <a:pt x="2142" y="22306"/>
                  </a:cubicBezTo>
                  <a:cubicBezTo>
                    <a:pt x="2660" y="23524"/>
                    <a:pt x="3009" y="24853"/>
                    <a:pt x="3667" y="26014"/>
                  </a:cubicBezTo>
                  <a:cubicBezTo>
                    <a:pt x="4745" y="28519"/>
                    <a:pt x="6872" y="31136"/>
                    <a:pt x="9138" y="32703"/>
                  </a:cubicBezTo>
                  <a:cubicBezTo>
                    <a:pt x="11056" y="32004"/>
                    <a:pt x="12987" y="31234"/>
                    <a:pt x="15002" y="30912"/>
                  </a:cubicBezTo>
                  <a:lnTo>
                    <a:pt x="14988" y="30912"/>
                  </a:lnTo>
                  <a:cubicBezTo>
                    <a:pt x="15789" y="30776"/>
                    <a:pt x="16361" y="30715"/>
                    <a:pt x="16746" y="30715"/>
                  </a:cubicBezTo>
                  <a:cubicBezTo>
                    <a:pt x="19399" y="30715"/>
                    <a:pt x="13161" y="33593"/>
                    <a:pt x="11853" y="34326"/>
                  </a:cubicBezTo>
                  <a:cubicBezTo>
                    <a:pt x="15119" y="35833"/>
                    <a:pt x="18734" y="36769"/>
                    <a:pt x="22328" y="36769"/>
                  </a:cubicBezTo>
                  <a:cubicBezTo>
                    <a:pt x="23508" y="36769"/>
                    <a:pt x="24685" y="36668"/>
                    <a:pt x="25846" y="36453"/>
                  </a:cubicBezTo>
                  <a:lnTo>
                    <a:pt x="25818" y="36453"/>
                  </a:lnTo>
                  <a:cubicBezTo>
                    <a:pt x="26448" y="36258"/>
                    <a:pt x="27148" y="36328"/>
                    <a:pt x="27708" y="35936"/>
                  </a:cubicBezTo>
                  <a:cubicBezTo>
                    <a:pt x="28337" y="35936"/>
                    <a:pt x="30324" y="35180"/>
                    <a:pt x="30520" y="34480"/>
                  </a:cubicBezTo>
                  <a:cubicBezTo>
                    <a:pt x="30870" y="33431"/>
                    <a:pt x="29373" y="31416"/>
                    <a:pt x="28967" y="30338"/>
                  </a:cubicBezTo>
                  <a:cubicBezTo>
                    <a:pt x="27917" y="28351"/>
                    <a:pt x="26672" y="26462"/>
                    <a:pt x="25525" y="24531"/>
                  </a:cubicBezTo>
                  <a:cubicBezTo>
                    <a:pt x="23887" y="21984"/>
                    <a:pt x="22530" y="19312"/>
                    <a:pt x="20641" y="16961"/>
                  </a:cubicBezTo>
                  <a:cubicBezTo>
                    <a:pt x="18696" y="14512"/>
                    <a:pt x="16695" y="12091"/>
                    <a:pt x="14652" y="9726"/>
                  </a:cubicBezTo>
                  <a:lnTo>
                    <a:pt x="14624" y="9712"/>
                  </a:lnTo>
                  <a:cubicBezTo>
                    <a:pt x="10664" y="5906"/>
                    <a:pt x="6410" y="1372"/>
                    <a:pt x="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6"/>
            <p:cNvSpPr/>
            <p:nvPr/>
          </p:nvSpPr>
          <p:spPr>
            <a:xfrm rot="5400000">
              <a:off x="3255075" y="6041453"/>
              <a:ext cx="1670" cy="58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6"/>
            <p:cNvSpPr/>
            <p:nvPr/>
          </p:nvSpPr>
          <p:spPr>
            <a:xfrm rot="5400000">
              <a:off x="4327737" y="5355139"/>
              <a:ext cx="44350" cy="40779"/>
            </a:xfrm>
            <a:custGeom>
              <a:avLst/>
              <a:gdLst/>
              <a:ahLst/>
              <a:cxnLst/>
              <a:rect l="l" t="t" r="r" b="b"/>
              <a:pathLst>
                <a:path w="770" h="708" extrusionOk="0">
                  <a:moveTo>
                    <a:pt x="385" y="1"/>
                  </a:moveTo>
                  <a:cubicBezTo>
                    <a:pt x="307" y="1"/>
                    <a:pt x="238" y="28"/>
                    <a:pt x="168" y="74"/>
                  </a:cubicBezTo>
                  <a:cubicBezTo>
                    <a:pt x="14" y="200"/>
                    <a:pt x="0" y="424"/>
                    <a:pt x="126" y="578"/>
                  </a:cubicBezTo>
                  <a:cubicBezTo>
                    <a:pt x="182" y="648"/>
                    <a:pt x="266" y="690"/>
                    <a:pt x="364" y="704"/>
                  </a:cubicBezTo>
                  <a:cubicBezTo>
                    <a:pt x="381" y="707"/>
                    <a:pt x="397" y="708"/>
                    <a:pt x="413" y="708"/>
                  </a:cubicBezTo>
                  <a:cubicBezTo>
                    <a:pt x="491" y="708"/>
                    <a:pt x="560" y="681"/>
                    <a:pt x="630" y="634"/>
                  </a:cubicBezTo>
                  <a:cubicBezTo>
                    <a:pt x="700" y="564"/>
                    <a:pt x="742" y="480"/>
                    <a:pt x="756" y="396"/>
                  </a:cubicBezTo>
                  <a:cubicBezTo>
                    <a:pt x="770" y="200"/>
                    <a:pt x="630" y="18"/>
                    <a:pt x="434" y="4"/>
                  </a:cubicBezTo>
                  <a:cubicBezTo>
                    <a:pt x="417" y="2"/>
                    <a:pt x="401" y="1"/>
                    <a:pt x="385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6"/>
            <p:cNvSpPr/>
            <p:nvPr/>
          </p:nvSpPr>
          <p:spPr>
            <a:xfrm rot="5400000">
              <a:off x="3989888" y="5332410"/>
              <a:ext cx="41931" cy="40606"/>
            </a:xfrm>
            <a:custGeom>
              <a:avLst/>
              <a:gdLst/>
              <a:ahLst/>
              <a:cxnLst/>
              <a:rect l="l" t="t" r="r" b="b"/>
              <a:pathLst>
                <a:path w="728" h="705" extrusionOk="0">
                  <a:moveTo>
                    <a:pt x="356" y="1"/>
                  </a:moveTo>
                  <a:cubicBezTo>
                    <a:pt x="275" y="1"/>
                    <a:pt x="198" y="28"/>
                    <a:pt x="140" y="74"/>
                  </a:cubicBezTo>
                  <a:cubicBezTo>
                    <a:pt x="70" y="130"/>
                    <a:pt x="14" y="214"/>
                    <a:pt x="14" y="312"/>
                  </a:cubicBezTo>
                  <a:cubicBezTo>
                    <a:pt x="0" y="410"/>
                    <a:pt x="28" y="494"/>
                    <a:pt x="84" y="578"/>
                  </a:cubicBezTo>
                  <a:cubicBezTo>
                    <a:pt x="154" y="648"/>
                    <a:pt x="238" y="690"/>
                    <a:pt x="336" y="704"/>
                  </a:cubicBezTo>
                  <a:cubicBezTo>
                    <a:pt x="420" y="704"/>
                    <a:pt x="518" y="676"/>
                    <a:pt x="588" y="620"/>
                  </a:cubicBezTo>
                  <a:cubicBezTo>
                    <a:pt x="658" y="564"/>
                    <a:pt x="714" y="480"/>
                    <a:pt x="728" y="382"/>
                  </a:cubicBezTo>
                  <a:cubicBezTo>
                    <a:pt x="728" y="284"/>
                    <a:pt x="700" y="200"/>
                    <a:pt x="644" y="130"/>
                  </a:cubicBezTo>
                  <a:cubicBezTo>
                    <a:pt x="588" y="46"/>
                    <a:pt x="490" y="4"/>
                    <a:pt x="406" y="4"/>
                  </a:cubicBezTo>
                  <a:cubicBezTo>
                    <a:pt x="389" y="2"/>
                    <a:pt x="373" y="1"/>
                    <a:pt x="35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6"/>
            <p:cNvSpPr/>
            <p:nvPr/>
          </p:nvSpPr>
          <p:spPr>
            <a:xfrm rot="5400000">
              <a:off x="3994110" y="5466025"/>
              <a:ext cx="41989" cy="41125"/>
            </a:xfrm>
            <a:custGeom>
              <a:avLst/>
              <a:gdLst/>
              <a:ahLst/>
              <a:cxnLst/>
              <a:rect l="l" t="t" r="r" b="b"/>
              <a:pathLst>
                <a:path w="729" h="714" extrusionOk="0">
                  <a:moveTo>
                    <a:pt x="407" y="0"/>
                  </a:moveTo>
                  <a:cubicBezTo>
                    <a:pt x="309" y="0"/>
                    <a:pt x="211" y="28"/>
                    <a:pt x="141" y="84"/>
                  </a:cubicBezTo>
                  <a:cubicBezTo>
                    <a:pt x="71" y="140"/>
                    <a:pt x="15" y="224"/>
                    <a:pt x="15" y="322"/>
                  </a:cubicBezTo>
                  <a:cubicBezTo>
                    <a:pt x="1" y="420"/>
                    <a:pt x="29" y="504"/>
                    <a:pt x="85" y="588"/>
                  </a:cubicBezTo>
                  <a:cubicBezTo>
                    <a:pt x="141" y="658"/>
                    <a:pt x="239" y="700"/>
                    <a:pt x="323" y="714"/>
                  </a:cubicBezTo>
                  <a:cubicBezTo>
                    <a:pt x="421" y="714"/>
                    <a:pt x="519" y="686"/>
                    <a:pt x="589" y="630"/>
                  </a:cubicBezTo>
                  <a:cubicBezTo>
                    <a:pt x="658" y="574"/>
                    <a:pt x="714" y="490"/>
                    <a:pt x="714" y="392"/>
                  </a:cubicBezTo>
                  <a:cubicBezTo>
                    <a:pt x="728" y="294"/>
                    <a:pt x="700" y="210"/>
                    <a:pt x="644" y="140"/>
                  </a:cubicBezTo>
                  <a:cubicBezTo>
                    <a:pt x="575" y="56"/>
                    <a:pt x="491" y="14"/>
                    <a:pt x="40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6"/>
            <p:cNvSpPr/>
            <p:nvPr/>
          </p:nvSpPr>
          <p:spPr>
            <a:xfrm rot="5400000">
              <a:off x="3919799" y="5572292"/>
              <a:ext cx="43601" cy="40549"/>
            </a:xfrm>
            <a:custGeom>
              <a:avLst/>
              <a:gdLst/>
              <a:ahLst/>
              <a:cxnLst/>
              <a:rect l="l" t="t" r="r" b="b"/>
              <a:pathLst>
                <a:path w="757" h="704" extrusionOk="0">
                  <a:moveTo>
                    <a:pt x="348" y="0"/>
                  </a:moveTo>
                  <a:cubicBezTo>
                    <a:pt x="276" y="0"/>
                    <a:pt x="199" y="27"/>
                    <a:pt x="141" y="74"/>
                  </a:cubicBezTo>
                  <a:cubicBezTo>
                    <a:pt x="57" y="130"/>
                    <a:pt x="15" y="214"/>
                    <a:pt x="1" y="311"/>
                  </a:cubicBezTo>
                  <a:cubicBezTo>
                    <a:pt x="1" y="409"/>
                    <a:pt x="29" y="493"/>
                    <a:pt x="85" y="577"/>
                  </a:cubicBezTo>
                  <a:cubicBezTo>
                    <a:pt x="141" y="647"/>
                    <a:pt x="225" y="689"/>
                    <a:pt x="323" y="703"/>
                  </a:cubicBezTo>
                  <a:cubicBezTo>
                    <a:pt x="421" y="703"/>
                    <a:pt x="504" y="675"/>
                    <a:pt x="588" y="619"/>
                  </a:cubicBezTo>
                  <a:cubicBezTo>
                    <a:pt x="742" y="493"/>
                    <a:pt x="756" y="269"/>
                    <a:pt x="630" y="130"/>
                  </a:cubicBezTo>
                  <a:cubicBezTo>
                    <a:pt x="574" y="46"/>
                    <a:pt x="490" y="4"/>
                    <a:pt x="393" y="4"/>
                  </a:cubicBezTo>
                  <a:cubicBezTo>
                    <a:pt x="378" y="1"/>
                    <a:pt x="363" y="0"/>
                    <a:pt x="348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6"/>
            <p:cNvSpPr/>
            <p:nvPr/>
          </p:nvSpPr>
          <p:spPr>
            <a:xfrm rot="5400000">
              <a:off x="3773454" y="5840725"/>
              <a:ext cx="44408" cy="40606"/>
            </a:xfrm>
            <a:custGeom>
              <a:avLst/>
              <a:gdLst/>
              <a:ahLst/>
              <a:cxnLst/>
              <a:rect l="l" t="t" r="r" b="b"/>
              <a:pathLst>
                <a:path w="771" h="705" extrusionOk="0">
                  <a:moveTo>
                    <a:pt x="435" y="1"/>
                  </a:moveTo>
                  <a:cubicBezTo>
                    <a:pt x="337" y="1"/>
                    <a:pt x="253" y="29"/>
                    <a:pt x="169" y="85"/>
                  </a:cubicBezTo>
                  <a:lnTo>
                    <a:pt x="183" y="85"/>
                  </a:lnTo>
                  <a:cubicBezTo>
                    <a:pt x="29" y="197"/>
                    <a:pt x="1" y="421"/>
                    <a:pt x="127" y="575"/>
                  </a:cubicBezTo>
                  <a:cubicBezTo>
                    <a:pt x="183" y="645"/>
                    <a:pt x="267" y="701"/>
                    <a:pt x="365" y="701"/>
                  </a:cubicBezTo>
                  <a:cubicBezTo>
                    <a:pt x="381" y="703"/>
                    <a:pt x="398" y="704"/>
                    <a:pt x="414" y="704"/>
                  </a:cubicBezTo>
                  <a:cubicBezTo>
                    <a:pt x="491" y="704"/>
                    <a:pt x="561" y="677"/>
                    <a:pt x="630" y="631"/>
                  </a:cubicBezTo>
                  <a:cubicBezTo>
                    <a:pt x="700" y="575"/>
                    <a:pt x="742" y="491"/>
                    <a:pt x="756" y="393"/>
                  </a:cubicBezTo>
                  <a:cubicBezTo>
                    <a:pt x="770" y="197"/>
                    <a:pt x="630" y="15"/>
                    <a:pt x="435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6"/>
            <p:cNvSpPr/>
            <p:nvPr/>
          </p:nvSpPr>
          <p:spPr>
            <a:xfrm rot="5400000">
              <a:off x="3285899" y="5910591"/>
              <a:ext cx="44408" cy="40721"/>
            </a:xfrm>
            <a:custGeom>
              <a:avLst/>
              <a:gdLst/>
              <a:ahLst/>
              <a:cxnLst/>
              <a:rect l="l" t="t" r="r" b="b"/>
              <a:pathLst>
                <a:path w="771" h="707" extrusionOk="0">
                  <a:moveTo>
                    <a:pt x="400" y="0"/>
                  </a:moveTo>
                  <a:cubicBezTo>
                    <a:pt x="319" y="0"/>
                    <a:pt x="241" y="29"/>
                    <a:pt x="183" y="88"/>
                  </a:cubicBezTo>
                  <a:cubicBezTo>
                    <a:pt x="29" y="199"/>
                    <a:pt x="1" y="423"/>
                    <a:pt x="127" y="577"/>
                  </a:cubicBezTo>
                  <a:cubicBezTo>
                    <a:pt x="197" y="647"/>
                    <a:pt x="281" y="703"/>
                    <a:pt x="379" y="703"/>
                  </a:cubicBezTo>
                  <a:cubicBezTo>
                    <a:pt x="393" y="706"/>
                    <a:pt x="408" y="707"/>
                    <a:pt x="423" y="707"/>
                  </a:cubicBezTo>
                  <a:cubicBezTo>
                    <a:pt x="495" y="707"/>
                    <a:pt x="572" y="680"/>
                    <a:pt x="630" y="633"/>
                  </a:cubicBezTo>
                  <a:cubicBezTo>
                    <a:pt x="700" y="563"/>
                    <a:pt x="756" y="479"/>
                    <a:pt x="770" y="395"/>
                  </a:cubicBezTo>
                  <a:cubicBezTo>
                    <a:pt x="770" y="297"/>
                    <a:pt x="742" y="199"/>
                    <a:pt x="686" y="130"/>
                  </a:cubicBezTo>
                  <a:cubicBezTo>
                    <a:pt x="630" y="60"/>
                    <a:pt x="533" y="4"/>
                    <a:pt x="449" y="4"/>
                  </a:cubicBezTo>
                  <a:cubicBezTo>
                    <a:pt x="432" y="1"/>
                    <a:pt x="416" y="0"/>
                    <a:pt x="400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6"/>
            <p:cNvSpPr/>
            <p:nvPr/>
          </p:nvSpPr>
          <p:spPr>
            <a:xfrm rot="5400000">
              <a:off x="3340120" y="5798247"/>
              <a:ext cx="44408" cy="40779"/>
            </a:xfrm>
            <a:custGeom>
              <a:avLst/>
              <a:gdLst/>
              <a:ahLst/>
              <a:cxnLst/>
              <a:rect l="l" t="t" r="r" b="b"/>
              <a:pathLst>
                <a:path w="771" h="708" extrusionOk="0">
                  <a:moveTo>
                    <a:pt x="356" y="1"/>
                  </a:moveTo>
                  <a:cubicBezTo>
                    <a:pt x="276" y="1"/>
                    <a:pt x="199" y="28"/>
                    <a:pt x="141" y="74"/>
                  </a:cubicBezTo>
                  <a:cubicBezTo>
                    <a:pt x="71" y="144"/>
                    <a:pt x="15" y="228"/>
                    <a:pt x="15" y="326"/>
                  </a:cubicBezTo>
                  <a:cubicBezTo>
                    <a:pt x="1" y="410"/>
                    <a:pt x="29" y="508"/>
                    <a:pt x="85" y="578"/>
                  </a:cubicBezTo>
                  <a:cubicBezTo>
                    <a:pt x="141" y="648"/>
                    <a:pt x="239" y="704"/>
                    <a:pt x="323" y="704"/>
                  </a:cubicBezTo>
                  <a:cubicBezTo>
                    <a:pt x="339" y="707"/>
                    <a:pt x="356" y="708"/>
                    <a:pt x="373" y="708"/>
                  </a:cubicBezTo>
                  <a:cubicBezTo>
                    <a:pt x="453" y="708"/>
                    <a:pt x="531" y="681"/>
                    <a:pt x="589" y="634"/>
                  </a:cubicBezTo>
                  <a:cubicBezTo>
                    <a:pt x="742" y="508"/>
                    <a:pt x="770" y="284"/>
                    <a:pt x="645" y="130"/>
                  </a:cubicBezTo>
                  <a:cubicBezTo>
                    <a:pt x="575" y="60"/>
                    <a:pt x="491" y="4"/>
                    <a:pt x="407" y="4"/>
                  </a:cubicBezTo>
                  <a:cubicBezTo>
                    <a:pt x="390" y="2"/>
                    <a:pt x="373" y="1"/>
                    <a:pt x="35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6"/>
            <p:cNvSpPr/>
            <p:nvPr/>
          </p:nvSpPr>
          <p:spPr>
            <a:xfrm rot="5400000">
              <a:off x="3323721" y="5692950"/>
              <a:ext cx="42795" cy="40549"/>
            </a:xfrm>
            <a:custGeom>
              <a:avLst/>
              <a:gdLst/>
              <a:ahLst/>
              <a:cxnLst/>
              <a:rect l="l" t="t" r="r" b="b"/>
              <a:pathLst>
                <a:path w="743" h="704" extrusionOk="0">
                  <a:moveTo>
                    <a:pt x="357" y="1"/>
                  </a:moveTo>
                  <a:cubicBezTo>
                    <a:pt x="276" y="1"/>
                    <a:pt x="199" y="28"/>
                    <a:pt x="141" y="74"/>
                  </a:cubicBezTo>
                  <a:cubicBezTo>
                    <a:pt x="71" y="130"/>
                    <a:pt x="15" y="228"/>
                    <a:pt x="15" y="312"/>
                  </a:cubicBezTo>
                  <a:cubicBezTo>
                    <a:pt x="1" y="410"/>
                    <a:pt x="29" y="508"/>
                    <a:pt x="85" y="578"/>
                  </a:cubicBezTo>
                  <a:cubicBezTo>
                    <a:pt x="155" y="648"/>
                    <a:pt x="239" y="690"/>
                    <a:pt x="337" y="704"/>
                  </a:cubicBezTo>
                  <a:cubicBezTo>
                    <a:pt x="421" y="704"/>
                    <a:pt x="519" y="676"/>
                    <a:pt x="589" y="620"/>
                  </a:cubicBezTo>
                  <a:cubicBezTo>
                    <a:pt x="659" y="564"/>
                    <a:pt x="715" y="480"/>
                    <a:pt x="715" y="382"/>
                  </a:cubicBezTo>
                  <a:cubicBezTo>
                    <a:pt x="743" y="186"/>
                    <a:pt x="603" y="18"/>
                    <a:pt x="407" y="4"/>
                  </a:cubicBezTo>
                  <a:cubicBezTo>
                    <a:pt x="390" y="2"/>
                    <a:pt x="373" y="1"/>
                    <a:pt x="35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6"/>
            <p:cNvSpPr/>
            <p:nvPr/>
          </p:nvSpPr>
          <p:spPr>
            <a:xfrm rot="5400000">
              <a:off x="3467816" y="5819270"/>
              <a:ext cx="44408" cy="41125"/>
            </a:xfrm>
            <a:custGeom>
              <a:avLst/>
              <a:gdLst/>
              <a:ahLst/>
              <a:cxnLst/>
              <a:rect l="l" t="t" r="r" b="b"/>
              <a:pathLst>
                <a:path w="771" h="714" extrusionOk="0">
                  <a:moveTo>
                    <a:pt x="449" y="0"/>
                  </a:moveTo>
                  <a:cubicBezTo>
                    <a:pt x="351" y="0"/>
                    <a:pt x="253" y="28"/>
                    <a:pt x="183" y="84"/>
                  </a:cubicBezTo>
                  <a:cubicBezTo>
                    <a:pt x="29" y="210"/>
                    <a:pt x="1" y="434"/>
                    <a:pt x="127" y="574"/>
                  </a:cubicBezTo>
                  <a:cubicBezTo>
                    <a:pt x="183" y="658"/>
                    <a:pt x="281" y="700"/>
                    <a:pt x="365" y="714"/>
                  </a:cubicBezTo>
                  <a:cubicBezTo>
                    <a:pt x="463" y="714"/>
                    <a:pt x="561" y="686"/>
                    <a:pt x="630" y="630"/>
                  </a:cubicBezTo>
                  <a:cubicBezTo>
                    <a:pt x="700" y="574"/>
                    <a:pt x="756" y="490"/>
                    <a:pt x="756" y="392"/>
                  </a:cubicBezTo>
                  <a:cubicBezTo>
                    <a:pt x="770" y="294"/>
                    <a:pt x="742" y="210"/>
                    <a:pt x="686" y="140"/>
                  </a:cubicBezTo>
                  <a:cubicBezTo>
                    <a:pt x="617" y="56"/>
                    <a:pt x="533" y="14"/>
                    <a:pt x="449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6"/>
            <p:cNvSpPr/>
            <p:nvPr/>
          </p:nvSpPr>
          <p:spPr>
            <a:xfrm rot="5400000">
              <a:off x="3576113" y="5759628"/>
              <a:ext cx="41931" cy="40549"/>
            </a:xfrm>
            <a:custGeom>
              <a:avLst/>
              <a:gdLst/>
              <a:ahLst/>
              <a:cxnLst/>
              <a:rect l="l" t="t" r="r" b="b"/>
              <a:pathLst>
                <a:path w="728" h="704" extrusionOk="0">
                  <a:moveTo>
                    <a:pt x="406" y="0"/>
                  </a:moveTo>
                  <a:cubicBezTo>
                    <a:pt x="308" y="0"/>
                    <a:pt x="210" y="28"/>
                    <a:pt x="140" y="84"/>
                  </a:cubicBezTo>
                  <a:cubicBezTo>
                    <a:pt x="70" y="140"/>
                    <a:pt x="14" y="224"/>
                    <a:pt x="14" y="322"/>
                  </a:cubicBezTo>
                  <a:cubicBezTo>
                    <a:pt x="0" y="406"/>
                    <a:pt x="28" y="504"/>
                    <a:pt x="84" y="574"/>
                  </a:cubicBezTo>
                  <a:cubicBezTo>
                    <a:pt x="154" y="644"/>
                    <a:pt x="238" y="700"/>
                    <a:pt x="336" y="700"/>
                  </a:cubicBezTo>
                  <a:cubicBezTo>
                    <a:pt x="350" y="702"/>
                    <a:pt x="365" y="703"/>
                    <a:pt x="380" y="703"/>
                  </a:cubicBezTo>
                  <a:cubicBezTo>
                    <a:pt x="453" y="703"/>
                    <a:pt x="530" y="676"/>
                    <a:pt x="588" y="630"/>
                  </a:cubicBezTo>
                  <a:cubicBezTo>
                    <a:pt x="658" y="574"/>
                    <a:pt x="714" y="490"/>
                    <a:pt x="728" y="392"/>
                  </a:cubicBezTo>
                  <a:cubicBezTo>
                    <a:pt x="728" y="294"/>
                    <a:pt x="700" y="210"/>
                    <a:pt x="644" y="126"/>
                  </a:cubicBezTo>
                  <a:cubicBezTo>
                    <a:pt x="588" y="56"/>
                    <a:pt x="490" y="14"/>
                    <a:pt x="40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6"/>
            <p:cNvSpPr/>
            <p:nvPr/>
          </p:nvSpPr>
          <p:spPr>
            <a:xfrm rot="5400000">
              <a:off x="3412558" y="6063685"/>
              <a:ext cx="45156" cy="40549"/>
            </a:xfrm>
            <a:custGeom>
              <a:avLst/>
              <a:gdLst/>
              <a:ahLst/>
              <a:cxnLst/>
              <a:rect l="l" t="t" r="r" b="b"/>
              <a:pathLst>
                <a:path w="784" h="704" extrusionOk="0">
                  <a:moveTo>
                    <a:pt x="371" y="1"/>
                  </a:moveTo>
                  <a:cubicBezTo>
                    <a:pt x="293" y="1"/>
                    <a:pt x="224" y="28"/>
                    <a:pt x="154" y="74"/>
                  </a:cubicBezTo>
                  <a:cubicBezTo>
                    <a:pt x="84" y="130"/>
                    <a:pt x="42" y="214"/>
                    <a:pt x="28" y="312"/>
                  </a:cubicBezTo>
                  <a:cubicBezTo>
                    <a:pt x="0" y="508"/>
                    <a:pt x="154" y="690"/>
                    <a:pt x="350" y="704"/>
                  </a:cubicBezTo>
                  <a:cubicBezTo>
                    <a:pt x="434" y="704"/>
                    <a:pt x="532" y="676"/>
                    <a:pt x="602" y="620"/>
                  </a:cubicBezTo>
                  <a:cubicBezTo>
                    <a:pt x="756" y="494"/>
                    <a:pt x="784" y="270"/>
                    <a:pt x="658" y="130"/>
                  </a:cubicBezTo>
                  <a:cubicBezTo>
                    <a:pt x="602" y="46"/>
                    <a:pt x="518" y="4"/>
                    <a:pt x="420" y="4"/>
                  </a:cubicBezTo>
                  <a:cubicBezTo>
                    <a:pt x="403" y="2"/>
                    <a:pt x="387" y="1"/>
                    <a:pt x="37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6"/>
            <p:cNvSpPr/>
            <p:nvPr/>
          </p:nvSpPr>
          <p:spPr>
            <a:xfrm rot="5400000">
              <a:off x="3503560" y="6085716"/>
              <a:ext cx="45963" cy="41182"/>
            </a:xfrm>
            <a:custGeom>
              <a:avLst/>
              <a:gdLst/>
              <a:ahLst/>
              <a:cxnLst/>
              <a:rect l="l" t="t" r="r" b="b"/>
              <a:pathLst>
                <a:path w="798" h="715" extrusionOk="0">
                  <a:moveTo>
                    <a:pt x="434" y="1"/>
                  </a:moveTo>
                  <a:cubicBezTo>
                    <a:pt x="336" y="1"/>
                    <a:pt x="252" y="29"/>
                    <a:pt x="182" y="85"/>
                  </a:cubicBezTo>
                  <a:cubicBezTo>
                    <a:pt x="28" y="211"/>
                    <a:pt x="0" y="434"/>
                    <a:pt x="126" y="588"/>
                  </a:cubicBezTo>
                  <a:cubicBezTo>
                    <a:pt x="182" y="658"/>
                    <a:pt x="266" y="700"/>
                    <a:pt x="364" y="714"/>
                  </a:cubicBezTo>
                  <a:cubicBezTo>
                    <a:pt x="462" y="714"/>
                    <a:pt x="546" y="686"/>
                    <a:pt x="630" y="630"/>
                  </a:cubicBezTo>
                  <a:cubicBezTo>
                    <a:pt x="784" y="504"/>
                    <a:pt x="798" y="281"/>
                    <a:pt x="672" y="141"/>
                  </a:cubicBezTo>
                  <a:cubicBezTo>
                    <a:pt x="616" y="57"/>
                    <a:pt x="532" y="15"/>
                    <a:pt x="434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26"/>
            <p:cNvSpPr/>
            <p:nvPr/>
          </p:nvSpPr>
          <p:spPr>
            <a:xfrm rot="5400000">
              <a:off x="2824823" y="6170644"/>
              <a:ext cx="42737" cy="40779"/>
            </a:xfrm>
            <a:custGeom>
              <a:avLst/>
              <a:gdLst/>
              <a:ahLst/>
              <a:cxnLst/>
              <a:rect l="l" t="t" r="r" b="b"/>
              <a:pathLst>
                <a:path w="742" h="708" extrusionOk="0">
                  <a:moveTo>
                    <a:pt x="349" y="1"/>
                  </a:moveTo>
                  <a:cubicBezTo>
                    <a:pt x="276" y="1"/>
                    <a:pt x="199" y="30"/>
                    <a:pt x="140" y="88"/>
                  </a:cubicBezTo>
                  <a:cubicBezTo>
                    <a:pt x="56" y="144"/>
                    <a:pt x="14" y="228"/>
                    <a:pt x="0" y="326"/>
                  </a:cubicBezTo>
                  <a:cubicBezTo>
                    <a:pt x="0" y="410"/>
                    <a:pt x="28" y="508"/>
                    <a:pt x="84" y="578"/>
                  </a:cubicBezTo>
                  <a:cubicBezTo>
                    <a:pt x="140" y="648"/>
                    <a:pt x="224" y="704"/>
                    <a:pt x="322" y="704"/>
                  </a:cubicBezTo>
                  <a:cubicBezTo>
                    <a:pt x="339" y="706"/>
                    <a:pt x="355" y="707"/>
                    <a:pt x="371" y="707"/>
                  </a:cubicBezTo>
                  <a:cubicBezTo>
                    <a:pt x="449" y="707"/>
                    <a:pt x="519" y="680"/>
                    <a:pt x="588" y="634"/>
                  </a:cubicBezTo>
                  <a:cubicBezTo>
                    <a:pt x="658" y="564"/>
                    <a:pt x="700" y="480"/>
                    <a:pt x="714" y="396"/>
                  </a:cubicBezTo>
                  <a:cubicBezTo>
                    <a:pt x="742" y="200"/>
                    <a:pt x="588" y="18"/>
                    <a:pt x="392" y="4"/>
                  </a:cubicBezTo>
                  <a:cubicBezTo>
                    <a:pt x="378" y="2"/>
                    <a:pt x="364" y="1"/>
                    <a:pt x="349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26"/>
            <p:cNvSpPr/>
            <p:nvPr/>
          </p:nvSpPr>
          <p:spPr>
            <a:xfrm rot="5400000">
              <a:off x="2895187" y="6271296"/>
              <a:ext cx="41989" cy="40549"/>
            </a:xfrm>
            <a:custGeom>
              <a:avLst/>
              <a:gdLst/>
              <a:ahLst/>
              <a:cxnLst/>
              <a:rect l="l" t="t" r="r" b="b"/>
              <a:pathLst>
                <a:path w="729" h="704" extrusionOk="0">
                  <a:moveTo>
                    <a:pt x="356" y="1"/>
                  </a:moveTo>
                  <a:cubicBezTo>
                    <a:pt x="276" y="1"/>
                    <a:pt x="199" y="28"/>
                    <a:pt x="141" y="74"/>
                  </a:cubicBezTo>
                  <a:cubicBezTo>
                    <a:pt x="71" y="130"/>
                    <a:pt x="29" y="214"/>
                    <a:pt x="15" y="312"/>
                  </a:cubicBezTo>
                  <a:cubicBezTo>
                    <a:pt x="1" y="410"/>
                    <a:pt x="29" y="494"/>
                    <a:pt x="85" y="578"/>
                  </a:cubicBezTo>
                  <a:cubicBezTo>
                    <a:pt x="155" y="648"/>
                    <a:pt x="239" y="690"/>
                    <a:pt x="337" y="704"/>
                  </a:cubicBezTo>
                  <a:cubicBezTo>
                    <a:pt x="421" y="704"/>
                    <a:pt x="519" y="676"/>
                    <a:pt x="588" y="620"/>
                  </a:cubicBezTo>
                  <a:cubicBezTo>
                    <a:pt x="658" y="564"/>
                    <a:pt x="714" y="480"/>
                    <a:pt x="728" y="382"/>
                  </a:cubicBezTo>
                  <a:cubicBezTo>
                    <a:pt x="728" y="298"/>
                    <a:pt x="700" y="200"/>
                    <a:pt x="644" y="130"/>
                  </a:cubicBezTo>
                  <a:cubicBezTo>
                    <a:pt x="588" y="46"/>
                    <a:pt x="491" y="4"/>
                    <a:pt x="407" y="4"/>
                  </a:cubicBezTo>
                  <a:cubicBezTo>
                    <a:pt x="390" y="2"/>
                    <a:pt x="373" y="1"/>
                    <a:pt x="35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6"/>
            <p:cNvSpPr/>
            <p:nvPr/>
          </p:nvSpPr>
          <p:spPr>
            <a:xfrm rot="5400000">
              <a:off x="2789165" y="6487977"/>
              <a:ext cx="41931" cy="40606"/>
            </a:xfrm>
            <a:custGeom>
              <a:avLst/>
              <a:gdLst/>
              <a:ahLst/>
              <a:cxnLst/>
              <a:rect l="l" t="t" r="r" b="b"/>
              <a:pathLst>
                <a:path w="728" h="705" extrusionOk="0">
                  <a:moveTo>
                    <a:pt x="406" y="1"/>
                  </a:moveTo>
                  <a:cubicBezTo>
                    <a:pt x="308" y="1"/>
                    <a:pt x="210" y="29"/>
                    <a:pt x="140" y="85"/>
                  </a:cubicBezTo>
                  <a:cubicBezTo>
                    <a:pt x="70" y="141"/>
                    <a:pt x="28" y="225"/>
                    <a:pt x="14" y="323"/>
                  </a:cubicBezTo>
                  <a:cubicBezTo>
                    <a:pt x="0" y="407"/>
                    <a:pt x="28" y="505"/>
                    <a:pt x="98" y="575"/>
                  </a:cubicBezTo>
                  <a:cubicBezTo>
                    <a:pt x="154" y="645"/>
                    <a:pt x="238" y="701"/>
                    <a:pt x="336" y="701"/>
                  </a:cubicBezTo>
                  <a:cubicBezTo>
                    <a:pt x="351" y="703"/>
                    <a:pt x="365" y="704"/>
                    <a:pt x="380" y="704"/>
                  </a:cubicBezTo>
                  <a:cubicBezTo>
                    <a:pt x="453" y="704"/>
                    <a:pt x="530" y="677"/>
                    <a:pt x="588" y="631"/>
                  </a:cubicBezTo>
                  <a:cubicBezTo>
                    <a:pt x="672" y="561"/>
                    <a:pt x="714" y="477"/>
                    <a:pt x="728" y="393"/>
                  </a:cubicBezTo>
                  <a:cubicBezTo>
                    <a:pt x="728" y="295"/>
                    <a:pt x="700" y="197"/>
                    <a:pt x="644" y="127"/>
                  </a:cubicBezTo>
                  <a:cubicBezTo>
                    <a:pt x="588" y="57"/>
                    <a:pt x="490" y="15"/>
                    <a:pt x="40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6"/>
            <p:cNvSpPr/>
            <p:nvPr/>
          </p:nvSpPr>
          <p:spPr>
            <a:xfrm rot="5400000">
              <a:off x="2842320" y="6646198"/>
              <a:ext cx="44408" cy="41125"/>
            </a:xfrm>
            <a:custGeom>
              <a:avLst/>
              <a:gdLst/>
              <a:ahLst/>
              <a:cxnLst/>
              <a:rect l="l" t="t" r="r" b="b"/>
              <a:pathLst>
                <a:path w="771" h="714" extrusionOk="0">
                  <a:moveTo>
                    <a:pt x="407" y="0"/>
                  </a:moveTo>
                  <a:cubicBezTo>
                    <a:pt x="309" y="0"/>
                    <a:pt x="211" y="28"/>
                    <a:pt x="141" y="84"/>
                  </a:cubicBezTo>
                  <a:cubicBezTo>
                    <a:pt x="71" y="140"/>
                    <a:pt x="15" y="224"/>
                    <a:pt x="15" y="322"/>
                  </a:cubicBezTo>
                  <a:cubicBezTo>
                    <a:pt x="1" y="406"/>
                    <a:pt x="29" y="504"/>
                    <a:pt x="85" y="574"/>
                  </a:cubicBezTo>
                  <a:cubicBezTo>
                    <a:pt x="141" y="658"/>
                    <a:pt x="239" y="700"/>
                    <a:pt x="323" y="714"/>
                  </a:cubicBezTo>
                  <a:cubicBezTo>
                    <a:pt x="421" y="714"/>
                    <a:pt x="519" y="686"/>
                    <a:pt x="589" y="630"/>
                  </a:cubicBezTo>
                  <a:cubicBezTo>
                    <a:pt x="742" y="504"/>
                    <a:pt x="770" y="280"/>
                    <a:pt x="645" y="126"/>
                  </a:cubicBezTo>
                  <a:cubicBezTo>
                    <a:pt x="575" y="56"/>
                    <a:pt x="491" y="14"/>
                    <a:pt x="40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6"/>
            <p:cNvSpPr/>
            <p:nvPr/>
          </p:nvSpPr>
          <p:spPr>
            <a:xfrm rot="5400000">
              <a:off x="2964919" y="6751860"/>
              <a:ext cx="41931" cy="40549"/>
            </a:xfrm>
            <a:custGeom>
              <a:avLst/>
              <a:gdLst/>
              <a:ahLst/>
              <a:cxnLst/>
              <a:rect l="l" t="t" r="r" b="b"/>
              <a:pathLst>
                <a:path w="728" h="704" extrusionOk="0">
                  <a:moveTo>
                    <a:pt x="356" y="0"/>
                  </a:moveTo>
                  <a:cubicBezTo>
                    <a:pt x="275" y="0"/>
                    <a:pt x="198" y="27"/>
                    <a:pt x="140" y="74"/>
                  </a:cubicBezTo>
                  <a:cubicBezTo>
                    <a:pt x="70" y="130"/>
                    <a:pt x="14" y="213"/>
                    <a:pt x="14" y="311"/>
                  </a:cubicBezTo>
                  <a:cubicBezTo>
                    <a:pt x="0" y="409"/>
                    <a:pt x="28" y="493"/>
                    <a:pt x="84" y="577"/>
                  </a:cubicBezTo>
                  <a:cubicBezTo>
                    <a:pt x="154" y="647"/>
                    <a:pt x="238" y="689"/>
                    <a:pt x="336" y="703"/>
                  </a:cubicBezTo>
                  <a:cubicBezTo>
                    <a:pt x="420" y="703"/>
                    <a:pt x="518" y="675"/>
                    <a:pt x="588" y="619"/>
                  </a:cubicBezTo>
                  <a:cubicBezTo>
                    <a:pt x="658" y="563"/>
                    <a:pt x="714" y="479"/>
                    <a:pt x="714" y="381"/>
                  </a:cubicBezTo>
                  <a:cubicBezTo>
                    <a:pt x="728" y="297"/>
                    <a:pt x="700" y="199"/>
                    <a:pt x="644" y="130"/>
                  </a:cubicBezTo>
                  <a:cubicBezTo>
                    <a:pt x="574" y="46"/>
                    <a:pt x="490" y="4"/>
                    <a:pt x="406" y="4"/>
                  </a:cubicBezTo>
                  <a:cubicBezTo>
                    <a:pt x="389" y="1"/>
                    <a:pt x="372" y="0"/>
                    <a:pt x="35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6"/>
            <p:cNvSpPr/>
            <p:nvPr/>
          </p:nvSpPr>
          <p:spPr>
            <a:xfrm rot="5400000">
              <a:off x="2913261" y="6506610"/>
              <a:ext cx="41931" cy="40779"/>
            </a:xfrm>
            <a:custGeom>
              <a:avLst/>
              <a:gdLst/>
              <a:ahLst/>
              <a:cxnLst/>
              <a:rect l="l" t="t" r="r" b="b"/>
              <a:pathLst>
                <a:path w="728" h="708" extrusionOk="0">
                  <a:moveTo>
                    <a:pt x="356" y="1"/>
                  </a:moveTo>
                  <a:cubicBezTo>
                    <a:pt x="275" y="1"/>
                    <a:pt x="198" y="28"/>
                    <a:pt x="140" y="74"/>
                  </a:cubicBezTo>
                  <a:cubicBezTo>
                    <a:pt x="70" y="130"/>
                    <a:pt x="14" y="228"/>
                    <a:pt x="14" y="312"/>
                  </a:cubicBezTo>
                  <a:cubicBezTo>
                    <a:pt x="0" y="410"/>
                    <a:pt x="28" y="508"/>
                    <a:pt x="84" y="578"/>
                  </a:cubicBezTo>
                  <a:cubicBezTo>
                    <a:pt x="154" y="648"/>
                    <a:pt x="238" y="690"/>
                    <a:pt x="336" y="704"/>
                  </a:cubicBezTo>
                  <a:cubicBezTo>
                    <a:pt x="350" y="706"/>
                    <a:pt x="364" y="708"/>
                    <a:pt x="379" y="708"/>
                  </a:cubicBezTo>
                  <a:cubicBezTo>
                    <a:pt x="452" y="708"/>
                    <a:pt x="530" y="678"/>
                    <a:pt x="588" y="620"/>
                  </a:cubicBezTo>
                  <a:cubicBezTo>
                    <a:pt x="658" y="564"/>
                    <a:pt x="714" y="480"/>
                    <a:pt x="728" y="382"/>
                  </a:cubicBezTo>
                  <a:cubicBezTo>
                    <a:pt x="728" y="298"/>
                    <a:pt x="700" y="200"/>
                    <a:pt x="644" y="130"/>
                  </a:cubicBezTo>
                  <a:cubicBezTo>
                    <a:pt x="588" y="60"/>
                    <a:pt x="490" y="4"/>
                    <a:pt x="406" y="4"/>
                  </a:cubicBezTo>
                  <a:cubicBezTo>
                    <a:pt x="389" y="2"/>
                    <a:pt x="372" y="1"/>
                    <a:pt x="35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6"/>
            <p:cNvSpPr/>
            <p:nvPr/>
          </p:nvSpPr>
          <p:spPr>
            <a:xfrm rot="5400000">
              <a:off x="2899559" y="6080891"/>
              <a:ext cx="44408" cy="40779"/>
            </a:xfrm>
            <a:custGeom>
              <a:avLst/>
              <a:gdLst/>
              <a:ahLst/>
              <a:cxnLst/>
              <a:rect l="l" t="t" r="r" b="b"/>
              <a:pathLst>
                <a:path w="771" h="708" extrusionOk="0">
                  <a:moveTo>
                    <a:pt x="359" y="0"/>
                  </a:moveTo>
                  <a:cubicBezTo>
                    <a:pt x="281" y="0"/>
                    <a:pt x="211" y="29"/>
                    <a:pt x="141" y="88"/>
                  </a:cubicBezTo>
                  <a:cubicBezTo>
                    <a:pt x="71" y="144"/>
                    <a:pt x="29" y="228"/>
                    <a:pt x="15" y="326"/>
                  </a:cubicBezTo>
                  <a:cubicBezTo>
                    <a:pt x="1" y="410"/>
                    <a:pt x="29" y="508"/>
                    <a:pt x="99" y="578"/>
                  </a:cubicBezTo>
                  <a:cubicBezTo>
                    <a:pt x="155" y="648"/>
                    <a:pt x="239" y="704"/>
                    <a:pt x="337" y="704"/>
                  </a:cubicBezTo>
                  <a:cubicBezTo>
                    <a:pt x="354" y="706"/>
                    <a:pt x="370" y="707"/>
                    <a:pt x="386" y="707"/>
                  </a:cubicBezTo>
                  <a:cubicBezTo>
                    <a:pt x="464" y="707"/>
                    <a:pt x="533" y="680"/>
                    <a:pt x="603" y="634"/>
                  </a:cubicBezTo>
                  <a:cubicBezTo>
                    <a:pt x="757" y="508"/>
                    <a:pt x="771" y="284"/>
                    <a:pt x="645" y="130"/>
                  </a:cubicBezTo>
                  <a:cubicBezTo>
                    <a:pt x="589" y="60"/>
                    <a:pt x="505" y="18"/>
                    <a:pt x="407" y="4"/>
                  </a:cubicBezTo>
                  <a:cubicBezTo>
                    <a:pt x="390" y="2"/>
                    <a:pt x="374" y="0"/>
                    <a:pt x="359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6"/>
            <p:cNvSpPr/>
            <p:nvPr/>
          </p:nvSpPr>
          <p:spPr>
            <a:xfrm rot="5400000">
              <a:off x="3163411" y="6251396"/>
              <a:ext cx="43601" cy="41182"/>
            </a:xfrm>
            <a:custGeom>
              <a:avLst/>
              <a:gdLst/>
              <a:ahLst/>
              <a:cxnLst/>
              <a:rect l="l" t="t" r="r" b="b"/>
              <a:pathLst>
                <a:path w="757" h="715" extrusionOk="0">
                  <a:moveTo>
                    <a:pt x="435" y="0"/>
                  </a:moveTo>
                  <a:cubicBezTo>
                    <a:pt x="337" y="0"/>
                    <a:pt x="239" y="28"/>
                    <a:pt x="169" y="84"/>
                  </a:cubicBezTo>
                  <a:cubicBezTo>
                    <a:pt x="15" y="210"/>
                    <a:pt x="1" y="434"/>
                    <a:pt x="127" y="588"/>
                  </a:cubicBezTo>
                  <a:cubicBezTo>
                    <a:pt x="183" y="658"/>
                    <a:pt x="267" y="700"/>
                    <a:pt x="365" y="714"/>
                  </a:cubicBezTo>
                  <a:cubicBezTo>
                    <a:pt x="449" y="714"/>
                    <a:pt x="547" y="686"/>
                    <a:pt x="617" y="630"/>
                  </a:cubicBezTo>
                  <a:cubicBezTo>
                    <a:pt x="701" y="574"/>
                    <a:pt x="743" y="490"/>
                    <a:pt x="757" y="392"/>
                  </a:cubicBezTo>
                  <a:cubicBezTo>
                    <a:pt x="757" y="294"/>
                    <a:pt x="729" y="210"/>
                    <a:pt x="673" y="140"/>
                  </a:cubicBezTo>
                  <a:cubicBezTo>
                    <a:pt x="617" y="56"/>
                    <a:pt x="533" y="14"/>
                    <a:pt x="435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6"/>
            <p:cNvSpPr/>
            <p:nvPr/>
          </p:nvSpPr>
          <p:spPr>
            <a:xfrm rot="5400000">
              <a:off x="4412982" y="5267911"/>
              <a:ext cx="42737" cy="40549"/>
            </a:xfrm>
            <a:custGeom>
              <a:avLst/>
              <a:gdLst/>
              <a:ahLst/>
              <a:cxnLst/>
              <a:rect l="l" t="t" r="r" b="b"/>
              <a:pathLst>
                <a:path w="742" h="704" extrusionOk="0">
                  <a:moveTo>
                    <a:pt x="356" y="1"/>
                  </a:moveTo>
                  <a:cubicBezTo>
                    <a:pt x="275" y="1"/>
                    <a:pt x="198" y="28"/>
                    <a:pt x="140" y="74"/>
                  </a:cubicBezTo>
                  <a:cubicBezTo>
                    <a:pt x="56" y="130"/>
                    <a:pt x="14" y="214"/>
                    <a:pt x="0" y="312"/>
                  </a:cubicBezTo>
                  <a:cubicBezTo>
                    <a:pt x="0" y="410"/>
                    <a:pt x="28" y="494"/>
                    <a:pt x="84" y="578"/>
                  </a:cubicBezTo>
                  <a:cubicBezTo>
                    <a:pt x="140" y="648"/>
                    <a:pt x="224" y="690"/>
                    <a:pt x="322" y="704"/>
                  </a:cubicBezTo>
                  <a:cubicBezTo>
                    <a:pt x="420" y="704"/>
                    <a:pt x="504" y="676"/>
                    <a:pt x="588" y="620"/>
                  </a:cubicBezTo>
                  <a:cubicBezTo>
                    <a:pt x="658" y="564"/>
                    <a:pt x="714" y="480"/>
                    <a:pt x="728" y="396"/>
                  </a:cubicBezTo>
                  <a:cubicBezTo>
                    <a:pt x="742" y="186"/>
                    <a:pt x="602" y="18"/>
                    <a:pt x="406" y="4"/>
                  </a:cubicBezTo>
                  <a:cubicBezTo>
                    <a:pt x="389" y="2"/>
                    <a:pt x="372" y="1"/>
                    <a:pt x="35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6"/>
            <p:cNvSpPr/>
            <p:nvPr/>
          </p:nvSpPr>
          <p:spPr>
            <a:xfrm rot="5400000">
              <a:off x="3235695" y="5587261"/>
              <a:ext cx="44350" cy="40721"/>
            </a:xfrm>
            <a:custGeom>
              <a:avLst/>
              <a:gdLst/>
              <a:ahLst/>
              <a:cxnLst/>
              <a:rect l="l" t="t" r="r" b="b"/>
              <a:pathLst>
                <a:path w="770" h="707" extrusionOk="0">
                  <a:moveTo>
                    <a:pt x="385" y="0"/>
                  </a:moveTo>
                  <a:cubicBezTo>
                    <a:pt x="307" y="0"/>
                    <a:pt x="238" y="27"/>
                    <a:pt x="168" y="74"/>
                  </a:cubicBezTo>
                  <a:cubicBezTo>
                    <a:pt x="14" y="200"/>
                    <a:pt x="0" y="423"/>
                    <a:pt x="126" y="577"/>
                  </a:cubicBezTo>
                  <a:cubicBezTo>
                    <a:pt x="182" y="647"/>
                    <a:pt x="266" y="689"/>
                    <a:pt x="364" y="703"/>
                  </a:cubicBezTo>
                  <a:cubicBezTo>
                    <a:pt x="381" y="706"/>
                    <a:pt x="397" y="707"/>
                    <a:pt x="413" y="707"/>
                  </a:cubicBezTo>
                  <a:cubicBezTo>
                    <a:pt x="491" y="707"/>
                    <a:pt x="560" y="680"/>
                    <a:pt x="630" y="633"/>
                  </a:cubicBezTo>
                  <a:cubicBezTo>
                    <a:pt x="700" y="563"/>
                    <a:pt x="742" y="479"/>
                    <a:pt x="756" y="395"/>
                  </a:cubicBezTo>
                  <a:cubicBezTo>
                    <a:pt x="770" y="297"/>
                    <a:pt x="742" y="200"/>
                    <a:pt x="672" y="130"/>
                  </a:cubicBezTo>
                  <a:cubicBezTo>
                    <a:pt x="616" y="60"/>
                    <a:pt x="532" y="4"/>
                    <a:pt x="434" y="4"/>
                  </a:cubicBezTo>
                  <a:cubicBezTo>
                    <a:pt x="417" y="1"/>
                    <a:pt x="401" y="0"/>
                    <a:pt x="385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6"/>
            <p:cNvSpPr/>
            <p:nvPr/>
          </p:nvSpPr>
          <p:spPr>
            <a:xfrm rot="5400000">
              <a:off x="3072871" y="6398816"/>
              <a:ext cx="42795" cy="40549"/>
            </a:xfrm>
            <a:custGeom>
              <a:avLst/>
              <a:gdLst/>
              <a:ahLst/>
              <a:cxnLst/>
              <a:rect l="l" t="t" r="r" b="b"/>
              <a:pathLst>
                <a:path w="743" h="704" extrusionOk="0">
                  <a:moveTo>
                    <a:pt x="407" y="0"/>
                  </a:moveTo>
                  <a:cubicBezTo>
                    <a:pt x="309" y="0"/>
                    <a:pt x="225" y="28"/>
                    <a:pt x="141" y="84"/>
                  </a:cubicBezTo>
                  <a:cubicBezTo>
                    <a:pt x="71" y="140"/>
                    <a:pt x="29" y="224"/>
                    <a:pt x="15" y="322"/>
                  </a:cubicBezTo>
                  <a:cubicBezTo>
                    <a:pt x="1" y="406"/>
                    <a:pt x="29" y="504"/>
                    <a:pt x="99" y="574"/>
                  </a:cubicBezTo>
                  <a:cubicBezTo>
                    <a:pt x="155" y="644"/>
                    <a:pt x="239" y="700"/>
                    <a:pt x="337" y="700"/>
                  </a:cubicBezTo>
                  <a:cubicBezTo>
                    <a:pt x="353" y="702"/>
                    <a:pt x="370" y="703"/>
                    <a:pt x="386" y="703"/>
                  </a:cubicBezTo>
                  <a:cubicBezTo>
                    <a:pt x="463" y="703"/>
                    <a:pt x="533" y="676"/>
                    <a:pt x="602" y="630"/>
                  </a:cubicBezTo>
                  <a:cubicBezTo>
                    <a:pt x="672" y="574"/>
                    <a:pt x="714" y="490"/>
                    <a:pt x="728" y="392"/>
                  </a:cubicBezTo>
                  <a:cubicBezTo>
                    <a:pt x="742" y="196"/>
                    <a:pt x="602" y="14"/>
                    <a:pt x="40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6"/>
            <p:cNvSpPr/>
            <p:nvPr/>
          </p:nvSpPr>
          <p:spPr>
            <a:xfrm rot="5400000">
              <a:off x="3216998" y="6356770"/>
              <a:ext cx="45214" cy="40779"/>
            </a:xfrm>
            <a:custGeom>
              <a:avLst/>
              <a:gdLst/>
              <a:ahLst/>
              <a:cxnLst/>
              <a:rect l="l" t="t" r="r" b="b"/>
              <a:pathLst>
                <a:path w="785" h="708" extrusionOk="0">
                  <a:moveTo>
                    <a:pt x="391" y="0"/>
                  </a:moveTo>
                  <a:cubicBezTo>
                    <a:pt x="318" y="0"/>
                    <a:pt x="241" y="30"/>
                    <a:pt x="182" y="88"/>
                  </a:cubicBezTo>
                  <a:cubicBezTo>
                    <a:pt x="28" y="200"/>
                    <a:pt x="0" y="424"/>
                    <a:pt x="126" y="578"/>
                  </a:cubicBezTo>
                  <a:cubicBezTo>
                    <a:pt x="182" y="648"/>
                    <a:pt x="280" y="704"/>
                    <a:pt x="364" y="704"/>
                  </a:cubicBezTo>
                  <a:cubicBezTo>
                    <a:pt x="381" y="706"/>
                    <a:pt x="398" y="707"/>
                    <a:pt x="415" y="707"/>
                  </a:cubicBezTo>
                  <a:cubicBezTo>
                    <a:pt x="495" y="707"/>
                    <a:pt x="572" y="680"/>
                    <a:pt x="630" y="634"/>
                  </a:cubicBezTo>
                  <a:cubicBezTo>
                    <a:pt x="700" y="564"/>
                    <a:pt x="742" y="480"/>
                    <a:pt x="756" y="396"/>
                  </a:cubicBezTo>
                  <a:cubicBezTo>
                    <a:pt x="784" y="200"/>
                    <a:pt x="630" y="18"/>
                    <a:pt x="434" y="4"/>
                  </a:cubicBezTo>
                  <a:cubicBezTo>
                    <a:pt x="420" y="2"/>
                    <a:pt x="406" y="0"/>
                    <a:pt x="39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6"/>
            <p:cNvSpPr/>
            <p:nvPr/>
          </p:nvSpPr>
          <p:spPr>
            <a:xfrm rot="5400000">
              <a:off x="2842338" y="6315474"/>
              <a:ext cx="44350" cy="41125"/>
            </a:xfrm>
            <a:custGeom>
              <a:avLst/>
              <a:gdLst/>
              <a:ahLst/>
              <a:cxnLst/>
              <a:rect l="l" t="t" r="r" b="b"/>
              <a:pathLst>
                <a:path w="770" h="714" extrusionOk="0">
                  <a:moveTo>
                    <a:pt x="406" y="0"/>
                  </a:moveTo>
                  <a:cubicBezTo>
                    <a:pt x="308" y="0"/>
                    <a:pt x="224" y="28"/>
                    <a:pt x="140" y="84"/>
                  </a:cubicBezTo>
                  <a:cubicBezTo>
                    <a:pt x="70" y="140"/>
                    <a:pt x="28" y="224"/>
                    <a:pt x="14" y="322"/>
                  </a:cubicBezTo>
                  <a:cubicBezTo>
                    <a:pt x="0" y="420"/>
                    <a:pt x="28" y="504"/>
                    <a:pt x="98" y="574"/>
                  </a:cubicBezTo>
                  <a:cubicBezTo>
                    <a:pt x="154" y="658"/>
                    <a:pt x="238" y="700"/>
                    <a:pt x="336" y="714"/>
                  </a:cubicBezTo>
                  <a:cubicBezTo>
                    <a:pt x="420" y="714"/>
                    <a:pt x="518" y="686"/>
                    <a:pt x="588" y="630"/>
                  </a:cubicBezTo>
                  <a:cubicBezTo>
                    <a:pt x="742" y="504"/>
                    <a:pt x="770" y="280"/>
                    <a:pt x="644" y="126"/>
                  </a:cubicBezTo>
                  <a:cubicBezTo>
                    <a:pt x="588" y="56"/>
                    <a:pt x="504" y="14"/>
                    <a:pt x="40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6"/>
            <p:cNvSpPr/>
            <p:nvPr/>
          </p:nvSpPr>
          <p:spPr>
            <a:xfrm rot="5400000">
              <a:off x="3194318" y="5978903"/>
              <a:ext cx="44408" cy="40721"/>
            </a:xfrm>
            <a:custGeom>
              <a:avLst/>
              <a:gdLst/>
              <a:ahLst/>
              <a:cxnLst/>
              <a:rect l="l" t="t" r="r" b="b"/>
              <a:pathLst>
                <a:path w="771" h="707" extrusionOk="0">
                  <a:moveTo>
                    <a:pt x="396" y="1"/>
                  </a:moveTo>
                  <a:cubicBezTo>
                    <a:pt x="311" y="1"/>
                    <a:pt x="229" y="39"/>
                    <a:pt x="169" y="88"/>
                  </a:cubicBezTo>
                  <a:cubicBezTo>
                    <a:pt x="15" y="199"/>
                    <a:pt x="1" y="423"/>
                    <a:pt x="127" y="577"/>
                  </a:cubicBezTo>
                  <a:cubicBezTo>
                    <a:pt x="183" y="647"/>
                    <a:pt x="267" y="703"/>
                    <a:pt x="365" y="703"/>
                  </a:cubicBezTo>
                  <a:cubicBezTo>
                    <a:pt x="379" y="706"/>
                    <a:pt x="394" y="707"/>
                    <a:pt x="409" y="707"/>
                  </a:cubicBezTo>
                  <a:cubicBezTo>
                    <a:pt x="481" y="707"/>
                    <a:pt x="558" y="680"/>
                    <a:pt x="616" y="633"/>
                  </a:cubicBezTo>
                  <a:cubicBezTo>
                    <a:pt x="686" y="577"/>
                    <a:pt x="742" y="479"/>
                    <a:pt x="756" y="395"/>
                  </a:cubicBezTo>
                  <a:cubicBezTo>
                    <a:pt x="770" y="199"/>
                    <a:pt x="630" y="18"/>
                    <a:pt x="435" y="4"/>
                  </a:cubicBezTo>
                  <a:cubicBezTo>
                    <a:pt x="422" y="2"/>
                    <a:pt x="409" y="1"/>
                    <a:pt x="39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6"/>
            <p:cNvSpPr/>
            <p:nvPr/>
          </p:nvSpPr>
          <p:spPr>
            <a:xfrm rot="5400000">
              <a:off x="3516862" y="5400408"/>
              <a:ext cx="42795" cy="40549"/>
            </a:xfrm>
            <a:custGeom>
              <a:avLst/>
              <a:gdLst/>
              <a:ahLst/>
              <a:cxnLst/>
              <a:rect l="l" t="t" r="r" b="b"/>
              <a:pathLst>
                <a:path w="743" h="704" extrusionOk="0">
                  <a:moveTo>
                    <a:pt x="356" y="1"/>
                  </a:moveTo>
                  <a:cubicBezTo>
                    <a:pt x="276" y="1"/>
                    <a:pt x="199" y="28"/>
                    <a:pt x="141" y="74"/>
                  </a:cubicBezTo>
                  <a:cubicBezTo>
                    <a:pt x="71" y="130"/>
                    <a:pt x="15" y="228"/>
                    <a:pt x="15" y="312"/>
                  </a:cubicBezTo>
                  <a:cubicBezTo>
                    <a:pt x="1" y="410"/>
                    <a:pt x="29" y="508"/>
                    <a:pt x="85" y="578"/>
                  </a:cubicBezTo>
                  <a:cubicBezTo>
                    <a:pt x="155" y="648"/>
                    <a:pt x="239" y="690"/>
                    <a:pt x="337" y="704"/>
                  </a:cubicBezTo>
                  <a:cubicBezTo>
                    <a:pt x="421" y="704"/>
                    <a:pt x="519" y="676"/>
                    <a:pt x="589" y="620"/>
                  </a:cubicBezTo>
                  <a:cubicBezTo>
                    <a:pt x="659" y="564"/>
                    <a:pt x="715" y="480"/>
                    <a:pt x="715" y="382"/>
                  </a:cubicBezTo>
                  <a:cubicBezTo>
                    <a:pt x="743" y="186"/>
                    <a:pt x="603" y="18"/>
                    <a:pt x="407" y="4"/>
                  </a:cubicBezTo>
                  <a:cubicBezTo>
                    <a:pt x="390" y="2"/>
                    <a:pt x="373" y="1"/>
                    <a:pt x="35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6"/>
            <p:cNvSpPr/>
            <p:nvPr/>
          </p:nvSpPr>
          <p:spPr>
            <a:xfrm rot="5400000">
              <a:off x="3418327" y="5551096"/>
              <a:ext cx="45156" cy="40549"/>
            </a:xfrm>
            <a:custGeom>
              <a:avLst/>
              <a:gdLst/>
              <a:ahLst/>
              <a:cxnLst/>
              <a:rect l="l" t="t" r="r" b="b"/>
              <a:pathLst>
                <a:path w="784" h="704" extrusionOk="0">
                  <a:moveTo>
                    <a:pt x="370" y="0"/>
                  </a:moveTo>
                  <a:cubicBezTo>
                    <a:pt x="289" y="0"/>
                    <a:pt x="212" y="28"/>
                    <a:pt x="154" y="74"/>
                  </a:cubicBezTo>
                  <a:cubicBezTo>
                    <a:pt x="84" y="130"/>
                    <a:pt x="28" y="214"/>
                    <a:pt x="28" y="312"/>
                  </a:cubicBezTo>
                  <a:cubicBezTo>
                    <a:pt x="0" y="508"/>
                    <a:pt x="154" y="690"/>
                    <a:pt x="350" y="704"/>
                  </a:cubicBezTo>
                  <a:cubicBezTo>
                    <a:pt x="434" y="704"/>
                    <a:pt x="532" y="676"/>
                    <a:pt x="602" y="620"/>
                  </a:cubicBezTo>
                  <a:cubicBezTo>
                    <a:pt x="756" y="494"/>
                    <a:pt x="784" y="270"/>
                    <a:pt x="658" y="130"/>
                  </a:cubicBezTo>
                  <a:cubicBezTo>
                    <a:pt x="602" y="46"/>
                    <a:pt x="504" y="4"/>
                    <a:pt x="420" y="4"/>
                  </a:cubicBezTo>
                  <a:cubicBezTo>
                    <a:pt x="403" y="2"/>
                    <a:pt x="387" y="0"/>
                    <a:pt x="370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6"/>
            <p:cNvSpPr/>
            <p:nvPr/>
          </p:nvSpPr>
          <p:spPr>
            <a:xfrm rot="5400000">
              <a:off x="4101975" y="5529382"/>
              <a:ext cx="44408" cy="40779"/>
            </a:xfrm>
            <a:custGeom>
              <a:avLst/>
              <a:gdLst/>
              <a:ahLst/>
              <a:cxnLst/>
              <a:rect l="l" t="t" r="r" b="b"/>
              <a:pathLst>
                <a:path w="771" h="708" extrusionOk="0">
                  <a:moveTo>
                    <a:pt x="358" y="1"/>
                  </a:moveTo>
                  <a:cubicBezTo>
                    <a:pt x="277" y="1"/>
                    <a:pt x="199" y="30"/>
                    <a:pt x="141" y="88"/>
                  </a:cubicBezTo>
                  <a:cubicBezTo>
                    <a:pt x="71" y="144"/>
                    <a:pt x="15" y="228"/>
                    <a:pt x="15" y="326"/>
                  </a:cubicBezTo>
                  <a:cubicBezTo>
                    <a:pt x="1" y="410"/>
                    <a:pt x="29" y="508"/>
                    <a:pt x="85" y="578"/>
                  </a:cubicBezTo>
                  <a:cubicBezTo>
                    <a:pt x="141" y="648"/>
                    <a:pt x="239" y="704"/>
                    <a:pt x="323" y="704"/>
                  </a:cubicBezTo>
                  <a:cubicBezTo>
                    <a:pt x="340" y="706"/>
                    <a:pt x="356" y="707"/>
                    <a:pt x="373" y="707"/>
                  </a:cubicBezTo>
                  <a:cubicBezTo>
                    <a:pt x="454" y="707"/>
                    <a:pt x="531" y="680"/>
                    <a:pt x="589" y="634"/>
                  </a:cubicBezTo>
                  <a:cubicBezTo>
                    <a:pt x="743" y="508"/>
                    <a:pt x="771" y="284"/>
                    <a:pt x="645" y="130"/>
                  </a:cubicBezTo>
                  <a:cubicBezTo>
                    <a:pt x="575" y="60"/>
                    <a:pt x="491" y="18"/>
                    <a:pt x="407" y="4"/>
                  </a:cubicBezTo>
                  <a:cubicBezTo>
                    <a:pt x="390" y="2"/>
                    <a:pt x="374" y="1"/>
                    <a:pt x="358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6"/>
            <p:cNvSpPr/>
            <p:nvPr/>
          </p:nvSpPr>
          <p:spPr>
            <a:xfrm rot="5400000">
              <a:off x="3939492" y="5749570"/>
              <a:ext cx="44408" cy="41182"/>
            </a:xfrm>
            <a:custGeom>
              <a:avLst/>
              <a:gdLst/>
              <a:ahLst/>
              <a:cxnLst/>
              <a:rect l="l" t="t" r="r" b="b"/>
              <a:pathLst>
                <a:path w="771" h="715" extrusionOk="0">
                  <a:moveTo>
                    <a:pt x="435" y="1"/>
                  </a:moveTo>
                  <a:cubicBezTo>
                    <a:pt x="337" y="1"/>
                    <a:pt x="253" y="29"/>
                    <a:pt x="183" y="85"/>
                  </a:cubicBezTo>
                  <a:cubicBezTo>
                    <a:pt x="29" y="211"/>
                    <a:pt x="1" y="435"/>
                    <a:pt x="127" y="574"/>
                  </a:cubicBezTo>
                  <a:cubicBezTo>
                    <a:pt x="183" y="658"/>
                    <a:pt x="267" y="700"/>
                    <a:pt x="365" y="714"/>
                  </a:cubicBezTo>
                  <a:cubicBezTo>
                    <a:pt x="463" y="714"/>
                    <a:pt x="547" y="686"/>
                    <a:pt x="631" y="630"/>
                  </a:cubicBezTo>
                  <a:cubicBezTo>
                    <a:pt x="701" y="574"/>
                    <a:pt x="743" y="491"/>
                    <a:pt x="757" y="393"/>
                  </a:cubicBezTo>
                  <a:cubicBezTo>
                    <a:pt x="771" y="295"/>
                    <a:pt x="743" y="211"/>
                    <a:pt x="673" y="141"/>
                  </a:cubicBezTo>
                  <a:cubicBezTo>
                    <a:pt x="617" y="57"/>
                    <a:pt x="533" y="15"/>
                    <a:pt x="435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6"/>
            <p:cNvSpPr/>
            <p:nvPr/>
          </p:nvSpPr>
          <p:spPr>
            <a:xfrm rot="5400000">
              <a:off x="3847241" y="5390709"/>
              <a:ext cx="41989" cy="41182"/>
            </a:xfrm>
            <a:custGeom>
              <a:avLst/>
              <a:gdLst/>
              <a:ahLst/>
              <a:cxnLst/>
              <a:rect l="l" t="t" r="r" b="b"/>
              <a:pathLst>
                <a:path w="729" h="715" extrusionOk="0">
                  <a:moveTo>
                    <a:pt x="407" y="1"/>
                  </a:moveTo>
                  <a:cubicBezTo>
                    <a:pt x="309" y="1"/>
                    <a:pt x="211" y="29"/>
                    <a:pt x="141" y="85"/>
                  </a:cubicBezTo>
                  <a:cubicBezTo>
                    <a:pt x="71" y="140"/>
                    <a:pt x="29" y="224"/>
                    <a:pt x="15" y="322"/>
                  </a:cubicBezTo>
                  <a:cubicBezTo>
                    <a:pt x="1" y="420"/>
                    <a:pt x="29" y="504"/>
                    <a:pt x="99" y="588"/>
                  </a:cubicBezTo>
                  <a:cubicBezTo>
                    <a:pt x="155" y="658"/>
                    <a:pt x="239" y="700"/>
                    <a:pt x="337" y="714"/>
                  </a:cubicBezTo>
                  <a:cubicBezTo>
                    <a:pt x="421" y="714"/>
                    <a:pt x="519" y="686"/>
                    <a:pt x="589" y="630"/>
                  </a:cubicBezTo>
                  <a:cubicBezTo>
                    <a:pt x="659" y="574"/>
                    <a:pt x="715" y="490"/>
                    <a:pt x="729" y="392"/>
                  </a:cubicBezTo>
                  <a:cubicBezTo>
                    <a:pt x="729" y="294"/>
                    <a:pt x="701" y="210"/>
                    <a:pt x="645" y="140"/>
                  </a:cubicBezTo>
                  <a:cubicBezTo>
                    <a:pt x="589" y="57"/>
                    <a:pt x="491" y="15"/>
                    <a:pt x="40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6"/>
            <p:cNvSpPr/>
            <p:nvPr/>
          </p:nvSpPr>
          <p:spPr>
            <a:xfrm rot="5400000">
              <a:off x="4175911" y="5592192"/>
              <a:ext cx="42795" cy="40721"/>
            </a:xfrm>
            <a:custGeom>
              <a:avLst/>
              <a:gdLst/>
              <a:ahLst/>
              <a:cxnLst/>
              <a:rect l="l" t="t" r="r" b="b"/>
              <a:pathLst>
                <a:path w="743" h="707" extrusionOk="0">
                  <a:moveTo>
                    <a:pt x="359" y="1"/>
                  </a:moveTo>
                  <a:cubicBezTo>
                    <a:pt x="283" y="1"/>
                    <a:pt x="201" y="39"/>
                    <a:pt x="140" y="87"/>
                  </a:cubicBezTo>
                  <a:cubicBezTo>
                    <a:pt x="70" y="143"/>
                    <a:pt x="14" y="227"/>
                    <a:pt x="14" y="325"/>
                  </a:cubicBezTo>
                  <a:cubicBezTo>
                    <a:pt x="0" y="409"/>
                    <a:pt x="28" y="507"/>
                    <a:pt x="84" y="577"/>
                  </a:cubicBezTo>
                  <a:cubicBezTo>
                    <a:pt x="140" y="647"/>
                    <a:pt x="238" y="703"/>
                    <a:pt x="322" y="703"/>
                  </a:cubicBezTo>
                  <a:cubicBezTo>
                    <a:pt x="339" y="705"/>
                    <a:pt x="356" y="707"/>
                    <a:pt x="373" y="707"/>
                  </a:cubicBezTo>
                  <a:cubicBezTo>
                    <a:pt x="453" y="707"/>
                    <a:pt x="530" y="679"/>
                    <a:pt x="588" y="633"/>
                  </a:cubicBezTo>
                  <a:cubicBezTo>
                    <a:pt x="658" y="577"/>
                    <a:pt x="700" y="479"/>
                    <a:pt x="714" y="395"/>
                  </a:cubicBezTo>
                  <a:cubicBezTo>
                    <a:pt x="742" y="199"/>
                    <a:pt x="588" y="17"/>
                    <a:pt x="392" y="3"/>
                  </a:cubicBezTo>
                  <a:cubicBezTo>
                    <a:pt x="381" y="2"/>
                    <a:pt x="370" y="1"/>
                    <a:pt x="359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6"/>
            <p:cNvSpPr/>
            <p:nvPr/>
          </p:nvSpPr>
          <p:spPr>
            <a:xfrm rot="5400000">
              <a:off x="3554670" y="5887207"/>
              <a:ext cx="48382" cy="41125"/>
            </a:xfrm>
            <a:custGeom>
              <a:avLst/>
              <a:gdLst/>
              <a:ahLst/>
              <a:cxnLst/>
              <a:rect l="l" t="t" r="r" b="b"/>
              <a:pathLst>
                <a:path w="840" h="714" extrusionOk="0">
                  <a:moveTo>
                    <a:pt x="518" y="0"/>
                  </a:moveTo>
                  <a:cubicBezTo>
                    <a:pt x="420" y="0"/>
                    <a:pt x="322" y="28"/>
                    <a:pt x="252" y="84"/>
                  </a:cubicBezTo>
                  <a:cubicBezTo>
                    <a:pt x="0" y="280"/>
                    <a:pt x="126" y="686"/>
                    <a:pt x="448" y="714"/>
                  </a:cubicBezTo>
                  <a:cubicBezTo>
                    <a:pt x="532" y="714"/>
                    <a:pt x="630" y="686"/>
                    <a:pt x="700" y="630"/>
                  </a:cubicBezTo>
                  <a:cubicBezTo>
                    <a:pt x="784" y="574"/>
                    <a:pt x="826" y="490"/>
                    <a:pt x="840" y="392"/>
                  </a:cubicBezTo>
                  <a:cubicBezTo>
                    <a:pt x="840" y="294"/>
                    <a:pt x="812" y="210"/>
                    <a:pt x="756" y="140"/>
                  </a:cubicBezTo>
                  <a:cubicBezTo>
                    <a:pt x="700" y="56"/>
                    <a:pt x="602" y="14"/>
                    <a:pt x="518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6"/>
            <p:cNvSpPr/>
            <p:nvPr/>
          </p:nvSpPr>
          <p:spPr>
            <a:xfrm rot="5400000">
              <a:off x="3522929" y="6230632"/>
              <a:ext cx="44350" cy="41182"/>
            </a:xfrm>
            <a:custGeom>
              <a:avLst/>
              <a:gdLst/>
              <a:ahLst/>
              <a:cxnLst/>
              <a:rect l="l" t="t" r="r" b="b"/>
              <a:pathLst>
                <a:path w="770" h="715" extrusionOk="0">
                  <a:moveTo>
                    <a:pt x="434" y="1"/>
                  </a:moveTo>
                  <a:cubicBezTo>
                    <a:pt x="336" y="1"/>
                    <a:pt x="252" y="29"/>
                    <a:pt x="182" y="85"/>
                  </a:cubicBezTo>
                  <a:cubicBezTo>
                    <a:pt x="28" y="211"/>
                    <a:pt x="0" y="435"/>
                    <a:pt x="126" y="588"/>
                  </a:cubicBezTo>
                  <a:cubicBezTo>
                    <a:pt x="182" y="658"/>
                    <a:pt x="266" y="700"/>
                    <a:pt x="364" y="714"/>
                  </a:cubicBezTo>
                  <a:cubicBezTo>
                    <a:pt x="462" y="714"/>
                    <a:pt x="546" y="686"/>
                    <a:pt x="630" y="630"/>
                  </a:cubicBezTo>
                  <a:cubicBezTo>
                    <a:pt x="700" y="574"/>
                    <a:pt x="742" y="491"/>
                    <a:pt x="756" y="393"/>
                  </a:cubicBezTo>
                  <a:cubicBezTo>
                    <a:pt x="770" y="197"/>
                    <a:pt x="630" y="29"/>
                    <a:pt x="434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6"/>
            <p:cNvSpPr/>
            <p:nvPr/>
          </p:nvSpPr>
          <p:spPr>
            <a:xfrm rot="5400000">
              <a:off x="3756273" y="5973430"/>
              <a:ext cx="42795" cy="40606"/>
            </a:xfrm>
            <a:custGeom>
              <a:avLst/>
              <a:gdLst/>
              <a:ahLst/>
              <a:cxnLst/>
              <a:rect l="l" t="t" r="r" b="b"/>
              <a:pathLst>
                <a:path w="743" h="705" extrusionOk="0">
                  <a:moveTo>
                    <a:pt x="406" y="1"/>
                  </a:moveTo>
                  <a:cubicBezTo>
                    <a:pt x="308" y="1"/>
                    <a:pt x="210" y="29"/>
                    <a:pt x="140" y="85"/>
                  </a:cubicBezTo>
                  <a:cubicBezTo>
                    <a:pt x="70" y="141"/>
                    <a:pt x="14" y="225"/>
                    <a:pt x="14" y="323"/>
                  </a:cubicBezTo>
                  <a:cubicBezTo>
                    <a:pt x="0" y="407"/>
                    <a:pt x="28" y="505"/>
                    <a:pt x="84" y="575"/>
                  </a:cubicBezTo>
                  <a:cubicBezTo>
                    <a:pt x="140" y="645"/>
                    <a:pt x="238" y="701"/>
                    <a:pt x="322" y="701"/>
                  </a:cubicBezTo>
                  <a:cubicBezTo>
                    <a:pt x="339" y="703"/>
                    <a:pt x="356" y="704"/>
                    <a:pt x="373" y="704"/>
                  </a:cubicBezTo>
                  <a:cubicBezTo>
                    <a:pt x="453" y="704"/>
                    <a:pt x="530" y="677"/>
                    <a:pt x="588" y="631"/>
                  </a:cubicBezTo>
                  <a:cubicBezTo>
                    <a:pt x="658" y="575"/>
                    <a:pt x="714" y="477"/>
                    <a:pt x="714" y="393"/>
                  </a:cubicBezTo>
                  <a:cubicBezTo>
                    <a:pt x="742" y="197"/>
                    <a:pt x="588" y="15"/>
                    <a:pt x="40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6"/>
            <p:cNvSpPr/>
            <p:nvPr/>
          </p:nvSpPr>
          <p:spPr>
            <a:xfrm rot="5400000">
              <a:off x="3588769" y="5962867"/>
              <a:ext cx="41931" cy="40779"/>
            </a:xfrm>
            <a:custGeom>
              <a:avLst/>
              <a:gdLst/>
              <a:ahLst/>
              <a:cxnLst/>
              <a:rect l="l" t="t" r="r" b="b"/>
              <a:pathLst>
                <a:path w="728" h="708" extrusionOk="0">
                  <a:moveTo>
                    <a:pt x="349" y="0"/>
                  </a:moveTo>
                  <a:cubicBezTo>
                    <a:pt x="276" y="0"/>
                    <a:pt x="198" y="29"/>
                    <a:pt x="140" y="88"/>
                  </a:cubicBezTo>
                  <a:cubicBezTo>
                    <a:pt x="70" y="144"/>
                    <a:pt x="14" y="228"/>
                    <a:pt x="14" y="326"/>
                  </a:cubicBezTo>
                  <a:cubicBezTo>
                    <a:pt x="0" y="410"/>
                    <a:pt x="28" y="508"/>
                    <a:pt x="84" y="578"/>
                  </a:cubicBezTo>
                  <a:cubicBezTo>
                    <a:pt x="140" y="648"/>
                    <a:pt x="238" y="703"/>
                    <a:pt x="322" y="703"/>
                  </a:cubicBezTo>
                  <a:cubicBezTo>
                    <a:pt x="339" y="706"/>
                    <a:pt x="356" y="707"/>
                    <a:pt x="372" y="707"/>
                  </a:cubicBezTo>
                  <a:cubicBezTo>
                    <a:pt x="453" y="707"/>
                    <a:pt x="530" y="680"/>
                    <a:pt x="588" y="634"/>
                  </a:cubicBezTo>
                  <a:cubicBezTo>
                    <a:pt x="658" y="564"/>
                    <a:pt x="700" y="480"/>
                    <a:pt x="714" y="396"/>
                  </a:cubicBezTo>
                  <a:cubicBezTo>
                    <a:pt x="728" y="298"/>
                    <a:pt x="700" y="200"/>
                    <a:pt x="644" y="130"/>
                  </a:cubicBezTo>
                  <a:cubicBezTo>
                    <a:pt x="574" y="60"/>
                    <a:pt x="490" y="4"/>
                    <a:pt x="392" y="4"/>
                  </a:cubicBezTo>
                  <a:cubicBezTo>
                    <a:pt x="378" y="1"/>
                    <a:pt x="364" y="0"/>
                    <a:pt x="349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6"/>
            <p:cNvSpPr/>
            <p:nvPr/>
          </p:nvSpPr>
          <p:spPr>
            <a:xfrm rot="5400000">
              <a:off x="3973387" y="5863016"/>
              <a:ext cx="46769" cy="40779"/>
            </a:xfrm>
            <a:custGeom>
              <a:avLst/>
              <a:gdLst/>
              <a:ahLst/>
              <a:cxnLst/>
              <a:rect l="l" t="t" r="r" b="b"/>
              <a:pathLst>
                <a:path w="812" h="708" extrusionOk="0">
                  <a:moveTo>
                    <a:pt x="399" y="0"/>
                  </a:moveTo>
                  <a:cubicBezTo>
                    <a:pt x="318" y="0"/>
                    <a:pt x="241" y="30"/>
                    <a:pt x="182" y="88"/>
                  </a:cubicBezTo>
                  <a:cubicBezTo>
                    <a:pt x="28" y="200"/>
                    <a:pt x="0" y="424"/>
                    <a:pt x="126" y="578"/>
                  </a:cubicBezTo>
                  <a:cubicBezTo>
                    <a:pt x="182" y="648"/>
                    <a:pt x="280" y="704"/>
                    <a:pt x="364" y="704"/>
                  </a:cubicBezTo>
                  <a:cubicBezTo>
                    <a:pt x="381" y="706"/>
                    <a:pt x="398" y="707"/>
                    <a:pt x="414" y="707"/>
                  </a:cubicBezTo>
                  <a:cubicBezTo>
                    <a:pt x="495" y="707"/>
                    <a:pt x="572" y="680"/>
                    <a:pt x="630" y="634"/>
                  </a:cubicBezTo>
                  <a:cubicBezTo>
                    <a:pt x="784" y="508"/>
                    <a:pt x="812" y="284"/>
                    <a:pt x="686" y="130"/>
                  </a:cubicBezTo>
                  <a:cubicBezTo>
                    <a:pt x="616" y="60"/>
                    <a:pt x="532" y="18"/>
                    <a:pt x="448" y="4"/>
                  </a:cubicBezTo>
                  <a:cubicBezTo>
                    <a:pt x="432" y="2"/>
                    <a:pt x="415" y="0"/>
                    <a:pt x="399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6"/>
            <p:cNvSpPr/>
            <p:nvPr/>
          </p:nvSpPr>
          <p:spPr>
            <a:xfrm rot="5400000">
              <a:off x="4081540" y="5251849"/>
              <a:ext cx="49188" cy="40549"/>
            </a:xfrm>
            <a:custGeom>
              <a:avLst/>
              <a:gdLst/>
              <a:ahLst/>
              <a:cxnLst/>
              <a:rect l="l" t="t" r="r" b="b"/>
              <a:pathLst>
                <a:path w="854" h="704" extrusionOk="0">
                  <a:moveTo>
                    <a:pt x="357" y="1"/>
                  </a:moveTo>
                  <a:cubicBezTo>
                    <a:pt x="280" y="1"/>
                    <a:pt x="212" y="28"/>
                    <a:pt x="154" y="74"/>
                  </a:cubicBezTo>
                  <a:cubicBezTo>
                    <a:pt x="70" y="130"/>
                    <a:pt x="28" y="228"/>
                    <a:pt x="14" y="312"/>
                  </a:cubicBezTo>
                  <a:cubicBezTo>
                    <a:pt x="0" y="508"/>
                    <a:pt x="140" y="690"/>
                    <a:pt x="336" y="704"/>
                  </a:cubicBezTo>
                  <a:cubicBezTo>
                    <a:pt x="434" y="704"/>
                    <a:pt x="518" y="676"/>
                    <a:pt x="602" y="620"/>
                  </a:cubicBezTo>
                  <a:cubicBezTo>
                    <a:pt x="854" y="424"/>
                    <a:pt x="728" y="18"/>
                    <a:pt x="406" y="4"/>
                  </a:cubicBezTo>
                  <a:cubicBezTo>
                    <a:pt x="389" y="2"/>
                    <a:pt x="373" y="1"/>
                    <a:pt x="35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6"/>
            <p:cNvSpPr/>
            <p:nvPr/>
          </p:nvSpPr>
          <p:spPr>
            <a:xfrm rot="5400000">
              <a:off x="3791124" y="5550981"/>
              <a:ext cx="45214" cy="40779"/>
            </a:xfrm>
            <a:custGeom>
              <a:avLst/>
              <a:gdLst/>
              <a:ahLst/>
              <a:cxnLst/>
              <a:rect l="l" t="t" r="r" b="b"/>
              <a:pathLst>
                <a:path w="785" h="708" extrusionOk="0">
                  <a:moveTo>
                    <a:pt x="372" y="1"/>
                  </a:moveTo>
                  <a:cubicBezTo>
                    <a:pt x="291" y="1"/>
                    <a:pt x="213" y="30"/>
                    <a:pt x="155" y="88"/>
                  </a:cubicBezTo>
                  <a:cubicBezTo>
                    <a:pt x="85" y="144"/>
                    <a:pt x="43" y="228"/>
                    <a:pt x="29" y="326"/>
                  </a:cubicBezTo>
                  <a:cubicBezTo>
                    <a:pt x="1" y="522"/>
                    <a:pt x="155" y="690"/>
                    <a:pt x="351" y="704"/>
                  </a:cubicBezTo>
                  <a:cubicBezTo>
                    <a:pt x="365" y="706"/>
                    <a:pt x="380" y="707"/>
                    <a:pt x="395" y="707"/>
                  </a:cubicBezTo>
                  <a:cubicBezTo>
                    <a:pt x="467" y="707"/>
                    <a:pt x="545" y="680"/>
                    <a:pt x="603" y="634"/>
                  </a:cubicBezTo>
                  <a:cubicBezTo>
                    <a:pt x="756" y="508"/>
                    <a:pt x="784" y="284"/>
                    <a:pt x="658" y="130"/>
                  </a:cubicBezTo>
                  <a:cubicBezTo>
                    <a:pt x="603" y="60"/>
                    <a:pt x="505" y="18"/>
                    <a:pt x="421" y="4"/>
                  </a:cubicBezTo>
                  <a:cubicBezTo>
                    <a:pt x="404" y="2"/>
                    <a:pt x="388" y="1"/>
                    <a:pt x="37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6"/>
            <p:cNvSpPr/>
            <p:nvPr/>
          </p:nvSpPr>
          <p:spPr>
            <a:xfrm rot="5400000">
              <a:off x="3141616" y="5753130"/>
              <a:ext cx="43544" cy="41182"/>
            </a:xfrm>
            <a:custGeom>
              <a:avLst/>
              <a:gdLst/>
              <a:ahLst/>
              <a:cxnLst/>
              <a:rect l="l" t="t" r="r" b="b"/>
              <a:pathLst>
                <a:path w="756" h="715" extrusionOk="0">
                  <a:moveTo>
                    <a:pt x="392" y="1"/>
                  </a:moveTo>
                  <a:cubicBezTo>
                    <a:pt x="294" y="1"/>
                    <a:pt x="210" y="29"/>
                    <a:pt x="140" y="85"/>
                  </a:cubicBezTo>
                  <a:cubicBezTo>
                    <a:pt x="56" y="141"/>
                    <a:pt x="14" y="225"/>
                    <a:pt x="0" y="322"/>
                  </a:cubicBezTo>
                  <a:cubicBezTo>
                    <a:pt x="0" y="420"/>
                    <a:pt x="28" y="504"/>
                    <a:pt x="84" y="588"/>
                  </a:cubicBezTo>
                  <a:cubicBezTo>
                    <a:pt x="140" y="658"/>
                    <a:pt x="224" y="700"/>
                    <a:pt x="322" y="714"/>
                  </a:cubicBezTo>
                  <a:cubicBezTo>
                    <a:pt x="420" y="714"/>
                    <a:pt x="504" y="686"/>
                    <a:pt x="588" y="630"/>
                  </a:cubicBezTo>
                  <a:cubicBezTo>
                    <a:pt x="742" y="504"/>
                    <a:pt x="756" y="280"/>
                    <a:pt x="630" y="141"/>
                  </a:cubicBezTo>
                  <a:cubicBezTo>
                    <a:pt x="574" y="57"/>
                    <a:pt x="490" y="15"/>
                    <a:pt x="39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6"/>
            <p:cNvSpPr/>
            <p:nvPr/>
          </p:nvSpPr>
          <p:spPr>
            <a:xfrm rot="5400000">
              <a:off x="4058155" y="5692944"/>
              <a:ext cx="41989" cy="40549"/>
            </a:xfrm>
            <a:custGeom>
              <a:avLst/>
              <a:gdLst/>
              <a:ahLst/>
              <a:cxnLst/>
              <a:rect l="l" t="t" r="r" b="b"/>
              <a:pathLst>
                <a:path w="729" h="704" extrusionOk="0">
                  <a:moveTo>
                    <a:pt x="357" y="1"/>
                  </a:moveTo>
                  <a:cubicBezTo>
                    <a:pt x="280" y="1"/>
                    <a:pt x="210" y="28"/>
                    <a:pt x="140" y="74"/>
                  </a:cubicBezTo>
                  <a:cubicBezTo>
                    <a:pt x="71" y="144"/>
                    <a:pt x="29" y="228"/>
                    <a:pt x="15" y="312"/>
                  </a:cubicBezTo>
                  <a:cubicBezTo>
                    <a:pt x="1" y="410"/>
                    <a:pt x="29" y="508"/>
                    <a:pt x="99" y="578"/>
                  </a:cubicBezTo>
                  <a:cubicBezTo>
                    <a:pt x="154" y="648"/>
                    <a:pt x="238" y="690"/>
                    <a:pt x="336" y="704"/>
                  </a:cubicBezTo>
                  <a:cubicBezTo>
                    <a:pt x="434" y="704"/>
                    <a:pt x="518" y="690"/>
                    <a:pt x="602" y="634"/>
                  </a:cubicBezTo>
                  <a:cubicBezTo>
                    <a:pt x="672" y="564"/>
                    <a:pt x="714" y="480"/>
                    <a:pt x="728" y="396"/>
                  </a:cubicBezTo>
                  <a:cubicBezTo>
                    <a:pt x="728" y="298"/>
                    <a:pt x="700" y="200"/>
                    <a:pt x="644" y="130"/>
                  </a:cubicBezTo>
                  <a:cubicBezTo>
                    <a:pt x="588" y="60"/>
                    <a:pt x="504" y="4"/>
                    <a:pt x="406" y="4"/>
                  </a:cubicBezTo>
                  <a:cubicBezTo>
                    <a:pt x="390" y="2"/>
                    <a:pt x="373" y="1"/>
                    <a:pt x="35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6"/>
            <p:cNvSpPr/>
            <p:nvPr/>
          </p:nvSpPr>
          <p:spPr>
            <a:xfrm rot="5400000">
              <a:off x="3055352" y="5639365"/>
              <a:ext cx="45156" cy="40549"/>
            </a:xfrm>
            <a:custGeom>
              <a:avLst/>
              <a:gdLst/>
              <a:ahLst/>
              <a:cxnLst/>
              <a:rect l="l" t="t" r="r" b="b"/>
              <a:pathLst>
                <a:path w="784" h="704" extrusionOk="0">
                  <a:moveTo>
                    <a:pt x="370" y="1"/>
                  </a:moveTo>
                  <a:cubicBezTo>
                    <a:pt x="289" y="1"/>
                    <a:pt x="212" y="28"/>
                    <a:pt x="154" y="74"/>
                  </a:cubicBezTo>
                  <a:cubicBezTo>
                    <a:pt x="84" y="130"/>
                    <a:pt x="42" y="214"/>
                    <a:pt x="28" y="312"/>
                  </a:cubicBezTo>
                  <a:cubicBezTo>
                    <a:pt x="0" y="508"/>
                    <a:pt x="154" y="690"/>
                    <a:pt x="350" y="704"/>
                  </a:cubicBezTo>
                  <a:cubicBezTo>
                    <a:pt x="434" y="704"/>
                    <a:pt x="532" y="676"/>
                    <a:pt x="602" y="620"/>
                  </a:cubicBezTo>
                  <a:cubicBezTo>
                    <a:pt x="756" y="494"/>
                    <a:pt x="784" y="270"/>
                    <a:pt x="658" y="130"/>
                  </a:cubicBezTo>
                  <a:cubicBezTo>
                    <a:pt x="602" y="46"/>
                    <a:pt x="504" y="4"/>
                    <a:pt x="420" y="4"/>
                  </a:cubicBezTo>
                  <a:cubicBezTo>
                    <a:pt x="403" y="2"/>
                    <a:pt x="386" y="1"/>
                    <a:pt x="370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6"/>
            <p:cNvSpPr/>
            <p:nvPr/>
          </p:nvSpPr>
          <p:spPr>
            <a:xfrm rot="5400000">
              <a:off x="3054545" y="5757036"/>
              <a:ext cx="41931" cy="40549"/>
            </a:xfrm>
            <a:custGeom>
              <a:avLst/>
              <a:gdLst/>
              <a:ahLst/>
              <a:cxnLst/>
              <a:rect l="l" t="t" r="r" b="b"/>
              <a:pathLst>
                <a:path w="728" h="704" extrusionOk="0">
                  <a:moveTo>
                    <a:pt x="356" y="1"/>
                  </a:moveTo>
                  <a:cubicBezTo>
                    <a:pt x="275" y="1"/>
                    <a:pt x="198" y="28"/>
                    <a:pt x="140" y="74"/>
                  </a:cubicBezTo>
                  <a:cubicBezTo>
                    <a:pt x="70" y="130"/>
                    <a:pt x="28" y="214"/>
                    <a:pt x="14" y="312"/>
                  </a:cubicBezTo>
                  <a:cubicBezTo>
                    <a:pt x="0" y="410"/>
                    <a:pt x="28" y="494"/>
                    <a:pt x="98" y="578"/>
                  </a:cubicBezTo>
                  <a:cubicBezTo>
                    <a:pt x="154" y="648"/>
                    <a:pt x="238" y="690"/>
                    <a:pt x="336" y="704"/>
                  </a:cubicBezTo>
                  <a:cubicBezTo>
                    <a:pt x="420" y="704"/>
                    <a:pt x="518" y="676"/>
                    <a:pt x="588" y="620"/>
                  </a:cubicBezTo>
                  <a:cubicBezTo>
                    <a:pt x="658" y="564"/>
                    <a:pt x="714" y="480"/>
                    <a:pt x="728" y="382"/>
                  </a:cubicBezTo>
                  <a:cubicBezTo>
                    <a:pt x="728" y="284"/>
                    <a:pt x="700" y="200"/>
                    <a:pt x="644" y="130"/>
                  </a:cubicBezTo>
                  <a:cubicBezTo>
                    <a:pt x="588" y="46"/>
                    <a:pt x="490" y="4"/>
                    <a:pt x="406" y="4"/>
                  </a:cubicBezTo>
                  <a:cubicBezTo>
                    <a:pt x="389" y="2"/>
                    <a:pt x="372" y="1"/>
                    <a:pt x="35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6"/>
            <p:cNvSpPr/>
            <p:nvPr/>
          </p:nvSpPr>
          <p:spPr>
            <a:xfrm rot="5400000">
              <a:off x="3151108" y="5626376"/>
              <a:ext cx="45156" cy="40721"/>
            </a:xfrm>
            <a:custGeom>
              <a:avLst/>
              <a:gdLst/>
              <a:ahLst/>
              <a:cxnLst/>
              <a:rect l="l" t="t" r="r" b="b"/>
              <a:pathLst>
                <a:path w="784" h="707" extrusionOk="0">
                  <a:moveTo>
                    <a:pt x="400" y="0"/>
                  </a:moveTo>
                  <a:cubicBezTo>
                    <a:pt x="325" y="0"/>
                    <a:pt x="243" y="38"/>
                    <a:pt x="182" y="87"/>
                  </a:cubicBezTo>
                  <a:cubicBezTo>
                    <a:pt x="28" y="199"/>
                    <a:pt x="0" y="423"/>
                    <a:pt x="126" y="577"/>
                  </a:cubicBezTo>
                  <a:cubicBezTo>
                    <a:pt x="182" y="647"/>
                    <a:pt x="280" y="703"/>
                    <a:pt x="364" y="703"/>
                  </a:cubicBezTo>
                  <a:cubicBezTo>
                    <a:pt x="381" y="705"/>
                    <a:pt x="398" y="706"/>
                    <a:pt x="414" y="706"/>
                  </a:cubicBezTo>
                  <a:cubicBezTo>
                    <a:pt x="495" y="706"/>
                    <a:pt x="572" y="679"/>
                    <a:pt x="630" y="633"/>
                  </a:cubicBezTo>
                  <a:cubicBezTo>
                    <a:pt x="700" y="577"/>
                    <a:pt x="742" y="479"/>
                    <a:pt x="756" y="395"/>
                  </a:cubicBezTo>
                  <a:cubicBezTo>
                    <a:pt x="784" y="199"/>
                    <a:pt x="630" y="17"/>
                    <a:pt x="434" y="3"/>
                  </a:cubicBezTo>
                  <a:cubicBezTo>
                    <a:pt x="423" y="1"/>
                    <a:pt x="412" y="0"/>
                    <a:pt x="400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6"/>
            <p:cNvSpPr/>
            <p:nvPr/>
          </p:nvSpPr>
          <p:spPr>
            <a:xfrm rot="5400000">
              <a:off x="3160899" y="5707070"/>
              <a:ext cx="41989" cy="40549"/>
            </a:xfrm>
            <a:custGeom>
              <a:avLst/>
              <a:gdLst/>
              <a:ahLst/>
              <a:cxnLst/>
              <a:rect l="l" t="t" r="r" b="b"/>
              <a:pathLst>
                <a:path w="729" h="704" extrusionOk="0">
                  <a:moveTo>
                    <a:pt x="357" y="0"/>
                  </a:moveTo>
                  <a:cubicBezTo>
                    <a:pt x="280" y="0"/>
                    <a:pt x="210" y="28"/>
                    <a:pt x="140" y="74"/>
                  </a:cubicBezTo>
                  <a:cubicBezTo>
                    <a:pt x="70" y="130"/>
                    <a:pt x="29" y="214"/>
                    <a:pt x="15" y="312"/>
                  </a:cubicBezTo>
                  <a:cubicBezTo>
                    <a:pt x="1" y="410"/>
                    <a:pt x="29" y="494"/>
                    <a:pt x="98" y="578"/>
                  </a:cubicBezTo>
                  <a:cubicBezTo>
                    <a:pt x="154" y="648"/>
                    <a:pt x="238" y="690"/>
                    <a:pt x="336" y="704"/>
                  </a:cubicBezTo>
                  <a:cubicBezTo>
                    <a:pt x="434" y="704"/>
                    <a:pt x="518" y="676"/>
                    <a:pt x="602" y="620"/>
                  </a:cubicBezTo>
                  <a:cubicBezTo>
                    <a:pt x="672" y="564"/>
                    <a:pt x="714" y="480"/>
                    <a:pt x="728" y="382"/>
                  </a:cubicBezTo>
                  <a:cubicBezTo>
                    <a:pt x="728" y="284"/>
                    <a:pt x="700" y="200"/>
                    <a:pt x="644" y="130"/>
                  </a:cubicBezTo>
                  <a:cubicBezTo>
                    <a:pt x="588" y="46"/>
                    <a:pt x="504" y="4"/>
                    <a:pt x="406" y="4"/>
                  </a:cubicBezTo>
                  <a:cubicBezTo>
                    <a:pt x="390" y="2"/>
                    <a:pt x="373" y="0"/>
                    <a:pt x="35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6"/>
            <p:cNvSpPr/>
            <p:nvPr/>
          </p:nvSpPr>
          <p:spPr>
            <a:xfrm rot="5400000">
              <a:off x="3103676" y="5696559"/>
              <a:ext cx="41989" cy="40606"/>
            </a:xfrm>
            <a:custGeom>
              <a:avLst/>
              <a:gdLst/>
              <a:ahLst/>
              <a:cxnLst/>
              <a:rect l="l" t="t" r="r" b="b"/>
              <a:pathLst>
                <a:path w="729" h="705" extrusionOk="0">
                  <a:moveTo>
                    <a:pt x="348" y="1"/>
                  </a:moveTo>
                  <a:cubicBezTo>
                    <a:pt x="276" y="1"/>
                    <a:pt x="199" y="28"/>
                    <a:pt x="141" y="74"/>
                  </a:cubicBezTo>
                  <a:cubicBezTo>
                    <a:pt x="57" y="130"/>
                    <a:pt x="15" y="214"/>
                    <a:pt x="1" y="312"/>
                  </a:cubicBezTo>
                  <a:cubicBezTo>
                    <a:pt x="1" y="410"/>
                    <a:pt x="29" y="494"/>
                    <a:pt x="85" y="578"/>
                  </a:cubicBezTo>
                  <a:cubicBezTo>
                    <a:pt x="141" y="648"/>
                    <a:pt x="225" y="690"/>
                    <a:pt x="322" y="704"/>
                  </a:cubicBezTo>
                  <a:cubicBezTo>
                    <a:pt x="420" y="704"/>
                    <a:pt x="504" y="676"/>
                    <a:pt x="588" y="620"/>
                  </a:cubicBezTo>
                  <a:cubicBezTo>
                    <a:pt x="658" y="564"/>
                    <a:pt x="700" y="480"/>
                    <a:pt x="714" y="382"/>
                  </a:cubicBezTo>
                  <a:cubicBezTo>
                    <a:pt x="728" y="284"/>
                    <a:pt x="700" y="200"/>
                    <a:pt x="630" y="130"/>
                  </a:cubicBezTo>
                  <a:cubicBezTo>
                    <a:pt x="574" y="46"/>
                    <a:pt x="490" y="5"/>
                    <a:pt x="392" y="5"/>
                  </a:cubicBezTo>
                  <a:cubicBezTo>
                    <a:pt x="378" y="2"/>
                    <a:pt x="363" y="1"/>
                    <a:pt x="348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6"/>
            <p:cNvSpPr/>
            <p:nvPr/>
          </p:nvSpPr>
          <p:spPr>
            <a:xfrm rot="5400000">
              <a:off x="3039512" y="5703528"/>
              <a:ext cx="43601" cy="41182"/>
            </a:xfrm>
            <a:custGeom>
              <a:avLst/>
              <a:gdLst/>
              <a:ahLst/>
              <a:cxnLst/>
              <a:rect l="l" t="t" r="r" b="b"/>
              <a:pathLst>
                <a:path w="757" h="715" extrusionOk="0">
                  <a:moveTo>
                    <a:pt x="420" y="1"/>
                  </a:moveTo>
                  <a:cubicBezTo>
                    <a:pt x="322" y="1"/>
                    <a:pt x="238" y="29"/>
                    <a:pt x="168" y="85"/>
                  </a:cubicBezTo>
                  <a:lnTo>
                    <a:pt x="182" y="85"/>
                  </a:lnTo>
                  <a:cubicBezTo>
                    <a:pt x="29" y="197"/>
                    <a:pt x="1" y="421"/>
                    <a:pt x="127" y="575"/>
                  </a:cubicBezTo>
                  <a:cubicBezTo>
                    <a:pt x="182" y="645"/>
                    <a:pt x="266" y="701"/>
                    <a:pt x="350" y="715"/>
                  </a:cubicBezTo>
                  <a:cubicBezTo>
                    <a:pt x="448" y="715"/>
                    <a:pt x="532" y="687"/>
                    <a:pt x="616" y="631"/>
                  </a:cubicBezTo>
                  <a:cubicBezTo>
                    <a:pt x="686" y="575"/>
                    <a:pt x="728" y="491"/>
                    <a:pt x="742" y="393"/>
                  </a:cubicBezTo>
                  <a:cubicBezTo>
                    <a:pt x="756" y="197"/>
                    <a:pt x="616" y="15"/>
                    <a:pt x="420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6"/>
            <p:cNvSpPr/>
            <p:nvPr/>
          </p:nvSpPr>
          <p:spPr>
            <a:xfrm rot="5400000">
              <a:off x="3114447" y="5601177"/>
              <a:ext cx="41989" cy="41182"/>
            </a:xfrm>
            <a:custGeom>
              <a:avLst/>
              <a:gdLst/>
              <a:ahLst/>
              <a:cxnLst/>
              <a:rect l="l" t="t" r="r" b="b"/>
              <a:pathLst>
                <a:path w="729" h="715" extrusionOk="0">
                  <a:moveTo>
                    <a:pt x="406" y="1"/>
                  </a:moveTo>
                  <a:cubicBezTo>
                    <a:pt x="308" y="1"/>
                    <a:pt x="224" y="29"/>
                    <a:pt x="140" y="85"/>
                  </a:cubicBezTo>
                  <a:cubicBezTo>
                    <a:pt x="70" y="141"/>
                    <a:pt x="28" y="224"/>
                    <a:pt x="14" y="322"/>
                  </a:cubicBezTo>
                  <a:cubicBezTo>
                    <a:pt x="0" y="420"/>
                    <a:pt x="28" y="504"/>
                    <a:pt x="98" y="574"/>
                  </a:cubicBezTo>
                  <a:cubicBezTo>
                    <a:pt x="154" y="658"/>
                    <a:pt x="238" y="700"/>
                    <a:pt x="336" y="714"/>
                  </a:cubicBezTo>
                  <a:cubicBezTo>
                    <a:pt x="420" y="714"/>
                    <a:pt x="518" y="686"/>
                    <a:pt x="602" y="630"/>
                  </a:cubicBezTo>
                  <a:cubicBezTo>
                    <a:pt x="672" y="574"/>
                    <a:pt x="714" y="490"/>
                    <a:pt x="728" y="392"/>
                  </a:cubicBezTo>
                  <a:cubicBezTo>
                    <a:pt x="728" y="294"/>
                    <a:pt x="700" y="211"/>
                    <a:pt x="644" y="141"/>
                  </a:cubicBezTo>
                  <a:cubicBezTo>
                    <a:pt x="588" y="57"/>
                    <a:pt x="504" y="15"/>
                    <a:pt x="40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BLANK_2">
    <p:spTree>
      <p:nvGrpSpPr>
        <p:cNvPr id="1" name="Shape 6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1" name="Google Shape;6801;p27"/>
          <p:cNvSpPr txBox="1">
            <a:spLocks noGrp="1"/>
          </p:cNvSpPr>
          <p:nvPr>
            <p:ph type="subTitle" idx="1"/>
          </p:nvPr>
        </p:nvSpPr>
        <p:spPr>
          <a:xfrm>
            <a:off x="720000" y="2699725"/>
            <a:ext cx="2517900" cy="13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802" name="Google Shape;6802;p27"/>
          <p:cNvSpPr txBox="1">
            <a:spLocks noGrp="1"/>
          </p:cNvSpPr>
          <p:nvPr>
            <p:ph type="title"/>
          </p:nvPr>
        </p:nvSpPr>
        <p:spPr>
          <a:xfrm>
            <a:off x="720000" y="1484304"/>
            <a:ext cx="2517900" cy="10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6803" name="Google Shape;6803;p27"/>
          <p:cNvGrpSpPr/>
          <p:nvPr/>
        </p:nvGrpSpPr>
        <p:grpSpPr>
          <a:xfrm>
            <a:off x="-517710" y="-983655"/>
            <a:ext cx="10629455" cy="6731987"/>
            <a:chOff x="-517710" y="-983655"/>
            <a:chExt cx="10629455" cy="6731987"/>
          </a:xfrm>
        </p:grpSpPr>
        <p:grpSp>
          <p:nvGrpSpPr>
            <p:cNvPr id="6804" name="Google Shape;6804;p27"/>
            <p:cNvGrpSpPr/>
            <p:nvPr/>
          </p:nvGrpSpPr>
          <p:grpSpPr>
            <a:xfrm rot="5660625">
              <a:off x="-25111" y="3743821"/>
              <a:ext cx="1399961" cy="2070575"/>
              <a:chOff x="4306024" y="4449861"/>
              <a:chExt cx="1651608" cy="2442768"/>
            </a:xfrm>
          </p:grpSpPr>
          <p:sp>
            <p:nvSpPr>
              <p:cNvPr id="6805" name="Google Shape;6805;p27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27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27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27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27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27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27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27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27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27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27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27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27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27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27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27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27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27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27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27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27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27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27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27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27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27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27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27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27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27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27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27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27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27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27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27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27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27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27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27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27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27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27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27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27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27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27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27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27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27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27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27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27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27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9" name="Google Shape;6859;p27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0" name="Google Shape;6860;p27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6861;p27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6862;p27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27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27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27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27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27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27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27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6870;p27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6871;p27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27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27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27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27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27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27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27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27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27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27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82" name="Google Shape;6882;p27"/>
            <p:cNvGrpSpPr/>
            <p:nvPr/>
          </p:nvGrpSpPr>
          <p:grpSpPr>
            <a:xfrm>
              <a:off x="-517710" y="4240804"/>
              <a:ext cx="3094726" cy="1193494"/>
              <a:chOff x="-1251962" y="4287033"/>
              <a:chExt cx="3651163" cy="1408086"/>
            </a:xfrm>
          </p:grpSpPr>
          <p:sp>
            <p:nvSpPr>
              <p:cNvPr id="6883" name="Google Shape;6883;p27"/>
              <p:cNvSpPr/>
              <p:nvPr/>
            </p:nvSpPr>
            <p:spPr>
              <a:xfrm rot="5400000">
                <a:off x="-878961" y="528205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1"/>
                      <a:pt x="570" y="574"/>
                    </a:cubicBezTo>
                    <a:cubicBezTo>
                      <a:pt x="780" y="364"/>
                      <a:pt x="640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27"/>
              <p:cNvSpPr/>
              <p:nvPr/>
            </p:nvSpPr>
            <p:spPr>
              <a:xfrm rot="5400000">
                <a:off x="-130424" y="3165494"/>
                <a:ext cx="1408086" cy="3651163"/>
              </a:xfrm>
              <a:custGeom>
                <a:avLst/>
                <a:gdLst/>
                <a:ahLst/>
                <a:cxnLst/>
                <a:rect l="l" t="t" r="r" b="b"/>
                <a:pathLst>
                  <a:path w="24447" h="63391" extrusionOk="0">
                    <a:moveTo>
                      <a:pt x="10160" y="0"/>
                    </a:moveTo>
                    <a:cubicBezTo>
                      <a:pt x="10163" y="0"/>
                      <a:pt x="10166" y="1"/>
                      <a:pt x="10169" y="1"/>
                    </a:cubicBezTo>
                    <a:lnTo>
                      <a:pt x="10169" y="1"/>
                    </a:lnTo>
                    <a:cubicBezTo>
                      <a:pt x="10170" y="1"/>
                      <a:pt x="10172" y="0"/>
                      <a:pt x="10174" y="0"/>
                    </a:cubicBezTo>
                    <a:close/>
                    <a:moveTo>
                      <a:pt x="10169" y="1"/>
                    </a:moveTo>
                    <a:cubicBezTo>
                      <a:pt x="7917" y="225"/>
                      <a:pt x="5638" y="645"/>
                      <a:pt x="3877" y="2155"/>
                    </a:cubicBezTo>
                    <a:cubicBezTo>
                      <a:pt x="2267" y="3988"/>
                      <a:pt x="1092" y="6129"/>
                      <a:pt x="392" y="8452"/>
                    </a:cubicBezTo>
                    <a:cubicBezTo>
                      <a:pt x="1358" y="11307"/>
                      <a:pt x="3121" y="13966"/>
                      <a:pt x="4702" y="16373"/>
                    </a:cubicBezTo>
                    <a:cubicBezTo>
                      <a:pt x="4659" y="16402"/>
                      <a:pt x="4605" y="16415"/>
                      <a:pt x="4541" y="16415"/>
                    </a:cubicBezTo>
                    <a:cubicBezTo>
                      <a:pt x="3618" y="16415"/>
                      <a:pt x="641" y="13591"/>
                      <a:pt x="0" y="13028"/>
                    </a:cubicBezTo>
                    <a:lnTo>
                      <a:pt x="0" y="13028"/>
                    </a:lnTo>
                    <a:cubicBezTo>
                      <a:pt x="294" y="15841"/>
                      <a:pt x="854" y="18611"/>
                      <a:pt x="1694" y="21312"/>
                    </a:cubicBezTo>
                    <a:cubicBezTo>
                      <a:pt x="3331" y="23257"/>
                      <a:pt x="5276" y="25160"/>
                      <a:pt x="7445" y="26490"/>
                    </a:cubicBezTo>
                    <a:cubicBezTo>
                      <a:pt x="9214" y="27354"/>
                      <a:pt x="8153" y="27637"/>
                      <a:pt x="6751" y="27637"/>
                    </a:cubicBezTo>
                    <a:cubicBezTo>
                      <a:pt x="5702" y="27637"/>
                      <a:pt x="4462" y="27479"/>
                      <a:pt x="4072" y="27287"/>
                    </a:cubicBezTo>
                    <a:lnTo>
                      <a:pt x="4072" y="27287"/>
                    </a:lnTo>
                    <a:cubicBezTo>
                      <a:pt x="6451" y="32199"/>
                      <a:pt x="8872" y="37083"/>
                      <a:pt x="11251" y="41994"/>
                    </a:cubicBezTo>
                    <a:cubicBezTo>
                      <a:pt x="13868" y="47871"/>
                      <a:pt x="15547" y="54029"/>
                      <a:pt x="17324" y="60172"/>
                    </a:cubicBezTo>
                    <a:cubicBezTo>
                      <a:pt x="17633" y="61099"/>
                      <a:pt x="18049" y="63391"/>
                      <a:pt x="18683" y="63391"/>
                    </a:cubicBezTo>
                    <a:cubicBezTo>
                      <a:pt x="18938" y="63391"/>
                      <a:pt x="19229" y="63018"/>
                      <a:pt x="19563" y="62033"/>
                    </a:cubicBezTo>
                    <a:cubicBezTo>
                      <a:pt x="20193" y="60382"/>
                      <a:pt x="20109" y="58632"/>
                      <a:pt x="20752" y="56953"/>
                    </a:cubicBezTo>
                    <a:cubicBezTo>
                      <a:pt x="22376" y="49649"/>
                      <a:pt x="23985" y="42204"/>
                      <a:pt x="24167" y="34690"/>
                    </a:cubicBezTo>
                    <a:lnTo>
                      <a:pt x="24167" y="34690"/>
                    </a:lnTo>
                    <a:cubicBezTo>
                      <a:pt x="24003" y="34894"/>
                      <a:pt x="23840" y="35099"/>
                      <a:pt x="23676" y="35303"/>
                    </a:cubicBezTo>
                    <a:lnTo>
                      <a:pt x="23676" y="35303"/>
                    </a:lnTo>
                    <a:cubicBezTo>
                      <a:pt x="23677" y="35300"/>
                      <a:pt x="23677" y="35297"/>
                      <a:pt x="23677" y="35291"/>
                    </a:cubicBezTo>
                    <a:lnTo>
                      <a:pt x="23677" y="35291"/>
                    </a:lnTo>
                    <a:cubicBezTo>
                      <a:pt x="23322" y="35634"/>
                      <a:pt x="22447" y="37217"/>
                      <a:pt x="21830" y="37217"/>
                    </a:cubicBezTo>
                    <a:cubicBezTo>
                      <a:pt x="21717" y="37217"/>
                      <a:pt x="21613" y="37164"/>
                      <a:pt x="21522" y="37041"/>
                    </a:cubicBezTo>
                    <a:cubicBezTo>
                      <a:pt x="22124" y="35319"/>
                      <a:pt x="23145" y="33654"/>
                      <a:pt x="23887" y="31961"/>
                    </a:cubicBezTo>
                    <a:cubicBezTo>
                      <a:pt x="24447" y="29470"/>
                      <a:pt x="23915" y="26518"/>
                      <a:pt x="23971" y="23985"/>
                    </a:cubicBezTo>
                    <a:lnTo>
                      <a:pt x="23971" y="23985"/>
                    </a:lnTo>
                    <a:cubicBezTo>
                      <a:pt x="23641" y="24303"/>
                      <a:pt x="22285" y="26257"/>
                      <a:pt x="21624" y="26257"/>
                    </a:cubicBezTo>
                    <a:cubicBezTo>
                      <a:pt x="21471" y="26257"/>
                      <a:pt x="21356" y="26154"/>
                      <a:pt x="21298" y="25902"/>
                    </a:cubicBezTo>
                    <a:cubicBezTo>
                      <a:pt x="22166" y="23845"/>
                      <a:pt x="23467" y="21676"/>
                      <a:pt x="23593" y="19437"/>
                    </a:cubicBezTo>
                    <a:cubicBezTo>
                      <a:pt x="23089" y="16387"/>
                      <a:pt x="22767" y="13266"/>
                      <a:pt x="21732" y="10341"/>
                    </a:cubicBezTo>
                    <a:cubicBezTo>
                      <a:pt x="21512" y="10870"/>
                      <a:pt x="18931" y="14272"/>
                      <a:pt x="18069" y="14272"/>
                    </a:cubicBezTo>
                    <a:cubicBezTo>
                      <a:pt x="17837" y="14272"/>
                      <a:pt x="17730" y="14024"/>
                      <a:pt x="17828" y="13406"/>
                    </a:cubicBezTo>
                    <a:cubicBezTo>
                      <a:pt x="18695" y="10873"/>
                      <a:pt x="19157" y="8228"/>
                      <a:pt x="19493" y="5570"/>
                    </a:cubicBezTo>
                    <a:cubicBezTo>
                      <a:pt x="17312" y="2731"/>
                      <a:pt x="13859" y="200"/>
                      <a:pt x="10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27"/>
              <p:cNvSpPr/>
              <p:nvPr/>
            </p:nvSpPr>
            <p:spPr>
              <a:xfrm rot="5400000">
                <a:off x="2040262" y="453675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27"/>
              <p:cNvSpPr/>
              <p:nvPr/>
            </p:nvSpPr>
            <p:spPr>
              <a:xfrm rot="5400000">
                <a:off x="-915834" y="52911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27"/>
              <p:cNvSpPr/>
              <p:nvPr/>
            </p:nvSpPr>
            <p:spPr>
              <a:xfrm rot="5400000">
                <a:off x="204028" y="506971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27"/>
              <p:cNvSpPr/>
              <p:nvPr/>
            </p:nvSpPr>
            <p:spPr>
              <a:xfrm rot="5400000">
                <a:off x="743166" y="464076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27"/>
              <p:cNvSpPr/>
              <p:nvPr/>
            </p:nvSpPr>
            <p:spPr>
              <a:xfrm rot="5400000">
                <a:off x="1032779" y="4783904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27"/>
              <p:cNvSpPr/>
              <p:nvPr/>
            </p:nvSpPr>
            <p:spPr>
              <a:xfrm rot="5400000">
                <a:off x="1198264" y="4744628"/>
                <a:ext cx="45214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27"/>
              <p:cNvSpPr/>
              <p:nvPr/>
            </p:nvSpPr>
            <p:spPr>
              <a:xfrm rot="5400000">
                <a:off x="1364614" y="4691819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0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27"/>
              <p:cNvSpPr/>
              <p:nvPr/>
            </p:nvSpPr>
            <p:spPr>
              <a:xfrm rot="5400000">
                <a:off x="1903283" y="4484528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3" name="Google Shape;6893;p27"/>
              <p:cNvSpPr/>
              <p:nvPr/>
            </p:nvSpPr>
            <p:spPr>
              <a:xfrm rot="5400000">
                <a:off x="1655754" y="449803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4" name="Google Shape;6894;p27"/>
              <p:cNvSpPr/>
              <p:nvPr/>
            </p:nvSpPr>
            <p:spPr>
              <a:xfrm rot="5400000">
                <a:off x="1572377" y="465337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5" name="Google Shape;6895;p27"/>
              <p:cNvSpPr/>
              <p:nvPr/>
            </p:nvSpPr>
            <p:spPr>
              <a:xfrm rot="5400000">
                <a:off x="1697053" y="471839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6" name="Google Shape;6896;p27"/>
              <p:cNvSpPr/>
              <p:nvPr/>
            </p:nvSpPr>
            <p:spPr>
              <a:xfrm rot="5400000">
                <a:off x="1780372" y="46152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8"/>
                      <a:pt x="575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7" name="Google Shape;6897;p27"/>
              <p:cNvSpPr/>
              <p:nvPr/>
            </p:nvSpPr>
            <p:spPr>
              <a:xfrm rot="5400000">
                <a:off x="1821469" y="4913305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6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8" name="Google Shape;6898;p27"/>
              <p:cNvSpPr/>
              <p:nvPr/>
            </p:nvSpPr>
            <p:spPr>
              <a:xfrm rot="5400000">
                <a:off x="660740" y="482280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9" name="Google Shape;6899;p27"/>
              <p:cNvSpPr/>
              <p:nvPr/>
            </p:nvSpPr>
            <p:spPr>
              <a:xfrm rot="5400000">
                <a:off x="369801" y="5044262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40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27"/>
              <p:cNvSpPr/>
              <p:nvPr/>
            </p:nvSpPr>
            <p:spPr>
              <a:xfrm rot="5400000">
                <a:off x="-828491" y="536827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27"/>
              <p:cNvSpPr/>
              <p:nvPr/>
            </p:nvSpPr>
            <p:spPr>
              <a:xfrm rot="5400000">
                <a:off x="-583510" y="521334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27"/>
              <p:cNvSpPr/>
              <p:nvPr/>
            </p:nvSpPr>
            <p:spPr>
              <a:xfrm rot="5400000">
                <a:off x="120969" y="5226761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3" name="Google Shape;6903;p27"/>
              <p:cNvSpPr/>
              <p:nvPr/>
            </p:nvSpPr>
            <p:spPr>
              <a:xfrm rot="5400000">
                <a:off x="-790611" y="525302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4" name="Google Shape;6904;p27"/>
              <p:cNvSpPr/>
              <p:nvPr/>
            </p:nvSpPr>
            <p:spPr>
              <a:xfrm rot="5400000">
                <a:off x="-1124145" y="53682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5" name="Google Shape;6905;p27"/>
              <p:cNvSpPr/>
              <p:nvPr/>
            </p:nvSpPr>
            <p:spPr>
              <a:xfrm rot="5400000">
                <a:off x="-251647" y="5240035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6" name="Google Shape;6906;p27"/>
              <p:cNvSpPr/>
              <p:nvPr/>
            </p:nvSpPr>
            <p:spPr>
              <a:xfrm rot="5400000">
                <a:off x="619469" y="516079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7" name="Google Shape;6907;p27"/>
              <p:cNvSpPr/>
              <p:nvPr/>
            </p:nvSpPr>
            <p:spPr>
              <a:xfrm rot="5400000">
                <a:off x="991019" y="503098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2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27"/>
              <p:cNvSpPr/>
              <p:nvPr/>
            </p:nvSpPr>
            <p:spPr>
              <a:xfrm rot="5400000">
                <a:off x="1240197" y="501733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27"/>
              <p:cNvSpPr/>
              <p:nvPr/>
            </p:nvSpPr>
            <p:spPr>
              <a:xfrm rot="5400000">
                <a:off x="1274080" y="439196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27"/>
              <p:cNvSpPr/>
              <p:nvPr/>
            </p:nvSpPr>
            <p:spPr>
              <a:xfrm rot="5400000">
                <a:off x="1406201" y="486225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27"/>
              <p:cNvSpPr/>
              <p:nvPr/>
            </p:nvSpPr>
            <p:spPr>
              <a:xfrm rot="5400000">
                <a:off x="1531021" y="4940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27"/>
              <p:cNvSpPr/>
              <p:nvPr/>
            </p:nvSpPr>
            <p:spPr>
              <a:xfrm rot="5400000">
                <a:off x="1614109" y="5056845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32"/>
                      <a:pt x="164" y="671"/>
                      <a:pt x="334" y="671"/>
                    </a:cubicBezTo>
                    <a:cubicBezTo>
                      <a:pt x="413" y="671"/>
                      <a:pt x="494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27"/>
              <p:cNvSpPr/>
              <p:nvPr/>
            </p:nvSpPr>
            <p:spPr>
              <a:xfrm rot="5400000">
                <a:off x="1967797" y="4691757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lnTo>
                      <a:pt x="10" y="323"/>
                    </a:lnTo>
                    <a:lnTo>
                      <a:pt x="10" y="323"/>
                    </a:lnTo>
                    <a:cubicBezTo>
                      <a:pt x="0" y="526"/>
                      <a:pt x="164" y="662"/>
                      <a:pt x="341" y="662"/>
                    </a:cubicBezTo>
                    <a:cubicBezTo>
                      <a:pt x="419" y="662"/>
                      <a:pt x="500" y="635"/>
                      <a:pt x="569" y="574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27"/>
              <p:cNvSpPr/>
              <p:nvPr/>
            </p:nvSpPr>
            <p:spPr>
              <a:xfrm rot="5400000">
                <a:off x="14325" y="509946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27"/>
              <p:cNvSpPr/>
              <p:nvPr/>
            </p:nvSpPr>
            <p:spPr>
              <a:xfrm rot="5400000">
                <a:off x="1290111" y="44980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27"/>
              <p:cNvSpPr/>
              <p:nvPr/>
            </p:nvSpPr>
            <p:spPr>
              <a:xfrm rot="5400000">
                <a:off x="1130233" y="451062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27"/>
              <p:cNvSpPr/>
              <p:nvPr/>
            </p:nvSpPr>
            <p:spPr>
              <a:xfrm rot="5400000">
                <a:off x="-356219" y="516071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27"/>
              <p:cNvSpPr/>
              <p:nvPr/>
            </p:nvSpPr>
            <p:spPr>
              <a:xfrm rot="5400000">
                <a:off x="953621" y="47439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30"/>
                      <a:pt x="561" y="560"/>
                    </a:cubicBezTo>
                    <a:cubicBezTo>
                      <a:pt x="770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27"/>
              <p:cNvSpPr/>
              <p:nvPr/>
            </p:nvSpPr>
            <p:spPr>
              <a:xfrm rot="5400000">
                <a:off x="536813" y="467883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27"/>
              <p:cNvSpPr/>
              <p:nvPr/>
            </p:nvSpPr>
            <p:spPr>
              <a:xfrm rot="5400000">
                <a:off x="411705" y="479645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27"/>
              <p:cNvSpPr/>
              <p:nvPr/>
            </p:nvSpPr>
            <p:spPr>
              <a:xfrm rot="5400000">
                <a:off x="-127893" y="509646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0"/>
                    </a:moveTo>
                    <a:cubicBezTo>
                      <a:pt x="149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27"/>
              <p:cNvSpPr/>
              <p:nvPr/>
            </p:nvSpPr>
            <p:spPr>
              <a:xfrm rot="5400000">
                <a:off x="-500508" y="5148037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27"/>
              <p:cNvSpPr/>
              <p:nvPr/>
            </p:nvSpPr>
            <p:spPr>
              <a:xfrm rot="5400000">
                <a:off x="162268" y="497915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27"/>
              <p:cNvSpPr/>
              <p:nvPr/>
            </p:nvSpPr>
            <p:spPr>
              <a:xfrm rot="5400000">
                <a:off x="701549" y="492709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27"/>
              <p:cNvSpPr/>
              <p:nvPr/>
            </p:nvSpPr>
            <p:spPr>
              <a:xfrm rot="5400000">
                <a:off x="784398" y="501751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6" name="Google Shape;6926;p27"/>
              <p:cNvSpPr/>
              <p:nvPr/>
            </p:nvSpPr>
            <p:spPr>
              <a:xfrm rot="5400000">
                <a:off x="1156994" y="4953214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27" name="Google Shape;6927;p27"/>
            <p:cNvGrpSpPr/>
            <p:nvPr/>
          </p:nvGrpSpPr>
          <p:grpSpPr>
            <a:xfrm>
              <a:off x="7971925" y="888844"/>
              <a:ext cx="1841282" cy="1270678"/>
              <a:chOff x="7765157" y="241039"/>
              <a:chExt cx="2172347" cy="1499148"/>
            </a:xfrm>
          </p:grpSpPr>
          <p:sp>
            <p:nvSpPr>
              <p:cNvPr id="6928" name="Google Shape;6928;p27"/>
              <p:cNvSpPr/>
              <p:nvPr/>
            </p:nvSpPr>
            <p:spPr>
              <a:xfrm rot="5400000">
                <a:off x="8101757" y="-95561"/>
                <a:ext cx="1499148" cy="2172347"/>
              </a:xfrm>
              <a:custGeom>
                <a:avLst/>
                <a:gdLst/>
                <a:ahLst/>
                <a:cxnLst/>
                <a:rect l="l" t="t" r="r" b="b"/>
                <a:pathLst>
                  <a:path w="26028" h="37716" extrusionOk="0">
                    <a:moveTo>
                      <a:pt x="3502" y="1"/>
                    </a:moveTo>
                    <a:cubicBezTo>
                      <a:pt x="2869" y="1"/>
                      <a:pt x="2456" y="631"/>
                      <a:pt x="2155" y="1147"/>
                    </a:cubicBezTo>
                    <a:cubicBezTo>
                      <a:pt x="1022" y="3386"/>
                      <a:pt x="686" y="5877"/>
                      <a:pt x="518" y="8354"/>
                    </a:cubicBezTo>
                    <a:cubicBezTo>
                      <a:pt x="0" y="11208"/>
                      <a:pt x="742" y="14091"/>
                      <a:pt x="1568" y="16792"/>
                    </a:cubicBezTo>
                    <a:cubicBezTo>
                      <a:pt x="3667" y="23635"/>
                      <a:pt x="9544" y="28602"/>
                      <a:pt x="15253" y="32394"/>
                    </a:cubicBezTo>
                    <a:cubicBezTo>
                      <a:pt x="17772" y="34032"/>
                      <a:pt x="20151" y="35515"/>
                      <a:pt x="22585" y="37208"/>
                    </a:cubicBezTo>
                    <a:cubicBezTo>
                      <a:pt x="22917" y="37379"/>
                      <a:pt x="23364" y="37716"/>
                      <a:pt x="23756" y="37716"/>
                    </a:cubicBezTo>
                    <a:cubicBezTo>
                      <a:pt x="23909" y="37716"/>
                      <a:pt x="24054" y="37664"/>
                      <a:pt x="24181" y="37530"/>
                    </a:cubicBezTo>
                    <a:cubicBezTo>
                      <a:pt x="24712" y="36075"/>
                      <a:pt x="24908" y="34493"/>
                      <a:pt x="25146" y="32940"/>
                    </a:cubicBezTo>
                    <a:cubicBezTo>
                      <a:pt x="25636" y="30547"/>
                      <a:pt x="26028" y="28098"/>
                      <a:pt x="25916" y="25678"/>
                    </a:cubicBezTo>
                    <a:cubicBezTo>
                      <a:pt x="25818" y="18639"/>
                      <a:pt x="23117" y="11544"/>
                      <a:pt x="18136" y="6507"/>
                    </a:cubicBezTo>
                    <a:cubicBezTo>
                      <a:pt x="15519" y="3820"/>
                      <a:pt x="11993" y="2029"/>
                      <a:pt x="8438" y="825"/>
                    </a:cubicBezTo>
                    <a:cubicBezTo>
                      <a:pt x="7162" y="436"/>
                      <a:pt x="5790" y="26"/>
                      <a:pt x="4443" y="26"/>
                    </a:cubicBezTo>
                    <a:cubicBezTo>
                      <a:pt x="4239" y="26"/>
                      <a:pt x="4036" y="36"/>
                      <a:pt x="3834" y="56"/>
                    </a:cubicBezTo>
                    <a:cubicBezTo>
                      <a:pt x="3717" y="18"/>
                      <a:pt x="3607" y="1"/>
                      <a:pt x="35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27"/>
              <p:cNvSpPr/>
              <p:nvPr/>
            </p:nvSpPr>
            <p:spPr>
              <a:xfrm rot="5400000">
                <a:off x="9048237" y="33820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0" name="Google Shape;6930;p27"/>
              <p:cNvSpPr/>
              <p:nvPr/>
            </p:nvSpPr>
            <p:spPr>
              <a:xfrm rot="5400000">
                <a:off x="9285432" y="33836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1" name="Google Shape;6931;p27"/>
              <p:cNvSpPr/>
              <p:nvPr/>
            </p:nvSpPr>
            <p:spPr>
              <a:xfrm rot="5400000">
                <a:off x="9575016" y="44917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2" name="Google Shape;6932;p27"/>
              <p:cNvSpPr/>
              <p:nvPr/>
            </p:nvSpPr>
            <p:spPr>
              <a:xfrm rot="5400000">
                <a:off x="8871720" y="73401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3" name="Google Shape;6933;p27"/>
              <p:cNvSpPr/>
              <p:nvPr/>
            </p:nvSpPr>
            <p:spPr>
              <a:xfrm rot="5400000">
                <a:off x="8813172" y="548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27"/>
              <p:cNvSpPr/>
              <p:nvPr/>
            </p:nvSpPr>
            <p:spPr>
              <a:xfrm rot="5400000">
                <a:off x="8663188" y="73744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1"/>
                    </a:moveTo>
                    <a:cubicBezTo>
                      <a:pt x="140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27"/>
              <p:cNvSpPr/>
              <p:nvPr/>
            </p:nvSpPr>
            <p:spPr>
              <a:xfrm rot="5400000">
                <a:off x="8687581" y="8432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27"/>
              <p:cNvSpPr/>
              <p:nvPr/>
            </p:nvSpPr>
            <p:spPr>
              <a:xfrm rot="5400000">
                <a:off x="8917453" y="767653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27"/>
              <p:cNvSpPr/>
              <p:nvPr/>
            </p:nvSpPr>
            <p:spPr>
              <a:xfrm rot="5400000">
                <a:off x="9085787" y="41947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27"/>
              <p:cNvSpPr/>
              <p:nvPr/>
            </p:nvSpPr>
            <p:spPr>
              <a:xfrm rot="5400000">
                <a:off x="9140260" y="55174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27"/>
              <p:cNvSpPr/>
              <p:nvPr/>
            </p:nvSpPr>
            <p:spPr>
              <a:xfrm rot="5400000">
                <a:off x="8692275" y="9350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27"/>
              <p:cNvSpPr/>
              <p:nvPr/>
            </p:nvSpPr>
            <p:spPr>
              <a:xfrm rot="5400000">
                <a:off x="8471475" y="86810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27"/>
              <p:cNvSpPr/>
              <p:nvPr/>
            </p:nvSpPr>
            <p:spPr>
              <a:xfrm rot="5400000">
                <a:off x="8345625" y="1113814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27"/>
              <p:cNvSpPr/>
              <p:nvPr/>
            </p:nvSpPr>
            <p:spPr>
              <a:xfrm rot="5400000">
                <a:off x="8307812" y="127269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27"/>
              <p:cNvSpPr/>
              <p:nvPr/>
            </p:nvSpPr>
            <p:spPr>
              <a:xfrm rot="5400000">
                <a:off x="8062504" y="130385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27"/>
              <p:cNvSpPr/>
              <p:nvPr/>
            </p:nvSpPr>
            <p:spPr>
              <a:xfrm rot="5400000">
                <a:off x="8025728" y="147178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27"/>
              <p:cNvSpPr/>
              <p:nvPr/>
            </p:nvSpPr>
            <p:spPr>
              <a:xfrm rot="5400000">
                <a:off x="9051078" y="832257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50" y="1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27"/>
              <p:cNvSpPr/>
              <p:nvPr/>
            </p:nvSpPr>
            <p:spPr>
              <a:xfrm rot="5400000">
                <a:off x="8096461" y="140955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7" y="657"/>
                    </a:cubicBezTo>
                    <a:cubicBezTo>
                      <a:pt x="418" y="657"/>
                      <a:pt x="503" y="627"/>
                      <a:pt x="575" y="560"/>
                    </a:cubicBezTo>
                    <a:cubicBezTo>
                      <a:pt x="784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27"/>
              <p:cNvSpPr/>
              <p:nvPr/>
            </p:nvSpPr>
            <p:spPr>
              <a:xfrm rot="5400000">
                <a:off x="8624368" y="872739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27"/>
              <p:cNvSpPr/>
              <p:nvPr/>
            </p:nvSpPr>
            <p:spPr>
              <a:xfrm rot="5400000">
                <a:off x="8444836" y="101800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27"/>
              <p:cNvSpPr/>
              <p:nvPr/>
            </p:nvSpPr>
            <p:spPr>
              <a:xfrm rot="5400000">
                <a:off x="8814526" y="53657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3"/>
                      <a:pt x="166" y="658"/>
                      <a:pt x="338" y="658"/>
                    </a:cubicBezTo>
                    <a:cubicBezTo>
                      <a:pt x="420" y="658"/>
                      <a:pt x="502" y="628"/>
                      <a:pt x="570" y="561"/>
                    </a:cubicBezTo>
                    <a:cubicBezTo>
                      <a:pt x="779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27"/>
              <p:cNvSpPr/>
              <p:nvPr/>
            </p:nvSpPr>
            <p:spPr>
              <a:xfrm rot="5400000">
                <a:off x="8622928" y="54086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27"/>
              <p:cNvSpPr/>
              <p:nvPr/>
            </p:nvSpPr>
            <p:spPr>
              <a:xfrm rot="5400000">
                <a:off x="8441640" y="72704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27"/>
              <p:cNvSpPr/>
              <p:nvPr/>
            </p:nvSpPr>
            <p:spPr>
              <a:xfrm rot="5400000">
                <a:off x="8421855" y="82257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27"/>
              <p:cNvSpPr/>
              <p:nvPr/>
            </p:nvSpPr>
            <p:spPr>
              <a:xfrm rot="5400000">
                <a:off x="8289409" y="957667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27"/>
              <p:cNvSpPr/>
              <p:nvPr/>
            </p:nvSpPr>
            <p:spPr>
              <a:xfrm rot="5400000">
                <a:off x="8330304" y="834927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27"/>
              <p:cNvSpPr/>
              <p:nvPr/>
            </p:nvSpPr>
            <p:spPr>
              <a:xfrm rot="5400000">
                <a:off x="8521383" y="7069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27"/>
              <p:cNvSpPr/>
              <p:nvPr/>
            </p:nvSpPr>
            <p:spPr>
              <a:xfrm rot="5400000">
                <a:off x="8734206" y="51189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27"/>
              <p:cNvSpPr/>
              <p:nvPr/>
            </p:nvSpPr>
            <p:spPr>
              <a:xfrm rot="5400000">
                <a:off x="8941919" y="46189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27"/>
              <p:cNvSpPr/>
              <p:nvPr/>
            </p:nvSpPr>
            <p:spPr>
              <a:xfrm rot="5400000">
                <a:off x="9570533" y="59044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27"/>
              <p:cNvSpPr/>
              <p:nvPr/>
            </p:nvSpPr>
            <p:spPr>
              <a:xfrm rot="5400000">
                <a:off x="8805109" y="64966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27"/>
              <p:cNvSpPr/>
              <p:nvPr/>
            </p:nvSpPr>
            <p:spPr>
              <a:xfrm rot="5400000">
                <a:off x="8849027" y="59048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27"/>
              <p:cNvSpPr/>
              <p:nvPr/>
            </p:nvSpPr>
            <p:spPr>
              <a:xfrm rot="5400000">
                <a:off x="8876846" y="49170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27"/>
              <p:cNvSpPr/>
              <p:nvPr/>
            </p:nvSpPr>
            <p:spPr>
              <a:xfrm rot="5400000">
                <a:off x="9223326" y="398141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0"/>
                      <a:pt x="334" y="660"/>
                    </a:cubicBezTo>
                    <a:cubicBezTo>
                      <a:pt x="419" y="660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27"/>
              <p:cNvSpPr/>
              <p:nvPr/>
            </p:nvSpPr>
            <p:spPr>
              <a:xfrm rot="5400000">
                <a:off x="9791888" y="39930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27"/>
              <p:cNvSpPr/>
              <p:nvPr/>
            </p:nvSpPr>
            <p:spPr>
              <a:xfrm rot="5400000">
                <a:off x="9669089" y="3716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27"/>
              <p:cNvSpPr/>
              <p:nvPr/>
            </p:nvSpPr>
            <p:spPr>
              <a:xfrm rot="5400000">
                <a:off x="8738785" y="44637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27"/>
              <p:cNvSpPr/>
              <p:nvPr/>
            </p:nvSpPr>
            <p:spPr>
              <a:xfrm rot="5400000">
                <a:off x="8930066" y="37161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27"/>
              <p:cNvSpPr/>
              <p:nvPr/>
            </p:nvSpPr>
            <p:spPr>
              <a:xfrm rot="5400000">
                <a:off x="9403572" y="30071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27"/>
              <p:cNvSpPr/>
              <p:nvPr/>
            </p:nvSpPr>
            <p:spPr>
              <a:xfrm rot="5400000">
                <a:off x="9676222" y="48524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27"/>
              <p:cNvSpPr/>
              <p:nvPr/>
            </p:nvSpPr>
            <p:spPr>
              <a:xfrm rot="5400000">
                <a:off x="9775333" y="55174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5" y="671"/>
                      <a:pt x="507" y="642"/>
                      <a:pt x="575" y="574"/>
                    </a:cubicBezTo>
                    <a:cubicBezTo>
                      <a:pt x="784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27"/>
              <p:cNvSpPr/>
              <p:nvPr/>
            </p:nvSpPr>
            <p:spPr>
              <a:xfrm rot="5400000">
                <a:off x="8954229" y="77701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27"/>
              <p:cNvSpPr/>
              <p:nvPr/>
            </p:nvSpPr>
            <p:spPr>
              <a:xfrm rot="5400000">
                <a:off x="9166561" y="34010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27"/>
              <p:cNvSpPr/>
              <p:nvPr/>
            </p:nvSpPr>
            <p:spPr>
              <a:xfrm rot="5400000">
                <a:off x="8932457" y="66901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27"/>
              <p:cNvSpPr/>
              <p:nvPr/>
            </p:nvSpPr>
            <p:spPr>
              <a:xfrm rot="5400000">
                <a:off x="9403309" y="60698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27"/>
              <p:cNvSpPr/>
              <p:nvPr/>
            </p:nvSpPr>
            <p:spPr>
              <a:xfrm rot="5400000">
                <a:off x="8850380" y="852120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27"/>
              <p:cNvSpPr/>
              <p:nvPr/>
            </p:nvSpPr>
            <p:spPr>
              <a:xfrm rot="5400000">
                <a:off x="8764819" y="97529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27"/>
              <p:cNvSpPr/>
              <p:nvPr/>
            </p:nvSpPr>
            <p:spPr>
              <a:xfrm rot="5400000">
                <a:off x="9286137" y="68937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27"/>
              <p:cNvSpPr/>
              <p:nvPr/>
            </p:nvSpPr>
            <p:spPr>
              <a:xfrm rot="5400000">
                <a:off x="9389232" y="520644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27"/>
              <p:cNvSpPr/>
              <p:nvPr/>
            </p:nvSpPr>
            <p:spPr>
              <a:xfrm rot="5400000">
                <a:off x="9207337" y="49709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27"/>
              <p:cNvSpPr/>
              <p:nvPr/>
            </p:nvSpPr>
            <p:spPr>
              <a:xfrm rot="5400000">
                <a:off x="9119738" y="73755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27"/>
              <p:cNvSpPr/>
              <p:nvPr/>
            </p:nvSpPr>
            <p:spPr>
              <a:xfrm rot="5400000">
                <a:off x="8628111" y="1098118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27"/>
              <p:cNvSpPr/>
              <p:nvPr/>
            </p:nvSpPr>
            <p:spPr>
              <a:xfrm rot="5400000">
                <a:off x="8775446" y="804602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1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32"/>
                      <a:pt x="166" y="671"/>
                      <a:pt x="340" y="671"/>
                    </a:cubicBezTo>
                    <a:cubicBezTo>
                      <a:pt x="421" y="671"/>
                      <a:pt x="503" y="641"/>
                      <a:pt x="569" y="574"/>
                    </a:cubicBezTo>
                    <a:cubicBezTo>
                      <a:pt x="779" y="364"/>
                      <a:pt x="639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27"/>
              <p:cNvSpPr/>
              <p:nvPr/>
            </p:nvSpPr>
            <p:spPr>
              <a:xfrm rot="5400000">
                <a:off x="8777721" y="71737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27"/>
              <p:cNvSpPr/>
              <p:nvPr/>
            </p:nvSpPr>
            <p:spPr>
              <a:xfrm rot="5400000">
                <a:off x="8081943" y="1198099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lnTo>
                      <a:pt x="1" y="336"/>
                    </a:lnTo>
                    <a:cubicBezTo>
                      <a:pt x="10" y="533"/>
                      <a:pt x="170" y="661"/>
                      <a:pt x="337" y="661"/>
                    </a:cubicBezTo>
                    <a:cubicBezTo>
                      <a:pt x="420" y="661"/>
                      <a:pt x="505" y="629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27"/>
              <p:cNvSpPr/>
              <p:nvPr/>
            </p:nvSpPr>
            <p:spPr>
              <a:xfrm rot="5400000">
                <a:off x="8917712" y="83242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27"/>
              <p:cNvSpPr/>
              <p:nvPr/>
            </p:nvSpPr>
            <p:spPr>
              <a:xfrm rot="5400000">
                <a:off x="8863714" y="9218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27"/>
              <p:cNvSpPr/>
              <p:nvPr/>
            </p:nvSpPr>
            <p:spPr>
              <a:xfrm rot="5400000">
                <a:off x="9473450" y="49158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27"/>
              <p:cNvSpPr/>
              <p:nvPr/>
            </p:nvSpPr>
            <p:spPr>
              <a:xfrm rot="5400000">
                <a:off x="9516995" y="379300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1" y="322"/>
                    </a:cubicBezTo>
                    <a:cubicBezTo>
                      <a:pt x="1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27"/>
              <p:cNvSpPr/>
              <p:nvPr/>
            </p:nvSpPr>
            <p:spPr>
              <a:xfrm rot="5400000">
                <a:off x="8199010" y="116792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27"/>
              <p:cNvSpPr/>
              <p:nvPr/>
            </p:nvSpPr>
            <p:spPr>
              <a:xfrm rot="5400000">
                <a:off x="7838738" y="15402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27"/>
              <p:cNvSpPr/>
              <p:nvPr/>
            </p:nvSpPr>
            <p:spPr>
              <a:xfrm rot="5400000">
                <a:off x="9297998" y="6087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27"/>
              <p:cNvSpPr/>
              <p:nvPr/>
            </p:nvSpPr>
            <p:spPr>
              <a:xfrm rot="5400000">
                <a:off x="9469424" y="649694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27"/>
              <p:cNvSpPr/>
              <p:nvPr/>
            </p:nvSpPr>
            <p:spPr>
              <a:xfrm rot="5400000">
                <a:off x="9439579" y="398134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27"/>
              <p:cNvSpPr/>
              <p:nvPr/>
            </p:nvSpPr>
            <p:spPr>
              <a:xfrm rot="5400000">
                <a:off x="9126487" y="60877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27"/>
              <p:cNvSpPr/>
              <p:nvPr/>
            </p:nvSpPr>
            <p:spPr>
              <a:xfrm rot="5400000">
                <a:off x="9029507" y="64163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27"/>
              <p:cNvSpPr/>
              <p:nvPr/>
            </p:nvSpPr>
            <p:spPr>
              <a:xfrm rot="5400000">
                <a:off x="8641013" y="65807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27"/>
              <p:cNvSpPr/>
              <p:nvPr/>
            </p:nvSpPr>
            <p:spPr>
              <a:xfrm rot="5400000">
                <a:off x="8778239" y="65182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27"/>
              <p:cNvSpPr/>
              <p:nvPr/>
            </p:nvSpPr>
            <p:spPr>
              <a:xfrm rot="5400000">
                <a:off x="8685018" y="548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27"/>
              <p:cNvSpPr/>
              <p:nvPr/>
            </p:nvSpPr>
            <p:spPr>
              <a:xfrm rot="5400000">
                <a:off x="8488121" y="78003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27"/>
              <p:cNvSpPr/>
              <p:nvPr/>
            </p:nvSpPr>
            <p:spPr>
              <a:xfrm rot="5400000">
                <a:off x="8567663" y="833717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27"/>
              <p:cNvSpPr/>
              <p:nvPr/>
            </p:nvSpPr>
            <p:spPr>
              <a:xfrm rot="5400000">
                <a:off x="8700224" y="675353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27"/>
              <p:cNvSpPr/>
              <p:nvPr/>
            </p:nvSpPr>
            <p:spPr>
              <a:xfrm rot="5400000">
                <a:off x="8858329" y="39825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27"/>
              <p:cNvSpPr/>
              <p:nvPr/>
            </p:nvSpPr>
            <p:spPr>
              <a:xfrm rot="5400000">
                <a:off x="9313432" y="43851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27"/>
              <p:cNvSpPr/>
              <p:nvPr/>
            </p:nvSpPr>
            <p:spPr>
              <a:xfrm rot="5400000">
                <a:off x="8919555" y="55215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27"/>
              <p:cNvSpPr/>
              <p:nvPr/>
            </p:nvSpPr>
            <p:spPr>
              <a:xfrm rot="5400000">
                <a:off x="8915667" y="55713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2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27"/>
              <p:cNvSpPr/>
              <p:nvPr/>
            </p:nvSpPr>
            <p:spPr>
              <a:xfrm rot="5400000">
                <a:off x="8637183" y="102903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27"/>
              <p:cNvSpPr/>
              <p:nvPr/>
            </p:nvSpPr>
            <p:spPr>
              <a:xfrm rot="5400000">
                <a:off x="8690403" y="7912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27"/>
              <p:cNvSpPr/>
              <p:nvPr/>
            </p:nvSpPr>
            <p:spPr>
              <a:xfrm rot="5400000">
                <a:off x="7938803" y="143079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64" y="1"/>
                      <a:pt x="10" y="141"/>
                      <a:pt x="10" y="323"/>
                    </a:cubicBezTo>
                    <a:cubicBezTo>
                      <a:pt x="1" y="533"/>
                      <a:pt x="167" y="671"/>
                      <a:pt x="341" y="671"/>
                    </a:cubicBezTo>
                    <a:cubicBezTo>
                      <a:pt x="421" y="671"/>
                      <a:pt x="503" y="641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27"/>
              <p:cNvSpPr/>
              <p:nvPr/>
            </p:nvSpPr>
            <p:spPr>
              <a:xfrm rot="5400000">
                <a:off x="8433950" y="114575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27"/>
              <p:cNvSpPr/>
              <p:nvPr/>
            </p:nvSpPr>
            <p:spPr>
              <a:xfrm rot="5400000">
                <a:off x="8566943" y="114494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27"/>
              <p:cNvSpPr/>
              <p:nvPr/>
            </p:nvSpPr>
            <p:spPr>
              <a:xfrm rot="5400000">
                <a:off x="8385972" y="12614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27"/>
              <p:cNvSpPr/>
              <p:nvPr/>
            </p:nvSpPr>
            <p:spPr>
              <a:xfrm rot="5400000">
                <a:off x="8280107" y="12431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27"/>
              <p:cNvSpPr/>
              <p:nvPr/>
            </p:nvSpPr>
            <p:spPr>
              <a:xfrm rot="5400000">
                <a:off x="8509317" y="108812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27"/>
              <p:cNvSpPr/>
              <p:nvPr/>
            </p:nvSpPr>
            <p:spPr>
              <a:xfrm rot="5400000">
                <a:off x="8359506" y="944823"/>
                <a:ext cx="4498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27"/>
              <p:cNvSpPr/>
              <p:nvPr/>
            </p:nvSpPr>
            <p:spPr>
              <a:xfrm rot="5400000">
                <a:off x="8298971" y="108167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50" y="1"/>
                    </a:moveTo>
                    <a:cubicBezTo>
                      <a:pt x="168" y="1"/>
                      <a:pt x="14" y="140"/>
                      <a:pt x="14" y="322"/>
                    </a:cubicBezTo>
                    <a:lnTo>
                      <a:pt x="0" y="322"/>
                    </a:ln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5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27"/>
              <p:cNvSpPr/>
              <p:nvPr/>
            </p:nvSpPr>
            <p:spPr>
              <a:xfrm rot="5400000">
                <a:off x="8185043" y="107574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27"/>
              <p:cNvSpPr/>
              <p:nvPr/>
            </p:nvSpPr>
            <p:spPr>
              <a:xfrm rot="5400000">
                <a:off x="8176173" y="133043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27"/>
              <p:cNvSpPr/>
              <p:nvPr/>
            </p:nvSpPr>
            <p:spPr>
              <a:xfrm rot="5400000">
                <a:off x="8020371" y="1544643"/>
                <a:ext cx="4498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27"/>
              <p:cNvSpPr/>
              <p:nvPr/>
            </p:nvSpPr>
            <p:spPr>
              <a:xfrm rot="5400000">
                <a:off x="7939079" y="16042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19" name="Google Shape;7019;p27"/>
            <p:cNvGrpSpPr/>
            <p:nvPr/>
          </p:nvGrpSpPr>
          <p:grpSpPr>
            <a:xfrm rot="-4499882" flipH="1">
              <a:off x="1108345" y="-892407"/>
              <a:ext cx="1704856" cy="1975655"/>
              <a:chOff x="1594334" y="-1336269"/>
              <a:chExt cx="2011420" cy="2330913"/>
            </a:xfrm>
          </p:grpSpPr>
          <p:sp>
            <p:nvSpPr>
              <p:cNvPr id="7020" name="Google Shape;7020;p27"/>
              <p:cNvSpPr/>
              <p:nvPr/>
            </p:nvSpPr>
            <p:spPr>
              <a:xfrm rot="5400000">
                <a:off x="1434587" y="-1176522"/>
                <a:ext cx="2330913" cy="2011420"/>
              </a:xfrm>
              <a:custGeom>
                <a:avLst/>
                <a:gdLst/>
                <a:ahLst/>
                <a:cxnLst/>
                <a:rect l="l" t="t" r="r" b="b"/>
                <a:pathLst>
                  <a:path w="40469" h="34922" extrusionOk="0">
                    <a:moveTo>
                      <a:pt x="39433" y="0"/>
                    </a:moveTo>
                    <a:lnTo>
                      <a:pt x="39433" y="0"/>
                    </a:lnTo>
                    <a:cubicBezTo>
                      <a:pt x="35305" y="84"/>
                      <a:pt x="31303" y="1610"/>
                      <a:pt x="27483" y="3023"/>
                    </a:cubicBezTo>
                    <a:cubicBezTo>
                      <a:pt x="18737" y="6101"/>
                      <a:pt x="10565" y="11769"/>
                      <a:pt x="5206" y="19423"/>
                    </a:cubicBezTo>
                    <a:cubicBezTo>
                      <a:pt x="3485" y="21928"/>
                      <a:pt x="2086" y="24657"/>
                      <a:pt x="1050" y="27525"/>
                    </a:cubicBezTo>
                    <a:cubicBezTo>
                      <a:pt x="532" y="29316"/>
                      <a:pt x="308" y="31317"/>
                      <a:pt x="70" y="33151"/>
                    </a:cubicBezTo>
                    <a:cubicBezTo>
                      <a:pt x="1" y="33374"/>
                      <a:pt x="15" y="33696"/>
                      <a:pt x="308" y="33710"/>
                    </a:cubicBezTo>
                    <a:cubicBezTo>
                      <a:pt x="812" y="34172"/>
                      <a:pt x="1512" y="34004"/>
                      <a:pt x="2127" y="34270"/>
                    </a:cubicBezTo>
                    <a:cubicBezTo>
                      <a:pt x="2627" y="34491"/>
                      <a:pt x="3136" y="34528"/>
                      <a:pt x="3650" y="34528"/>
                    </a:cubicBezTo>
                    <a:cubicBezTo>
                      <a:pt x="3909" y="34528"/>
                      <a:pt x="4170" y="34518"/>
                      <a:pt x="4431" y="34518"/>
                    </a:cubicBezTo>
                    <a:cubicBezTo>
                      <a:pt x="4768" y="34518"/>
                      <a:pt x="5106" y="34534"/>
                      <a:pt x="5444" y="34606"/>
                    </a:cubicBezTo>
                    <a:cubicBezTo>
                      <a:pt x="6411" y="34782"/>
                      <a:pt x="7359" y="34922"/>
                      <a:pt x="8309" y="34922"/>
                    </a:cubicBezTo>
                    <a:cubicBezTo>
                      <a:pt x="8789" y="34922"/>
                      <a:pt x="9270" y="34886"/>
                      <a:pt x="9754" y="34802"/>
                    </a:cubicBezTo>
                    <a:cubicBezTo>
                      <a:pt x="20990" y="34564"/>
                      <a:pt x="31541" y="27147"/>
                      <a:pt x="35543" y="16624"/>
                    </a:cubicBezTo>
                    <a:cubicBezTo>
                      <a:pt x="37237" y="12692"/>
                      <a:pt x="38482" y="8564"/>
                      <a:pt x="39238" y="4352"/>
                    </a:cubicBezTo>
                    <a:cubicBezTo>
                      <a:pt x="39308" y="3457"/>
                      <a:pt x="40469" y="224"/>
                      <a:pt x="39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27"/>
              <p:cNvSpPr/>
              <p:nvPr/>
            </p:nvSpPr>
            <p:spPr>
              <a:xfrm rot="5400000">
                <a:off x="3367161" y="636430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27"/>
              <p:cNvSpPr/>
              <p:nvPr/>
            </p:nvSpPr>
            <p:spPr>
              <a:xfrm rot="5400000">
                <a:off x="3140264" y="37555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27"/>
              <p:cNvSpPr/>
              <p:nvPr/>
            </p:nvSpPr>
            <p:spPr>
              <a:xfrm rot="5400000">
                <a:off x="3103702" y="6895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27"/>
              <p:cNvSpPr/>
              <p:nvPr/>
            </p:nvSpPr>
            <p:spPr>
              <a:xfrm rot="5400000">
                <a:off x="3194248" y="684652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27"/>
              <p:cNvSpPr/>
              <p:nvPr/>
            </p:nvSpPr>
            <p:spPr>
              <a:xfrm rot="5400000">
                <a:off x="3323345" y="73730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6"/>
                      <a:pt x="339" y="666"/>
                    </a:cubicBezTo>
                    <a:cubicBezTo>
                      <a:pt x="420" y="666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27"/>
              <p:cNvSpPr/>
              <p:nvPr/>
            </p:nvSpPr>
            <p:spPr>
              <a:xfrm rot="5400000">
                <a:off x="2247224" y="-747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27"/>
              <p:cNvSpPr/>
              <p:nvPr/>
            </p:nvSpPr>
            <p:spPr>
              <a:xfrm rot="5400000">
                <a:off x="2302899" y="-929003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27"/>
              <p:cNvSpPr/>
              <p:nvPr/>
            </p:nvSpPr>
            <p:spPr>
              <a:xfrm rot="5400000">
                <a:off x="2514227" y="-553695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27"/>
              <p:cNvSpPr/>
              <p:nvPr/>
            </p:nvSpPr>
            <p:spPr>
              <a:xfrm rot="5400000">
                <a:off x="2846408" y="-615882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27"/>
              <p:cNvSpPr/>
              <p:nvPr/>
            </p:nvSpPr>
            <p:spPr>
              <a:xfrm rot="5400000">
                <a:off x="2727591" y="-754016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3"/>
                      <a:pt x="164" y="660"/>
                      <a:pt x="334" y="660"/>
                    </a:cubicBezTo>
                    <a:cubicBezTo>
                      <a:pt x="419" y="660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27"/>
              <p:cNvSpPr/>
              <p:nvPr/>
            </p:nvSpPr>
            <p:spPr>
              <a:xfrm rot="5400000">
                <a:off x="2590855" y="-263409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32"/>
                      <a:pt x="163" y="664"/>
                      <a:pt x="334" y="664"/>
                    </a:cubicBezTo>
                    <a:cubicBezTo>
                      <a:pt x="413" y="664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27"/>
              <p:cNvSpPr/>
              <p:nvPr/>
            </p:nvSpPr>
            <p:spPr>
              <a:xfrm rot="5400000">
                <a:off x="2608555" y="-80479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lnTo>
                      <a:pt x="0" y="336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27"/>
              <p:cNvSpPr/>
              <p:nvPr/>
            </p:nvSpPr>
            <p:spPr>
              <a:xfrm rot="5400000">
                <a:off x="3293249" y="26804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27"/>
              <p:cNvSpPr/>
              <p:nvPr/>
            </p:nvSpPr>
            <p:spPr>
              <a:xfrm rot="5400000">
                <a:off x="3177481" y="244696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27"/>
              <p:cNvSpPr/>
              <p:nvPr/>
            </p:nvSpPr>
            <p:spPr>
              <a:xfrm rot="5400000">
                <a:off x="3371313" y="33857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3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27"/>
              <p:cNvSpPr/>
              <p:nvPr/>
            </p:nvSpPr>
            <p:spPr>
              <a:xfrm rot="5400000">
                <a:off x="3254457" y="37930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27"/>
              <p:cNvSpPr/>
              <p:nvPr/>
            </p:nvSpPr>
            <p:spPr>
              <a:xfrm rot="5400000">
                <a:off x="3216337" y="57625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27"/>
              <p:cNvSpPr/>
              <p:nvPr/>
            </p:nvSpPr>
            <p:spPr>
              <a:xfrm rot="5400000">
                <a:off x="3413644" y="70691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27"/>
              <p:cNvSpPr/>
              <p:nvPr/>
            </p:nvSpPr>
            <p:spPr>
              <a:xfrm rot="5400000">
                <a:off x="2983688" y="56955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27"/>
              <p:cNvSpPr/>
              <p:nvPr/>
            </p:nvSpPr>
            <p:spPr>
              <a:xfrm rot="5400000">
                <a:off x="1983486" y="-967310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27"/>
              <p:cNvSpPr/>
              <p:nvPr/>
            </p:nvSpPr>
            <p:spPr>
              <a:xfrm rot="5400000">
                <a:off x="2377424" y="-10170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27"/>
              <p:cNvSpPr/>
              <p:nvPr/>
            </p:nvSpPr>
            <p:spPr>
              <a:xfrm rot="5400000">
                <a:off x="1955183" y="-1072882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27"/>
              <p:cNvSpPr/>
              <p:nvPr/>
            </p:nvSpPr>
            <p:spPr>
              <a:xfrm rot="5400000">
                <a:off x="2090468" y="-119027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27"/>
              <p:cNvSpPr/>
              <p:nvPr/>
            </p:nvSpPr>
            <p:spPr>
              <a:xfrm rot="5400000">
                <a:off x="2012040" y="-116010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4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27"/>
              <p:cNvSpPr/>
              <p:nvPr/>
            </p:nvSpPr>
            <p:spPr>
              <a:xfrm rot="5400000">
                <a:off x="1895351" y="-117193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27"/>
              <p:cNvSpPr/>
              <p:nvPr/>
            </p:nvSpPr>
            <p:spPr>
              <a:xfrm rot="5400000">
                <a:off x="2269190" y="-1039285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5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27"/>
              <p:cNvSpPr/>
              <p:nvPr/>
            </p:nvSpPr>
            <p:spPr>
              <a:xfrm rot="5400000">
                <a:off x="1777520" y="-109589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27"/>
              <p:cNvSpPr/>
              <p:nvPr/>
            </p:nvSpPr>
            <p:spPr>
              <a:xfrm rot="5400000">
                <a:off x="1821868" y="-9348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27"/>
              <p:cNvSpPr/>
              <p:nvPr/>
            </p:nvSpPr>
            <p:spPr>
              <a:xfrm rot="5400000">
                <a:off x="2191649" y="-67516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27"/>
              <p:cNvSpPr/>
              <p:nvPr/>
            </p:nvSpPr>
            <p:spPr>
              <a:xfrm rot="5400000">
                <a:off x="2467354" y="-949701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27"/>
              <p:cNvSpPr/>
              <p:nvPr/>
            </p:nvSpPr>
            <p:spPr>
              <a:xfrm rot="5400000">
                <a:off x="2072809" y="-865583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27"/>
              <p:cNvSpPr/>
              <p:nvPr/>
            </p:nvSpPr>
            <p:spPr>
              <a:xfrm rot="5400000">
                <a:off x="2345777" y="-77374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27"/>
              <p:cNvSpPr/>
              <p:nvPr/>
            </p:nvSpPr>
            <p:spPr>
              <a:xfrm rot="5400000">
                <a:off x="2423978" y="-70076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27"/>
              <p:cNvSpPr/>
              <p:nvPr/>
            </p:nvSpPr>
            <p:spPr>
              <a:xfrm rot="5400000">
                <a:off x="2395590" y="-85358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27"/>
              <p:cNvSpPr/>
              <p:nvPr/>
            </p:nvSpPr>
            <p:spPr>
              <a:xfrm rot="5400000">
                <a:off x="2536999" y="-89083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27"/>
              <p:cNvSpPr/>
              <p:nvPr/>
            </p:nvSpPr>
            <p:spPr>
              <a:xfrm rot="5400000">
                <a:off x="2906944" y="-53019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27"/>
              <p:cNvSpPr/>
              <p:nvPr/>
            </p:nvSpPr>
            <p:spPr>
              <a:xfrm rot="5400000">
                <a:off x="2701620" y="-27784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27"/>
              <p:cNvSpPr/>
              <p:nvPr/>
            </p:nvSpPr>
            <p:spPr>
              <a:xfrm rot="5400000">
                <a:off x="2771310" y="-2572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5" y="155"/>
                      <a:pt x="1" y="337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27"/>
              <p:cNvSpPr/>
              <p:nvPr/>
            </p:nvSpPr>
            <p:spPr>
              <a:xfrm rot="5400000">
                <a:off x="2655995" y="-68685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27"/>
              <p:cNvSpPr/>
              <p:nvPr/>
            </p:nvSpPr>
            <p:spPr>
              <a:xfrm rot="5400000">
                <a:off x="2520070" y="-78696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27"/>
              <p:cNvSpPr/>
              <p:nvPr/>
            </p:nvSpPr>
            <p:spPr>
              <a:xfrm rot="5400000">
                <a:off x="2809435" y="-675567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27"/>
              <p:cNvSpPr/>
              <p:nvPr/>
            </p:nvSpPr>
            <p:spPr>
              <a:xfrm rot="5400000">
                <a:off x="2861565" y="-25000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4"/>
                      <a:pt x="0" y="336"/>
                    </a:cubicBezTo>
                    <a:cubicBezTo>
                      <a:pt x="0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27"/>
              <p:cNvSpPr/>
              <p:nvPr/>
            </p:nvSpPr>
            <p:spPr>
              <a:xfrm rot="5400000">
                <a:off x="2690117" y="-36929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27"/>
              <p:cNvSpPr/>
              <p:nvPr/>
            </p:nvSpPr>
            <p:spPr>
              <a:xfrm rot="5400000">
                <a:off x="2582532" y="-42489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27"/>
              <p:cNvSpPr/>
              <p:nvPr/>
            </p:nvSpPr>
            <p:spPr>
              <a:xfrm rot="5400000">
                <a:off x="2423944" y="-5634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27"/>
              <p:cNvSpPr/>
              <p:nvPr/>
            </p:nvSpPr>
            <p:spPr>
              <a:xfrm rot="5400000">
                <a:off x="1707233" y="-128011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27"/>
              <p:cNvSpPr/>
              <p:nvPr/>
            </p:nvSpPr>
            <p:spPr>
              <a:xfrm rot="5400000">
                <a:off x="1955501" y="-1261540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27"/>
              <p:cNvSpPr/>
              <p:nvPr/>
            </p:nvSpPr>
            <p:spPr>
              <a:xfrm rot="5400000">
                <a:off x="1777234" y="-1216856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1"/>
                    </a:moveTo>
                    <a:cubicBezTo>
                      <a:pt x="150" y="1"/>
                      <a:pt x="10" y="154"/>
                      <a:pt x="10" y="336"/>
                    </a:cubicBezTo>
                    <a:cubicBezTo>
                      <a:pt x="1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27"/>
              <p:cNvSpPr/>
              <p:nvPr/>
            </p:nvSpPr>
            <p:spPr>
              <a:xfrm rot="5400000">
                <a:off x="2157375" y="-109592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27"/>
              <p:cNvSpPr/>
              <p:nvPr/>
            </p:nvSpPr>
            <p:spPr>
              <a:xfrm rot="5400000">
                <a:off x="2090060" y="-103917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84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27"/>
              <p:cNvSpPr/>
              <p:nvPr/>
            </p:nvSpPr>
            <p:spPr>
              <a:xfrm rot="5400000">
                <a:off x="2240036" y="-111892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27"/>
              <p:cNvSpPr/>
              <p:nvPr/>
            </p:nvSpPr>
            <p:spPr>
              <a:xfrm rot="5400000">
                <a:off x="2338750" y="-63720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0"/>
                      <a:pt x="334" y="660"/>
                    </a:cubicBezTo>
                    <a:cubicBezTo>
                      <a:pt x="418" y="660"/>
                      <a:pt x="504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27"/>
              <p:cNvSpPr/>
              <p:nvPr/>
            </p:nvSpPr>
            <p:spPr>
              <a:xfrm rot="5400000">
                <a:off x="2386869" y="-42347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27"/>
              <p:cNvSpPr/>
              <p:nvPr/>
            </p:nvSpPr>
            <p:spPr>
              <a:xfrm rot="5400000">
                <a:off x="2234525" y="-84703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27"/>
              <p:cNvSpPr/>
              <p:nvPr/>
            </p:nvSpPr>
            <p:spPr>
              <a:xfrm rot="5400000">
                <a:off x="2687734" y="-6083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27"/>
              <p:cNvSpPr/>
              <p:nvPr/>
            </p:nvSpPr>
            <p:spPr>
              <a:xfrm rot="5400000">
                <a:off x="2769551" y="-54237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27"/>
              <p:cNvSpPr/>
              <p:nvPr/>
            </p:nvSpPr>
            <p:spPr>
              <a:xfrm rot="5400000">
                <a:off x="2659542" y="-2062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27"/>
              <p:cNvSpPr/>
              <p:nvPr/>
            </p:nvSpPr>
            <p:spPr>
              <a:xfrm rot="5400000">
                <a:off x="2890066" y="-325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66"/>
                      <a:pt x="333" y="666"/>
                    </a:cubicBezTo>
                    <a:cubicBezTo>
                      <a:pt x="412" y="666"/>
                      <a:pt x="494" y="637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27"/>
              <p:cNvSpPr/>
              <p:nvPr/>
            </p:nvSpPr>
            <p:spPr>
              <a:xfrm rot="5400000">
                <a:off x="2740799" y="-12689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27"/>
              <p:cNvSpPr/>
              <p:nvPr/>
            </p:nvSpPr>
            <p:spPr>
              <a:xfrm rot="5400000">
                <a:off x="2761864" y="-370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27"/>
              <p:cNvSpPr/>
              <p:nvPr/>
            </p:nvSpPr>
            <p:spPr>
              <a:xfrm rot="5400000">
                <a:off x="2615192" y="-101493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27"/>
              <p:cNvSpPr/>
              <p:nvPr/>
            </p:nvSpPr>
            <p:spPr>
              <a:xfrm rot="5400000">
                <a:off x="3338960" y="45867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27"/>
              <p:cNvSpPr/>
              <p:nvPr/>
            </p:nvSpPr>
            <p:spPr>
              <a:xfrm rot="5400000">
                <a:off x="3514344" y="80152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27"/>
              <p:cNvSpPr/>
              <p:nvPr/>
            </p:nvSpPr>
            <p:spPr>
              <a:xfrm rot="5400000">
                <a:off x="3448568" y="536481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5" y="155"/>
                      <a:pt x="1" y="337"/>
                    </a:cubicBezTo>
                    <a:cubicBezTo>
                      <a:pt x="1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27"/>
              <p:cNvSpPr/>
              <p:nvPr/>
            </p:nvSpPr>
            <p:spPr>
              <a:xfrm rot="5400000">
                <a:off x="2984702" y="-21083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27"/>
              <p:cNvSpPr/>
              <p:nvPr/>
            </p:nvSpPr>
            <p:spPr>
              <a:xfrm rot="5400000">
                <a:off x="3059813" y="-13232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27"/>
              <p:cNvSpPr/>
              <p:nvPr/>
            </p:nvSpPr>
            <p:spPr>
              <a:xfrm rot="5400000">
                <a:off x="3200209" y="-6854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27"/>
              <p:cNvSpPr/>
              <p:nvPr/>
            </p:nvSpPr>
            <p:spPr>
              <a:xfrm rot="5400000">
                <a:off x="3116232" y="3363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27"/>
              <p:cNvSpPr/>
              <p:nvPr/>
            </p:nvSpPr>
            <p:spPr>
              <a:xfrm rot="5400000">
                <a:off x="3120149" y="11731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2"/>
                    </a:cubicBezTo>
                    <a:cubicBezTo>
                      <a:pt x="10" y="522"/>
                      <a:pt x="175" y="657"/>
                      <a:pt x="345" y="657"/>
                    </a:cubicBezTo>
                    <a:cubicBezTo>
                      <a:pt x="425" y="657"/>
                      <a:pt x="507" y="628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27"/>
              <p:cNvSpPr/>
              <p:nvPr/>
            </p:nvSpPr>
            <p:spPr>
              <a:xfrm rot="5400000">
                <a:off x="3245452" y="6614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27"/>
              <p:cNvSpPr/>
              <p:nvPr/>
            </p:nvSpPr>
            <p:spPr>
              <a:xfrm rot="5400000">
                <a:off x="3269624" y="15765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27"/>
              <p:cNvSpPr/>
              <p:nvPr/>
            </p:nvSpPr>
            <p:spPr>
              <a:xfrm rot="5400000">
                <a:off x="3067553" y="30007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27"/>
              <p:cNvSpPr/>
              <p:nvPr/>
            </p:nvSpPr>
            <p:spPr>
              <a:xfrm rot="5400000">
                <a:off x="2967516" y="10239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27"/>
              <p:cNvSpPr/>
              <p:nvPr/>
            </p:nvSpPr>
            <p:spPr>
              <a:xfrm rot="5400000">
                <a:off x="2849614" y="-13299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27"/>
              <p:cNvSpPr/>
              <p:nvPr/>
            </p:nvSpPr>
            <p:spPr>
              <a:xfrm rot="5400000">
                <a:off x="2914814" y="-11785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27"/>
              <p:cNvSpPr/>
              <p:nvPr/>
            </p:nvSpPr>
            <p:spPr>
              <a:xfrm rot="5400000">
                <a:off x="3069774" y="-26789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27"/>
              <p:cNvSpPr/>
              <p:nvPr/>
            </p:nvSpPr>
            <p:spPr>
              <a:xfrm rot="5400000">
                <a:off x="3039060" y="-340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27"/>
              <p:cNvSpPr/>
              <p:nvPr/>
            </p:nvSpPr>
            <p:spPr>
              <a:xfrm rot="5400000">
                <a:off x="2851752" y="-432965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27"/>
              <p:cNvSpPr/>
              <p:nvPr/>
            </p:nvSpPr>
            <p:spPr>
              <a:xfrm rot="5400000">
                <a:off x="2548321" y="-66419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27"/>
              <p:cNvSpPr/>
              <p:nvPr/>
            </p:nvSpPr>
            <p:spPr>
              <a:xfrm rot="5400000">
                <a:off x="3018282" y="-298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27"/>
              <p:cNvSpPr/>
              <p:nvPr/>
            </p:nvSpPr>
            <p:spPr>
              <a:xfrm rot="5400000">
                <a:off x="3087507" y="60495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27"/>
              <p:cNvSpPr/>
              <p:nvPr/>
            </p:nvSpPr>
            <p:spPr>
              <a:xfrm rot="5400000">
                <a:off x="3223332" y="79367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27"/>
              <p:cNvSpPr/>
              <p:nvPr/>
            </p:nvSpPr>
            <p:spPr>
              <a:xfrm rot="5400000">
                <a:off x="2965956" y="30631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6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27"/>
              <p:cNvSpPr/>
              <p:nvPr/>
            </p:nvSpPr>
            <p:spPr>
              <a:xfrm rot="5400000">
                <a:off x="2997610" y="20437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27"/>
              <p:cNvSpPr/>
              <p:nvPr/>
            </p:nvSpPr>
            <p:spPr>
              <a:xfrm rot="5400000">
                <a:off x="3006094" y="44134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27"/>
              <p:cNvSpPr/>
              <p:nvPr/>
            </p:nvSpPr>
            <p:spPr>
              <a:xfrm rot="5400000">
                <a:off x="3166984" y="46464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6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4"/>
                    </a:cubicBezTo>
                    <a:cubicBezTo>
                      <a:pt x="770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27"/>
              <p:cNvSpPr/>
              <p:nvPr/>
            </p:nvSpPr>
            <p:spPr>
              <a:xfrm rot="5400000">
                <a:off x="3394586" y="8436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27"/>
              <p:cNvSpPr/>
              <p:nvPr/>
            </p:nvSpPr>
            <p:spPr>
              <a:xfrm rot="5400000">
                <a:off x="2904583" y="20136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27"/>
              <p:cNvSpPr/>
              <p:nvPr/>
            </p:nvSpPr>
            <p:spPr>
              <a:xfrm rot="5400000">
                <a:off x="2851710" y="892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27"/>
              <p:cNvSpPr/>
              <p:nvPr/>
            </p:nvSpPr>
            <p:spPr>
              <a:xfrm rot="5400000">
                <a:off x="2646358" y="-49054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27"/>
              <p:cNvSpPr/>
              <p:nvPr/>
            </p:nvSpPr>
            <p:spPr>
              <a:xfrm rot="5400000">
                <a:off x="2174712" y="-96763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27"/>
              <p:cNvSpPr/>
              <p:nvPr/>
            </p:nvSpPr>
            <p:spPr>
              <a:xfrm rot="5400000">
                <a:off x="2823885" y="-34125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27"/>
              <p:cNvSpPr/>
              <p:nvPr/>
            </p:nvSpPr>
            <p:spPr>
              <a:xfrm rot="5400000">
                <a:off x="2951324" y="-2935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27"/>
              <p:cNvSpPr/>
              <p:nvPr/>
            </p:nvSpPr>
            <p:spPr>
              <a:xfrm rot="5400000">
                <a:off x="3103739" y="-6304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27"/>
              <p:cNvSpPr/>
              <p:nvPr/>
            </p:nvSpPr>
            <p:spPr>
              <a:xfrm rot="5400000">
                <a:off x="2522684" y="-37003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27"/>
              <p:cNvSpPr/>
              <p:nvPr/>
            </p:nvSpPr>
            <p:spPr>
              <a:xfrm rot="5400000">
                <a:off x="3142842" y="-22106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27"/>
              <p:cNvSpPr/>
              <p:nvPr/>
            </p:nvSpPr>
            <p:spPr>
              <a:xfrm rot="5400000">
                <a:off x="2981073" y="-424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18" name="Google Shape;7118;p27"/>
            <p:cNvGrpSpPr/>
            <p:nvPr/>
          </p:nvGrpSpPr>
          <p:grpSpPr>
            <a:xfrm>
              <a:off x="-517257" y="-419538"/>
              <a:ext cx="2606969" cy="1539820"/>
              <a:chOff x="-402457" y="-822038"/>
              <a:chExt cx="3075707" cy="1816683"/>
            </a:xfrm>
          </p:grpSpPr>
          <p:sp>
            <p:nvSpPr>
              <p:cNvPr id="7119" name="Google Shape;7119;p27"/>
              <p:cNvSpPr/>
              <p:nvPr/>
            </p:nvSpPr>
            <p:spPr>
              <a:xfrm rot="5400000">
                <a:off x="1374772" y="718177"/>
                <a:ext cx="58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27"/>
              <p:cNvSpPr/>
              <p:nvPr/>
            </p:nvSpPr>
            <p:spPr>
              <a:xfrm rot="5400000">
                <a:off x="227055" y="-1451550"/>
                <a:ext cx="1816683" cy="3075707"/>
              </a:xfrm>
              <a:custGeom>
                <a:avLst/>
                <a:gdLst/>
                <a:ahLst/>
                <a:cxnLst/>
                <a:rect l="l" t="t" r="r" b="b"/>
                <a:pathLst>
                  <a:path w="31541" h="53400" extrusionOk="0">
                    <a:moveTo>
                      <a:pt x="28043" y="21312"/>
                    </a:moveTo>
                    <a:lnTo>
                      <a:pt x="28015" y="21326"/>
                    </a:lnTo>
                    <a:lnTo>
                      <a:pt x="28015" y="21312"/>
                    </a:lnTo>
                    <a:close/>
                    <a:moveTo>
                      <a:pt x="23761" y="1"/>
                    </a:moveTo>
                    <a:cubicBezTo>
                      <a:pt x="23579" y="15"/>
                      <a:pt x="23397" y="43"/>
                      <a:pt x="23215" y="99"/>
                    </a:cubicBezTo>
                    <a:cubicBezTo>
                      <a:pt x="23061" y="127"/>
                      <a:pt x="22921" y="169"/>
                      <a:pt x="22781" y="224"/>
                    </a:cubicBezTo>
                    <a:cubicBezTo>
                      <a:pt x="22473" y="350"/>
                      <a:pt x="22194" y="532"/>
                      <a:pt x="21956" y="770"/>
                    </a:cubicBezTo>
                    <a:cubicBezTo>
                      <a:pt x="21704" y="994"/>
                      <a:pt x="21466" y="1232"/>
                      <a:pt x="21242" y="1498"/>
                    </a:cubicBezTo>
                    <a:cubicBezTo>
                      <a:pt x="21032" y="1750"/>
                      <a:pt x="20836" y="2016"/>
                      <a:pt x="20668" y="2296"/>
                    </a:cubicBezTo>
                    <a:cubicBezTo>
                      <a:pt x="20514" y="2561"/>
                      <a:pt x="20388" y="2841"/>
                      <a:pt x="20262" y="3121"/>
                    </a:cubicBezTo>
                    <a:cubicBezTo>
                      <a:pt x="20137" y="3415"/>
                      <a:pt x="20011" y="3709"/>
                      <a:pt x="19871" y="4003"/>
                    </a:cubicBezTo>
                    <a:cubicBezTo>
                      <a:pt x="19745" y="4283"/>
                      <a:pt x="19591" y="4590"/>
                      <a:pt x="19451" y="4884"/>
                    </a:cubicBezTo>
                    <a:cubicBezTo>
                      <a:pt x="19325" y="5178"/>
                      <a:pt x="19199" y="5472"/>
                      <a:pt x="19087" y="5766"/>
                    </a:cubicBezTo>
                    <a:cubicBezTo>
                      <a:pt x="18961" y="6074"/>
                      <a:pt x="18835" y="6340"/>
                      <a:pt x="18723" y="6619"/>
                    </a:cubicBezTo>
                    <a:cubicBezTo>
                      <a:pt x="18653" y="6801"/>
                      <a:pt x="18597" y="6969"/>
                      <a:pt x="18527" y="7151"/>
                    </a:cubicBezTo>
                    <a:cubicBezTo>
                      <a:pt x="18303" y="7669"/>
                      <a:pt x="18093" y="8201"/>
                      <a:pt x="17912" y="8732"/>
                    </a:cubicBezTo>
                    <a:cubicBezTo>
                      <a:pt x="17870" y="8816"/>
                      <a:pt x="17828" y="8900"/>
                      <a:pt x="17800" y="8998"/>
                    </a:cubicBezTo>
                    <a:cubicBezTo>
                      <a:pt x="17744" y="9124"/>
                      <a:pt x="17674" y="9250"/>
                      <a:pt x="17618" y="9390"/>
                    </a:cubicBezTo>
                    <a:cubicBezTo>
                      <a:pt x="17492" y="9698"/>
                      <a:pt x="17366" y="10020"/>
                      <a:pt x="17240" y="10342"/>
                    </a:cubicBezTo>
                    <a:cubicBezTo>
                      <a:pt x="17212" y="10398"/>
                      <a:pt x="17156" y="10440"/>
                      <a:pt x="17114" y="10496"/>
                    </a:cubicBezTo>
                    <a:cubicBezTo>
                      <a:pt x="17114" y="10300"/>
                      <a:pt x="17100" y="10104"/>
                      <a:pt x="17100" y="9908"/>
                    </a:cubicBezTo>
                    <a:cubicBezTo>
                      <a:pt x="17100" y="9712"/>
                      <a:pt x="17100" y="9558"/>
                      <a:pt x="17100" y="9404"/>
                    </a:cubicBezTo>
                    <a:cubicBezTo>
                      <a:pt x="17100" y="9236"/>
                      <a:pt x="17114" y="9082"/>
                      <a:pt x="17114" y="8914"/>
                    </a:cubicBezTo>
                    <a:cubicBezTo>
                      <a:pt x="17114" y="8593"/>
                      <a:pt x="17128" y="8257"/>
                      <a:pt x="17156" y="7921"/>
                    </a:cubicBezTo>
                    <a:cubicBezTo>
                      <a:pt x="17170" y="7599"/>
                      <a:pt x="17198" y="7221"/>
                      <a:pt x="17240" y="6871"/>
                    </a:cubicBezTo>
                    <a:cubicBezTo>
                      <a:pt x="17282" y="6507"/>
                      <a:pt x="17352" y="6200"/>
                      <a:pt x="17422" y="5878"/>
                    </a:cubicBezTo>
                    <a:cubicBezTo>
                      <a:pt x="17548" y="5150"/>
                      <a:pt x="17660" y="4436"/>
                      <a:pt x="17814" y="3709"/>
                    </a:cubicBezTo>
                    <a:cubicBezTo>
                      <a:pt x="17884" y="3387"/>
                      <a:pt x="17968" y="3079"/>
                      <a:pt x="18038" y="2757"/>
                    </a:cubicBezTo>
                    <a:cubicBezTo>
                      <a:pt x="18079" y="2603"/>
                      <a:pt x="18107" y="2449"/>
                      <a:pt x="18149" y="2296"/>
                    </a:cubicBezTo>
                    <a:cubicBezTo>
                      <a:pt x="18177" y="2142"/>
                      <a:pt x="18233" y="1988"/>
                      <a:pt x="18261" y="1820"/>
                    </a:cubicBezTo>
                    <a:cubicBezTo>
                      <a:pt x="18317" y="1582"/>
                      <a:pt x="18289" y="1316"/>
                      <a:pt x="18149" y="1106"/>
                    </a:cubicBezTo>
                    <a:cubicBezTo>
                      <a:pt x="18079" y="1008"/>
                      <a:pt x="17982" y="952"/>
                      <a:pt x="17856" y="952"/>
                    </a:cubicBezTo>
                    <a:lnTo>
                      <a:pt x="17814" y="952"/>
                    </a:lnTo>
                    <a:cubicBezTo>
                      <a:pt x="17730" y="966"/>
                      <a:pt x="17646" y="994"/>
                      <a:pt x="17562" y="1050"/>
                    </a:cubicBezTo>
                    <a:cubicBezTo>
                      <a:pt x="17492" y="1092"/>
                      <a:pt x="17422" y="1134"/>
                      <a:pt x="17366" y="1176"/>
                    </a:cubicBezTo>
                    <a:cubicBezTo>
                      <a:pt x="17338" y="1190"/>
                      <a:pt x="17310" y="1204"/>
                      <a:pt x="17282" y="1218"/>
                    </a:cubicBezTo>
                    <a:cubicBezTo>
                      <a:pt x="17226" y="1218"/>
                      <a:pt x="17184" y="1232"/>
                      <a:pt x="17128" y="1246"/>
                    </a:cubicBezTo>
                    <a:cubicBezTo>
                      <a:pt x="17030" y="1274"/>
                      <a:pt x="16932" y="1330"/>
                      <a:pt x="16848" y="1386"/>
                    </a:cubicBezTo>
                    <a:cubicBezTo>
                      <a:pt x="16806" y="1428"/>
                      <a:pt x="16764" y="1470"/>
                      <a:pt x="16722" y="1512"/>
                    </a:cubicBezTo>
                    <a:cubicBezTo>
                      <a:pt x="16596" y="1568"/>
                      <a:pt x="16484" y="1624"/>
                      <a:pt x="16372" y="1708"/>
                    </a:cubicBezTo>
                    <a:cubicBezTo>
                      <a:pt x="16078" y="1918"/>
                      <a:pt x="15799" y="2156"/>
                      <a:pt x="15547" y="2407"/>
                    </a:cubicBezTo>
                    <a:cubicBezTo>
                      <a:pt x="15295" y="2631"/>
                      <a:pt x="15071" y="2869"/>
                      <a:pt x="14847" y="3107"/>
                    </a:cubicBezTo>
                    <a:cubicBezTo>
                      <a:pt x="14623" y="3331"/>
                      <a:pt x="14371" y="3583"/>
                      <a:pt x="14147" y="3835"/>
                    </a:cubicBezTo>
                    <a:cubicBezTo>
                      <a:pt x="13924" y="4101"/>
                      <a:pt x="13686" y="4353"/>
                      <a:pt x="13476" y="4618"/>
                    </a:cubicBezTo>
                    <a:cubicBezTo>
                      <a:pt x="13266" y="4884"/>
                      <a:pt x="13056" y="5136"/>
                      <a:pt x="12874" y="5416"/>
                    </a:cubicBezTo>
                    <a:cubicBezTo>
                      <a:pt x="12720" y="5626"/>
                      <a:pt x="12566" y="5850"/>
                      <a:pt x="12412" y="6074"/>
                    </a:cubicBezTo>
                    <a:cubicBezTo>
                      <a:pt x="11978" y="6480"/>
                      <a:pt x="11545" y="6885"/>
                      <a:pt x="11139" y="7305"/>
                    </a:cubicBezTo>
                    <a:cubicBezTo>
                      <a:pt x="10831" y="8229"/>
                      <a:pt x="10579" y="9180"/>
                      <a:pt x="10355" y="10132"/>
                    </a:cubicBezTo>
                    <a:cubicBezTo>
                      <a:pt x="10103" y="10733"/>
                      <a:pt x="9865" y="11335"/>
                      <a:pt x="9656" y="11951"/>
                    </a:cubicBezTo>
                    <a:cubicBezTo>
                      <a:pt x="9460" y="12455"/>
                      <a:pt x="9306" y="12972"/>
                      <a:pt x="9124" y="13490"/>
                    </a:cubicBezTo>
                    <a:cubicBezTo>
                      <a:pt x="9012" y="13826"/>
                      <a:pt x="8914" y="14162"/>
                      <a:pt x="8816" y="14498"/>
                    </a:cubicBezTo>
                    <a:cubicBezTo>
                      <a:pt x="8718" y="14848"/>
                      <a:pt x="8620" y="15169"/>
                      <a:pt x="8522" y="15505"/>
                    </a:cubicBezTo>
                    <a:cubicBezTo>
                      <a:pt x="8424" y="15841"/>
                      <a:pt x="8326" y="16191"/>
                      <a:pt x="8242" y="16541"/>
                    </a:cubicBezTo>
                    <a:cubicBezTo>
                      <a:pt x="8172" y="16849"/>
                      <a:pt x="8116" y="17156"/>
                      <a:pt x="8046" y="17478"/>
                    </a:cubicBezTo>
                    <a:cubicBezTo>
                      <a:pt x="8046" y="17128"/>
                      <a:pt x="8060" y="16751"/>
                      <a:pt x="8074" y="16401"/>
                    </a:cubicBezTo>
                    <a:cubicBezTo>
                      <a:pt x="8074" y="15911"/>
                      <a:pt x="8102" y="15421"/>
                      <a:pt x="8130" y="14931"/>
                    </a:cubicBezTo>
                    <a:cubicBezTo>
                      <a:pt x="8172" y="14260"/>
                      <a:pt x="8214" y="13574"/>
                      <a:pt x="8284" y="12902"/>
                    </a:cubicBezTo>
                    <a:cubicBezTo>
                      <a:pt x="8298" y="12749"/>
                      <a:pt x="8312" y="12581"/>
                      <a:pt x="8340" y="12427"/>
                    </a:cubicBezTo>
                    <a:cubicBezTo>
                      <a:pt x="8368" y="12273"/>
                      <a:pt x="8410" y="12105"/>
                      <a:pt x="8438" y="11951"/>
                    </a:cubicBezTo>
                    <a:cubicBezTo>
                      <a:pt x="8494" y="11615"/>
                      <a:pt x="8550" y="11293"/>
                      <a:pt x="8606" y="10957"/>
                    </a:cubicBezTo>
                    <a:cubicBezTo>
                      <a:pt x="8634" y="10789"/>
                      <a:pt x="8676" y="10636"/>
                      <a:pt x="8718" y="10468"/>
                    </a:cubicBezTo>
                    <a:lnTo>
                      <a:pt x="8760" y="10230"/>
                    </a:lnTo>
                    <a:cubicBezTo>
                      <a:pt x="8802" y="10090"/>
                      <a:pt x="8802" y="9950"/>
                      <a:pt x="8788" y="9810"/>
                    </a:cubicBezTo>
                    <a:cubicBezTo>
                      <a:pt x="8788" y="9754"/>
                      <a:pt x="8760" y="9698"/>
                      <a:pt x="8732" y="9656"/>
                    </a:cubicBezTo>
                    <a:cubicBezTo>
                      <a:pt x="8676" y="9586"/>
                      <a:pt x="8606" y="9530"/>
                      <a:pt x="8522" y="9516"/>
                    </a:cubicBezTo>
                    <a:cubicBezTo>
                      <a:pt x="8494" y="9502"/>
                      <a:pt x="8466" y="9502"/>
                      <a:pt x="8438" y="9502"/>
                    </a:cubicBezTo>
                    <a:cubicBezTo>
                      <a:pt x="8256" y="9502"/>
                      <a:pt x="8130" y="9656"/>
                      <a:pt x="8018" y="9754"/>
                    </a:cubicBezTo>
                    <a:cubicBezTo>
                      <a:pt x="7934" y="9838"/>
                      <a:pt x="7864" y="9922"/>
                      <a:pt x="7808" y="10020"/>
                    </a:cubicBezTo>
                    <a:cubicBezTo>
                      <a:pt x="7697" y="10174"/>
                      <a:pt x="7599" y="10342"/>
                      <a:pt x="7501" y="10496"/>
                    </a:cubicBezTo>
                    <a:cubicBezTo>
                      <a:pt x="7333" y="10789"/>
                      <a:pt x="7179" y="11083"/>
                      <a:pt x="7011" y="11377"/>
                    </a:cubicBezTo>
                    <a:cubicBezTo>
                      <a:pt x="6857" y="11671"/>
                      <a:pt x="6661" y="11979"/>
                      <a:pt x="6507" y="12273"/>
                    </a:cubicBezTo>
                    <a:cubicBezTo>
                      <a:pt x="6339" y="12581"/>
                      <a:pt x="6185" y="12874"/>
                      <a:pt x="6031" y="13182"/>
                    </a:cubicBezTo>
                    <a:cubicBezTo>
                      <a:pt x="5737" y="13812"/>
                      <a:pt x="5444" y="14442"/>
                      <a:pt x="5178" y="15071"/>
                    </a:cubicBezTo>
                    <a:cubicBezTo>
                      <a:pt x="5108" y="15225"/>
                      <a:pt x="5066" y="15365"/>
                      <a:pt x="4996" y="15519"/>
                    </a:cubicBezTo>
                    <a:cubicBezTo>
                      <a:pt x="4926" y="15687"/>
                      <a:pt x="4856" y="15883"/>
                      <a:pt x="4786" y="16065"/>
                    </a:cubicBezTo>
                    <a:cubicBezTo>
                      <a:pt x="4646" y="16373"/>
                      <a:pt x="4534" y="16695"/>
                      <a:pt x="4422" y="17016"/>
                    </a:cubicBezTo>
                    <a:cubicBezTo>
                      <a:pt x="4044" y="17786"/>
                      <a:pt x="3708" y="18598"/>
                      <a:pt x="3443" y="19423"/>
                    </a:cubicBezTo>
                    <a:cubicBezTo>
                      <a:pt x="2295" y="21858"/>
                      <a:pt x="2141" y="24279"/>
                      <a:pt x="2337" y="26882"/>
                    </a:cubicBezTo>
                    <a:lnTo>
                      <a:pt x="2337" y="27036"/>
                    </a:lnTo>
                    <a:lnTo>
                      <a:pt x="2337" y="27819"/>
                    </a:lnTo>
                    <a:cubicBezTo>
                      <a:pt x="2337" y="27889"/>
                      <a:pt x="2323" y="27959"/>
                      <a:pt x="2323" y="28029"/>
                    </a:cubicBezTo>
                    <a:cubicBezTo>
                      <a:pt x="2309" y="28407"/>
                      <a:pt x="2323" y="28799"/>
                      <a:pt x="2323" y="29177"/>
                    </a:cubicBezTo>
                    <a:cubicBezTo>
                      <a:pt x="2323" y="29527"/>
                      <a:pt x="2337" y="29862"/>
                      <a:pt x="2365" y="30198"/>
                    </a:cubicBezTo>
                    <a:cubicBezTo>
                      <a:pt x="2393" y="30548"/>
                      <a:pt x="2435" y="30856"/>
                      <a:pt x="2463" y="31192"/>
                    </a:cubicBezTo>
                    <a:cubicBezTo>
                      <a:pt x="2505" y="31514"/>
                      <a:pt x="2533" y="31849"/>
                      <a:pt x="2561" y="32185"/>
                    </a:cubicBezTo>
                    <a:cubicBezTo>
                      <a:pt x="2631" y="32829"/>
                      <a:pt x="2715" y="33473"/>
                      <a:pt x="2841" y="34102"/>
                    </a:cubicBezTo>
                    <a:cubicBezTo>
                      <a:pt x="2911" y="34452"/>
                      <a:pt x="2967" y="34802"/>
                      <a:pt x="3051" y="35138"/>
                    </a:cubicBezTo>
                    <a:cubicBezTo>
                      <a:pt x="3079" y="35292"/>
                      <a:pt x="3121" y="35446"/>
                      <a:pt x="3163" y="35614"/>
                    </a:cubicBezTo>
                    <a:cubicBezTo>
                      <a:pt x="2981" y="35222"/>
                      <a:pt x="2785" y="34844"/>
                      <a:pt x="2589" y="34466"/>
                    </a:cubicBezTo>
                    <a:cubicBezTo>
                      <a:pt x="2435" y="34158"/>
                      <a:pt x="2267" y="33836"/>
                      <a:pt x="2113" y="33515"/>
                    </a:cubicBezTo>
                    <a:cubicBezTo>
                      <a:pt x="2057" y="33361"/>
                      <a:pt x="2015" y="33207"/>
                      <a:pt x="1959" y="33053"/>
                    </a:cubicBezTo>
                    <a:cubicBezTo>
                      <a:pt x="1847" y="32731"/>
                      <a:pt x="1721" y="32395"/>
                      <a:pt x="1623" y="32073"/>
                    </a:cubicBezTo>
                    <a:cubicBezTo>
                      <a:pt x="1525" y="31737"/>
                      <a:pt x="1456" y="31430"/>
                      <a:pt x="1372" y="31108"/>
                    </a:cubicBezTo>
                    <a:cubicBezTo>
                      <a:pt x="1288" y="30702"/>
                      <a:pt x="1218" y="30296"/>
                      <a:pt x="1148" y="29890"/>
                    </a:cubicBezTo>
                    <a:cubicBezTo>
                      <a:pt x="1106" y="29680"/>
                      <a:pt x="1078" y="29485"/>
                      <a:pt x="1050" y="29289"/>
                    </a:cubicBezTo>
                    <a:lnTo>
                      <a:pt x="1008" y="28953"/>
                    </a:lnTo>
                    <a:cubicBezTo>
                      <a:pt x="1008" y="28897"/>
                      <a:pt x="994" y="28841"/>
                      <a:pt x="980" y="28785"/>
                    </a:cubicBezTo>
                    <a:cubicBezTo>
                      <a:pt x="966" y="28645"/>
                      <a:pt x="910" y="28519"/>
                      <a:pt x="812" y="28421"/>
                    </a:cubicBezTo>
                    <a:cubicBezTo>
                      <a:pt x="742" y="28379"/>
                      <a:pt x="672" y="28351"/>
                      <a:pt x="602" y="28351"/>
                    </a:cubicBezTo>
                    <a:cubicBezTo>
                      <a:pt x="532" y="28351"/>
                      <a:pt x="462" y="28365"/>
                      <a:pt x="406" y="28407"/>
                    </a:cubicBezTo>
                    <a:cubicBezTo>
                      <a:pt x="280" y="28505"/>
                      <a:pt x="210" y="28645"/>
                      <a:pt x="224" y="28799"/>
                    </a:cubicBezTo>
                    <a:cubicBezTo>
                      <a:pt x="224" y="28883"/>
                      <a:pt x="210" y="28967"/>
                      <a:pt x="210" y="29051"/>
                    </a:cubicBezTo>
                    <a:cubicBezTo>
                      <a:pt x="196" y="29205"/>
                      <a:pt x="182" y="29359"/>
                      <a:pt x="168" y="29527"/>
                    </a:cubicBezTo>
                    <a:cubicBezTo>
                      <a:pt x="140" y="29848"/>
                      <a:pt x="84" y="30170"/>
                      <a:pt x="56" y="30506"/>
                    </a:cubicBezTo>
                    <a:cubicBezTo>
                      <a:pt x="28" y="30828"/>
                      <a:pt x="28" y="31220"/>
                      <a:pt x="14" y="31570"/>
                    </a:cubicBezTo>
                    <a:cubicBezTo>
                      <a:pt x="0" y="31933"/>
                      <a:pt x="0" y="32241"/>
                      <a:pt x="0" y="32577"/>
                    </a:cubicBezTo>
                    <a:lnTo>
                      <a:pt x="0" y="33081"/>
                    </a:lnTo>
                    <a:cubicBezTo>
                      <a:pt x="0" y="33235"/>
                      <a:pt x="0" y="33389"/>
                      <a:pt x="0" y="33557"/>
                    </a:cubicBezTo>
                    <a:cubicBezTo>
                      <a:pt x="0" y="33906"/>
                      <a:pt x="0" y="34242"/>
                      <a:pt x="14" y="34578"/>
                    </a:cubicBezTo>
                    <a:lnTo>
                      <a:pt x="14" y="35054"/>
                    </a:lnTo>
                    <a:lnTo>
                      <a:pt x="14" y="36103"/>
                    </a:lnTo>
                    <a:cubicBezTo>
                      <a:pt x="14" y="36453"/>
                      <a:pt x="14" y="36789"/>
                      <a:pt x="28" y="37125"/>
                    </a:cubicBezTo>
                    <a:cubicBezTo>
                      <a:pt x="70" y="37839"/>
                      <a:pt x="126" y="38552"/>
                      <a:pt x="182" y="39266"/>
                    </a:cubicBezTo>
                    <a:cubicBezTo>
                      <a:pt x="210" y="39616"/>
                      <a:pt x="238" y="39966"/>
                      <a:pt x="266" y="40315"/>
                    </a:cubicBezTo>
                    <a:cubicBezTo>
                      <a:pt x="294" y="40665"/>
                      <a:pt x="350" y="41029"/>
                      <a:pt x="392" y="41393"/>
                    </a:cubicBezTo>
                    <a:cubicBezTo>
                      <a:pt x="434" y="41743"/>
                      <a:pt x="476" y="42065"/>
                      <a:pt x="518" y="42400"/>
                    </a:cubicBezTo>
                    <a:cubicBezTo>
                      <a:pt x="574" y="42736"/>
                      <a:pt x="602" y="43072"/>
                      <a:pt x="658" y="43408"/>
                    </a:cubicBezTo>
                    <a:cubicBezTo>
                      <a:pt x="756" y="44094"/>
                      <a:pt x="854" y="44765"/>
                      <a:pt x="994" y="45437"/>
                    </a:cubicBezTo>
                    <a:cubicBezTo>
                      <a:pt x="1120" y="46109"/>
                      <a:pt x="1246" y="46794"/>
                      <a:pt x="1372" y="47480"/>
                    </a:cubicBezTo>
                    <a:cubicBezTo>
                      <a:pt x="1456" y="47830"/>
                      <a:pt x="1511" y="48194"/>
                      <a:pt x="1581" y="48543"/>
                    </a:cubicBezTo>
                    <a:cubicBezTo>
                      <a:pt x="1665" y="48879"/>
                      <a:pt x="1735" y="49201"/>
                      <a:pt x="1819" y="49523"/>
                    </a:cubicBezTo>
                    <a:cubicBezTo>
                      <a:pt x="1917" y="49845"/>
                      <a:pt x="1973" y="50153"/>
                      <a:pt x="2071" y="50461"/>
                    </a:cubicBezTo>
                    <a:cubicBezTo>
                      <a:pt x="2155" y="50782"/>
                      <a:pt x="2239" y="51090"/>
                      <a:pt x="2323" y="51398"/>
                    </a:cubicBezTo>
                    <a:cubicBezTo>
                      <a:pt x="2407" y="51706"/>
                      <a:pt x="2519" y="52014"/>
                      <a:pt x="2645" y="52322"/>
                    </a:cubicBezTo>
                    <a:cubicBezTo>
                      <a:pt x="2715" y="52490"/>
                      <a:pt x="2785" y="52643"/>
                      <a:pt x="2883" y="52797"/>
                    </a:cubicBezTo>
                    <a:cubicBezTo>
                      <a:pt x="2967" y="52951"/>
                      <a:pt x="3079" y="53077"/>
                      <a:pt x="3219" y="53189"/>
                    </a:cubicBezTo>
                    <a:cubicBezTo>
                      <a:pt x="3275" y="53231"/>
                      <a:pt x="3345" y="53259"/>
                      <a:pt x="3415" y="53287"/>
                    </a:cubicBezTo>
                    <a:cubicBezTo>
                      <a:pt x="3443" y="53301"/>
                      <a:pt x="3471" y="53315"/>
                      <a:pt x="3499" y="53315"/>
                    </a:cubicBezTo>
                    <a:cubicBezTo>
                      <a:pt x="3582" y="53371"/>
                      <a:pt x="3680" y="53399"/>
                      <a:pt x="3792" y="53399"/>
                    </a:cubicBezTo>
                    <a:cubicBezTo>
                      <a:pt x="3802" y="53400"/>
                      <a:pt x="3811" y="53400"/>
                      <a:pt x="3820" y="53400"/>
                    </a:cubicBezTo>
                    <a:cubicBezTo>
                      <a:pt x="4046" y="53400"/>
                      <a:pt x="4233" y="53239"/>
                      <a:pt x="4394" y="53091"/>
                    </a:cubicBezTo>
                    <a:cubicBezTo>
                      <a:pt x="4506" y="52979"/>
                      <a:pt x="4604" y="52867"/>
                      <a:pt x="4702" y="52741"/>
                    </a:cubicBezTo>
                    <a:cubicBezTo>
                      <a:pt x="4758" y="52671"/>
                      <a:pt x="4814" y="52588"/>
                      <a:pt x="4856" y="52504"/>
                    </a:cubicBezTo>
                    <a:cubicBezTo>
                      <a:pt x="4898" y="52448"/>
                      <a:pt x="4940" y="52392"/>
                      <a:pt x="4968" y="52336"/>
                    </a:cubicBezTo>
                    <a:cubicBezTo>
                      <a:pt x="4996" y="52266"/>
                      <a:pt x="5024" y="52210"/>
                      <a:pt x="5052" y="52154"/>
                    </a:cubicBezTo>
                    <a:cubicBezTo>
                      <a:pt x="5094" y="52056"/>
                      <a:pt x="5150" y="51944"/>
                      <a:pt x="5206" y="51846"/>
                    </a:cubicBezTo>
                    <a:lnTo>
                      <a:pt x="5528" y="51230"/>
                    </a:lnTo>
                    <a:cubicBezTo>
                      <a:pt x="5751" y="50782"/>
                      <a:pt x="5989" y="50363"/>
                      <a:pt x="6255" y="49929"/>
                    </a:cubicBezTo>
                    <a:cubicBezTo>
                      <a:pt x="6521" y="49509"/>
                      <a:pt x="6815" y="49089"/>
                      <a:pt x="7081" y="48669"/>
                    </a:cubicBezTo>
                    <a:lnTo>
                      <a:pt x="7081" y="48683"/>
                    </a:lnTo>
                    <a:cubicBezTo>
                      <a:pt x="7473" y="48110"/>
                      <a:pt x="7878" y="47536"/>
                      <a:pt x="8298" y="46976"/>
                    </a:cubicBezTo>
                    <a:cubicBezTo>
                      <a:pt x="8522" y="46682"/>
                      <a:pt x="8746" y="46402"/>
                      <a:pt x="8956" y="46095"/>
                    </a:cubicBezTo>
                    <a:lnTo>
                      <a:pt x="9628" y="45199"/>
                    </a:lnTo>
                    <a:cubicBezTo>
                      <a:pt x="9837" y="44905"/>
                      <a:pt x="10061" y="44625"/>
                      <a:pt x="10271" y="44345"/>
                    </a:cubicBezTo>
                    <a:cubicBezTo>
                      <a:pt x="10481" y="44066"/>
                      <a:pt x="10677" y="43800"/>
                      <a:pt x="10887" y="43534"/>
                    </a:cubicBezTo>
                    <a:cubicBezTo>
                      <a:pt x="11335" y="42974"/>
                      <a:pt x="11769" y="42414"/>
                      <a:pt x="12202" y="41841"/>
                    </a:cubicBezTo>
                    <a:cubicBezTo>
                      <a:pt x="12398" y="41575"/>
                      <a:pt x="12594" y="41309"/>
                      <a:pt x="12790" y="41043"/>
                    </a:cubicBezTo>
                    <a:lnTo>
                      <a:pt x="13476" y="40161"/>
                    </a:lnTo>
                    <a:cubicBezTo>
                      <a:pt x="13910" y="39602"/>
                      <a:pt x="14301" y="39028"/>
                      <a:pt x="14721" y="38468"/>
                    </a:cubicBezTo>
                    <a:cubicBezTo>
                      <a:pt x="14735" y="38440"/>
                      <a:pt x="14749" y="38412"/>
                      <a:pt x="14777" y="38384"/>
                    </a:cubicBezTo>
                    <a:lnTo>
                      <a:pt x="15183" y="37895"/>
                    </a:lnTo>
                    <a:lnTo>
                      <a:pt x="15673" y="37307"/>
                    </a:lnTo>
                    <a:cubicBezTo>
                      <a:pt x="15897" y="37083"/>
                      <a:pt x="16120" y="36859"/>
                      <a:pt x="16330" y="36621"/>
                    </a:cubicBezTo>
                    <a:cubicBezTo>
                      <a:pt x="16456" y="36495"/>
                      <a:pt x="16582" y="36369"/>
                      <a:pt x="16708" y="36229"/>
                    </a:cubicBezTo>
                    <a:lnTo>
                      <a:pt x="16890" y="36033"/>
                    </a:lnTo>
                    <a:cubicBezTo>
                      <a:pt x="16932" y="35977"/>
                      <a:pt x="16974" y="35921"/>
                      <a:pt x="17016" y="35851"/>
                    </a:cubicBezTo>
                    <a:cubicBezTo>
                      <a:pt x="17044" y="35824"/>
                      <a:pt x="17058" y="35796"/>
                      <a:pt x="17072" y="35768"/>
                    </a:cubicBezTo>
                    <a:cubicBezTo>
                      <a:pt x="17114" y="35712"/>
                      <a:pt x="17114" y="35656"/>
                      <a:pt x="17114" y="35600"/>
                    </a:cubicBezTo>
                    <a:cubicBezTo>
                      <a:pt x="17114" y="35572"/>
                      <a:pt x="17114" y="35530"/>
                      <a:pt x="17100" y="35502"/>
                    </a:cubicBezTo>
                    <a:cubicBezTo>
                      <a:pt x="17072" y="35390"/>
                      <a:pt x="16988" y="35306"/>
                      <a:pt x="16862" y="35278"/>
                    </a:cubicBezTo>
                    <a:cubicBezTo>
                      <a:pt x="16834" y="35264"/>
                      <a:pt x="16806" y="35264"/>
                      <a:pt x="16778" y="35264"/>
                    </a:cubicBezTo>
                    <a:cubicBezTo>
                      <a:pt x="16638" y="35278"/>
                      <a:pt x="16512" y="35320"/>
                      <a:pt x="16400" y="35376"/>
                    </a:cubicBezTo>
                    <a:cubicBezTo>
                      <a:pt x="16274" y="35432"/>
                      <a:pt x="16162" y="35488"/>
                      <a:pt x="16050" y="35544"/>
                    </a:cubicBezTo>
                    <a:cubicBezTo>
                      <a:pt x="15855" y="35628"/>
                      <a:pt x="15659" y="35726"/>
                      <a:pt x="15463" y="35810"/>
                    </a:cubicBezTo>
                    <a:cubicBezTo>
                      <a:pt x="15281" y="35893"/>
                      <a:pt x="15029" y="35991"/>
                      <a:pt x="14819" y="36061"/>
                    </a:cubicBezTo>
                    <a:cubicBezTo>
                      <a:pt x="14567" y="36159"/>
                      <a:pt x="14315" y="36243"/>
                      <a:pt x="14049" y="36313"/>
                    </a:cubicBezTo>
                    <a:cubicBezTo>
                      <a:pt x="13812" y="36369"/>
                      <a:pt x="13574" y="36425"/>
                      <a:pt x="13336" y="36481"/>
                    </a:cubicBezTo>
                    <a:cubicBezTo>
                      <a:pt x="13084" y="36537"/>
                      <a:pt x="12860" y="36593"/>
                      <a:pt x="12636" y="36621"/>
                    </a:cubicBezTo>
                    <a:cubicBezTo>
                      <a:pt x="12496" y="36649"/>
                      <a:pt x="12356" y="36649"/>
                      <a:pt x="12230" y="36677"/>
                    </a:cubicBezTo>
                    <a:cubicBezTo>
                      <a:pt x="12062" y="36691"/>
                      <a:pt x="11894" y="36719"/>
                      <a:pt x="11741" y="36747"/>
                    </a:cubicBezTo>
                    <a:cubicBezTo>
                      <a:pt x="11531" y="36761"/>
                      <a:pt x="11321" y="36789"/>
                      <a:pt x="11111" y="36789"/>
                    </a:cubicBezTo>
                    <a:lnTo>
                      <a:pt x="10789" y="36789"/>
                    </a:lnTo>
                    <a:cubicBezTo>
                      <a:pt x="10677" y="36789"/>
                      <a:pt x="10551" y="36775"/>
                      <a:pt x="10439" y="36775"/>
                    </a:cubicBezTo>
                    <a:lnTo>
                      <a:pt x="10145" y="36775"/>
                    </a:lnTo>
                    <a:cubicBezTo>
                      <a:pt x="10047" y="36775"/>
                      <a:pt x="9949" y="36761"/>
                      <a:pt x="9851" y="36761"/>
                    </a:cubicBezTo>
                    <a:lnTo>
                      <a:pt x="9152" y="36761"/>
                    </a:lnTo>
                    <a:cubicBezTo>
                      <a:pt x="9362" y="36509"/>
                      <a:pt x="10145" y="36173"/>
                      <a:pt x="11783" y="35698"/>
                    </a:cubicBezTo>
                    <a:cubicBezTo>
                      <a:pt x="13238" y="35040"/>
                      <a:pt x="14749" y="34368"/>
                      <a:pt x="16162" y="33557"/>
                    </a:cubicBezTo>
                    <a:cubicBezTo>
                      <a:pt x="16274" y="33515"/>
                      <a:pt x="16386" y="33473"/>
                      <a:pt x="16498" y="33431"/>
                    </a:cubicBezTo>
                    <a:cubicBezTo>
                      <a:pt x="16820" y="33291"/>
                      <a:pt x="17128" y="33137"/>
                      <a:pt x="17436" y="32969"/>
                    </a:cubicBezTo>
                    <a:cubicBezTo>
                      <a:pt x="17744" y="32815"/>
                      <a:pt x="18038" y="32647"/>
                      <a:pt x="18331" y="32479"/>
                    </a:cubicBezTo>
                    <a:cubicBezTo>
                      <a:pt x="18625" y="32297"/>
                      <a:pt x="18905" y="32101"/>
                      <a:pt x="19185" y="31905"/>
                    </a:cubicBezTo>
                    <a:cubicBezTo>
                      <a:pt x="19759" y="31514"/>
                      <a:pt x="20332" y="31122"/>
                      <a:pt x="20878" y="30688"/>
                    </a:cubicBezTo>
                    <a:cubicBezTo>
                      <a:pt x="21004" y="30590"/>
                      <a:pt x="21144" y="30478"/>
                      <a:pt x="21284" y="30366"/>
                    </a:cubicBezTo>
                    <a:cubicBezTo>
                      <a:pt x="21410" y="30254"/>
                      <a:pt x="21550" y="30142"/>
                      <a:pt x="21676" y="30030"/>
                    </a:cubicBezTo>
                    <a:cubicBezTo>
                      <a:pt x="21956" y="29806"/>
                      <a:pt x="22235" y="29582"/>
                      <a:pt x="22501" y="29331"/>
                    </a:cubicBezTo>
                    <a:cubicBezTo>
                      <a:pt x="22767" y="29093"/>
                      <a:pt x="23005" y="28855"/>
                      <a:pt x="23257" y="28603"/>
                    </a:cubicBezTo>
                    <a:cubicBezTo>
                      <a:pt x="23509" y="28365"/>
                      <a:pt x="23733" y="28127"/>
                      <a:pt x="23957" y="27889"/>
                    </a:cubicBezTo>
                    <a:cubicBezTo>
                      <a:pt x="24181" y="27637"/>
                      <a:pt x="24446" y="27344"/>
                      <a:pt x="24684" y="27064"/>
                    </a:cubicBezTo>
                    <a:cubicBezTo>
                      <a:pt x="24936" y="26798"/>
                      <a:pt x="25146" y="26560"/>
                      <a:pt x="25370" y="26308"/>
                    </a:cubicBezTo>
                    <a:cubicBezTo>
                      <a:pt x="25580" y="26042"/>
                      <a:pt x="25804" y="25748"/>
                      <a:pt x="26028" y="25468"/>
                    </a:cubicBezTo>
                    <a:cubicBezTo>
                      <a:pt x="26253" y="25164"/>
                      <a:pt x="26465" y="24847"/>
                      <a:pt x="26665" y="24530"/>
                    </a:cubicBezTo>
                    <a:lnTo>
                      <a:pt x="26665" y="24530"/>
                    </a:lnTo>
                    <a:cubicBezTo>
                      <a:pt x="26662" y="24535"/>
                      <a:pt x="26660" y="24540"/>
                      <a:pt x="26657" y="24545"/>
                    </a:cubicBezTo>
                    <a:cubicBezTo>
                      <a:pt x="27007" y="24013"/>
                      <a:pt x="27385" y="23537"/>
                      <a:pt x="27721" y="23006"/>
                    </a:cubicBezTo>
                    <a:lnTo>
                      <a:pt x="27721" y="23006"/>
                    </a:lnTo>
                    <a:lnTo>
                      <a:pt x="27679" y="23076"/>
                    </a:lnTo>
                    <a:cubicBezTo>
                      <a:pt x="27777" y="22922"/>
                      <a:pt x="27875" y="22768"/>
                      <a:pt x="27973" y="22614"/>
                    </a:cubicBezTo>
                    <a:cubicBezTo>
                      <a:pt x="28169" y="22320"/>
                      <a:pt x="28379" y="22026"/>
                      <a:pt x="28560" y="21718"/>
                    </a:cubicBezTo>
                    <a:cubicBezTo>
                      <a:pt x="28644" y="21592"/>
                      <a:pt x="28714" y="21452"/>
                      <a:pt x="28784" y="21312"/>
                    </a:cubicBezTo>
                    <a:cubicBezTo>
                      <a:pt x="28840" y="21214"/>
                      <a:pt x="28882" y="21089"/>
                      <a:pt x="28910" y="20963"/>
                    </a:cubicBezTo>
                    <a:cubicBezTo>
                      <a:pt x="28910" y="20907"/>
                      <a:pt x="28910" y="20837"/>
                      <a:pt x="28896" y="20767"/>
                    </a:cubicBezTo>
                    <a:cubicBezTo>
                      <a:pt x="28882" y="20725"/>
                      <a:pt x="28854" y="20683"/>
                      <a:pt x="28826" y="20641"/>
                    </a:cubicBezTo>
                    <a:cubicBezTo>
                      <a:pt x="28798" y="20599"/>
                      <a:pt x="28742" y="20543"/>
                      <a:pt x="28686" y="20515"/>
                    </a:cubicBezTo>
                    <a:cubicBezTo>
                      <a:pt x="28630" y="20501"/>
                      <a:pt x="28560" y="20487"/>
                      <a:pt x="28504" y="20487"/>
                    </a:cubicBezTo>
                    <a:lnTo>
                      <a:pt x="28462" y="20487"/>
                    </a:lnTo>
                    <a:cubicBezTo>
                      <a:pt x="28281" y="20515"/>
                      <a:pt x="28113" y="20571"/>
                      <a:pt x="27945" y="20641"/>
                    </a:cubicBezTo>
                    <a:cubicBezTo>
                      <a:pt x="27777" y="20697"/>
                      <a:pt x="27623" y="20753"/>
                      <a:pt x="27469" y="20809"/>
                    </a:cubicBezTo>
                    <a:cubicBezTo>
                      <a:pt x="27301" y="20851"/>
                      <a:pt x="27175" y="20893"/>
                      <a:pt x="27035" y="20935"/>
                    </a:cubicBezTo>
                    <a:cubicBezTo>
                      <a:pt x="26895" y="20977"/>
                      <a:pt x="26741" y="21033"/>
                      <a:pt x="26587" y="21089"/>
                    </a:cubicBezTo>
                    <a:cubicBezTo>
                      <a:pt x="26391" y="21145"/>
                      <a:pt x="26196" y="21186"/>
                      <a:pt x="26000" y="21228"/>
                    </a:cubicBezTo>
                    <a:cubicBezTo>
                      <a:pt x="25776" y="21284"/>
                      <a:pt x="25538" y="21340"/>
                      <a:pt x="25314" y="21396"/>
                    </a:cubicBezTo>
                    <a:cubicBezTo>
                      <a:pt x="24880" y="21522"/>
                      <a:pt x="24446" y="21634"/>
                      <a:pt x="24013" y="21732"/>
                    </a:cubicBezTo>
                    <a:lnTo>
                      <a:pt x="23579" y="21830"/>
                    </a:lnTo>
                    <a:cubicBezTo>
                      <a:pt x="23467" y="21844"/>
                      <a:pt x="23369" y="21858"/>
                      <a:pt x="23271" y="21872"/>
                    </a:cubicBezTo>
                    <a:cubicBezTo>
                      <a:pt x="23131" y="21900"/>
                      <a:pt x="22991" y="21914"/>
                      <a:pt x="22851" y="21928"/>
                    </a:cubicBezTo>
                    <a:cubicBezTo>
                      <a:pt x="22571" y="21956"/>
                      <a:pt x="22277" y="21984"/>
                      <a:pt x="21998" y="21998"/>
                    </a:cubicBezTo>
                    <a:lnTo>
                      <a:pt x="21648" y="22026"/>
                    </a:lnTo>
                    <a:cubicBezTo>
                      <a:pt x="21298" y="22012"/>
                      <a:pt x="20962" y="21984"/>
                      <a:pt x="20626" y="21928"/>
                    </a:cubicBezTo>
                    <a:lnTo>
                      <a:pt x="20808" y="21830"/>
                    </a:lnTo>
                    <a:lnTo>
                      <a:pt x="21312" y="21564"/>
                    </a:lnTo>
                    <a:cubicBezTo>
                      <a:pt x="21634" y="21410"/>
                      <a:pt x="21942" y="21242"/>
                      <a:pt x="22263" y="21089"/>
                    </a:cubicBezTo>
                    <a:lnTo>
                      <a:pt x="22529" y="20949"/>
                    </a:lnTo>
                    <a:cubicBezTo>
                      <a:pt x="22739" y="20865"/>
                      <a:pt x="22949" y="20781"/>
                      <a:pt x="23159" y="20669"/>
                    </a:cubicBezTo>
                    <a:cubicBezTo>
                      <a:pt x="23327" y="20585"/>
                      <a:pt x="23481" y="20515"/>
                      <a:pt x="23649" y="20445"/>
                    </a:cubicBezTo>
                    <a:cubicBezTo>
                      <a:pt x="23817" y="20361"/>
                      <a:pt x="23943" y="20319"/>
                      <a:pt x="24097" y="20249"/>
                    </a:cubicBezTo>
                    <a:cubicBezTo>
                      <a:pt x="24754" y="19969"/>
                      <a:pt x="25398" y="19675"/>
                      <a:pt x="26042" y="19381"/>
                    </a:cubicBezTo>
                    <a:lnTo>
                      <a:pt x="26517" y="19157"/>
                    </a:lnTo>
                    <a:cubicBezTo>
                      <a:pt x="26685" y="19074"/>
                      <a:pt x="26839" y="18990"/>
                      <a:pt x="26993" y="18906"/>
                    </a:cubicBezTo>
                    <a:cubicBezTo>
                      <a:pt x="27203" y="18794"/>
                      <a:pt x="27399" y="18668"/>
                      <a:pt x="27609" y="18556"/>
                    </a:cubicBezTo>
                    <a:lnTo>
                      <a:pt x="27721" y="18472"/>
                    </a:lnTo>
                    <a:cubicBezTo>
                      <a:pt x="27917" y="18332"/>
                      <a:pt x="28099" y="18192"/>
                      <a:pt x="28281" y="18052"/>
                    </a:cubicBezTo>
                    <a:lnTo>
                      <a:pt x="28840" y="17632"/>
                    </a:lnTo>
                    <a:cubicBezTo>
                      <a:pt x="29134" y="17366"/>
                      <a:pt x="29428" y="17086"/>
                      <a:pt x="29694" y="16793"/>
                    </a:cubicBezTo>
                    <a:cubicBezTo>
                      <a:pt x="29834" y="16639"/>
                      <a:pt x="29960" y="16485"/>
                      <a:pt x="30100" y="16331"/>
                    </a:cubicBezTo>
                    <a:cubicBezTo>
                      <a:pt x="30226" y="16177"/>
                      <a:pt x="30352" y="16037"/>
                      <a:pt x="30464" y="15883"/>
                    </a:cubicBezTo>
                    <a:cubicBezTo>
                      <a:pt x="30519" y="15813"/>
                      <a:pt x="30575" y="15729"/>
                      <a:pt x="30631" y="15645"/>
                    </a:cubicBezTo>
                    <a:cubicBezTo>
                      <a:pt x="30687" y="15575"/>
                      <a:pt x="30743" y="15477"/>
                      <a:pt x="30813" y="15407"/>
                    </a:cubicBezTo>
                    <a:cubicBezTo>
                      <a:pt x="30897" y="15281"/>
                      <a:pt x="30981" y="15155"/>
                      <a:pt x="31079" y="15043"/>
                    </a:cubicBezTo>
                    <a:cubicBezTo>
                      <a:pt x="31051" y="14945"/>
                      <a:pt x="30995" y="14862"/>
                      <a:pt x="30911" y="14806"/>
                    </a:cubicBezTo>
                    <a:cubicBezTo>
                      <a:pt x="30855" y="14778"/>
                      <a:pt x="30799" y="14764"/>
                      <a:pt x="30743" y="14764"/>
                    </a:cubicBezTo>
                    <a:cubicBezTo>
                      <a:pt x="30715" y="14764"/>
                      <a:pt x="30687" y="14764"/>
                      <a:pt x="30659" y="14778"/>
                    </a:cubicBezTo>
                    <a:lnTo>
                      <a:pt x="30645" y="14778"/>
                    </a:lnTo>
                    <a:cubicBezTo>
                      <a:pt x="31177" y="13882"/>
                      <a:pt x="31443" y="12846"/>
                      <a:pt x="31429" y="11811"/>
                    </a:cubicBezTo>
                    <a:cubicBezTo>
                      <a:pt x="31541" y="9068"/>
                      <a:pt x="31443" y="6088"/>
                      <a:pt x="29750" y="3793"/>
                    </a:cubicBezTo>
                    <a:cubicBezTo>
                      <a:pt x="29596" y="3597"/>
                      <a:pt x="29442" y="3415"/>
                      <a:pt x="29274" y="3233"/>
                    </a:cubicBezTo>
                    <a:cubicBezTo>
                      <a:pt x="29176" y="3023"/>
                      <a:pt x="29064" y="2827"/>
                      <a:pt x="28938" y="2645"/>
                    </a:cubicBezTo>
                    <a:cubicBezTo>
                      <a:pt x="28854" y="2505"/>
                      <a:pt x="28756" y="2365"/>
                      <a:pt x="28644" y="2240"/>
                    </a:cubicBezTo>
                    <a:cubicBezTo>
                      <a:pt x="28574" y="2128"/>
                      <a:pt x="28476" y="2044"/>
                      <a:pt x="28393" y="1946"/>
                    </a:cubicBezTo>
                    <a:cubicBezTo>
                      <a:pt x="28309" y="1848"/>
                      <a:pt x="28267" y="1820"/>
                      <a:pt x="28197" y="1750"/>
                    </a:cubicBezTo>
                    <a:cubicBezTo>
                      <a:pt x="28113" y="1652"/>
                      <a:pt x="28015" y="1554"/>
                      <a:pt x="27931" y="1470"/>
                    </a:cubicBezTo>
                    <a:cubicBezTo>
                      <a:pt x="27833" y="1400"/>
                      <a:pt x="27735" y="1316"/>
                      <a:pt x="27651" y="1246"/>
                    </a:cubicBezTo>
                    <a:cubicBezTo>
                      <a:pt x="27553" y="1176"/>
                      <a:pt x="27413" y="1092"/>
                      <a:pt x="27301" y="1022"/>
                    </a:cubicBezTo>
                    <a:cubicBezTo>
                      <a:pt x="27245" y="994"/>
                      <a:pt x="27189" y="952"/>
                      <a:pt x="27133" y="924"/>
                    </a:cubicBezTo>
                    <a:cubicBezTo>
                      <a:pt x="27063" y="896"/>
                      <a:pt x="26993" y="854"/>
                      <a:pt x="26923" y="840"/>
                    </a:cubicBezTo>
                    <a:cubicBezTo>
                      <a:pt x="26825" y="798"/>
                      <a:pt x="26727" y="756"/>
                      <a:pt x="26629" y="714"/>
                    </a:cubicBezTo>
                    <a:cubicBezTo>
                      <a:pt x="26531" y="658"/>
                      <a:pt x="26447" y="616"/>
                      <a:pt x="26350" y="574"/>
                    </a:cubicBezTo>
                    <a:cubicBezTo>
                      <a:pt x="26154" y="504"/>
                      <a:pt x="25944" y="434"/>
                      <a:pt x="25734" y="378"/>
                    </a:cubicBezTo>
                    <a:lnTo>
                      <a:pt x="25636" y="350"/>
                    </a:lnTo>
                    <a:cubicBezTo>
                      <a:pt x="25356" y="252"/>
                      <a:pt x="25076" y="169"/>
                      <a:pt x="24782" y="99"/>
                    </a:cubicBezTo>
                    <a:cubicBezTo>
                      <a:pt x="24530" y="29"/>
                      <a:pt x="24265" y="1"/>
                      <a:pt x="23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27"/>
              <p:cNvSpPr/>
              <p:nvPr/>
            </p:nvSpPr>
            <p:spPr>
              <a:xfrm rot="5400000">
                <a:off x="965110" y="-38622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27"/>
              <p:cNvSpPr/>
              <p:nvPr/>
            </p:nvSpPr>
            <p:spPr>
              <a:xfrm rot="5400000">
                <a:off x="1263551" y="-34651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7"/>
              <p:cNvSpPr/>
              <p:nvPr/>
            </p:nvSpPr>
            <p:spPr>
              <a:xfrm rot="5400000">
                <a:off x="1121458" y="-15327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7"/>
              <p:cNvSpPr/>
              <p:nvPr/>
            </p:nvSpPr>
            <p:spPr>
              <a:xfrm rot="5400000">
                <a:off x="833298" y="-32946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7"/>
              <p:cNvSpPr/>
              <p:nvPr/>
            </p:nvSpPr>
            <p:spPr>
              <a:xfrm rot="5400000">
                <a:off x="292067" y="-69793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52" y="1"/>
                    </a:moveTo>
                    <a:cubicBezTo>
                      <a:pt x="347" y="1"/>
                      <a:pt x="342" y="1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09"/>
                    </a:lnTo>
                    <a:lnTo>
                      <a:pt x="14" y="309"/>
                    </a:lnTo>
                    <a:cubicBezTo>
                      <a:pt x="5" y="519"/>
                      <a:pt x="165" y="657"/>
                      <a:pt x="338" y="657"/>
                    </a:cubicBezTo>
                    <a:cubicBezTo>
                      <a:pt x="419" y="657"/>
                      <a:pt x="503" y="627"/>
                      <a:pt x="574" y="561"/>
                    </a:cubicBezTo>
                    <a:cubicBezTo>
                      <a:pt x="780" y="355"/>
                      <a:pt x="636" y="1"/>
                      <a:pt x="35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7"/>
              <p:cNvSpPr/>
              <p:nvPr/>
            </p:nvSpPr>
            <p:spPr>
              <a:xfrm rot="5400000">
                <a:off x="-150650" y="-59436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5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7"/>
              <p:cNvSpPr/>
              <p:nvPr/>
            </p:nvSpPr>
            <p:spPr>
              <a:xfrm rot="5400000">
                <a:off x="362870" y="-1833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5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7"/>
              <p:cNvSpPr/>
              <p:nvPr/>
            </p:nvSpPr>
            <p:spPr>
              <a:xfrm rot="5400000">
                <a:off x="458108" y="-10178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7"/>
              <p:cNvSpPr/>
              <p:nvPr/>
            </p:nvSpPr>
            <p:spPr>
              <a:xfrm rot="1819414">
                <a:off x="346714" y="-335638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32"/>
                      <a:pt x="164" y="671"/>
                      <a:pt x="334" y="671"/>
                    </a:cubicBezTo>
                    <a:cubicBezTo>
                      <a:pt x="413" y="671"/>
                      <a:pt x="494" y="641"/>
                      <a:pt x="561" y="574"/>
                    </a:cubicBezTo>
                    <a:cubicBezTo>
                      <a:pt x="784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27"/>
              <p:cNvSpPr/>
              <p:nvPr/>
            </p:nvSpPr>
            <p:spPr>
              <a:xfrm rot="5400000">
                <a:off x="389713" y="-40518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27"/>
              <p:cNvSpPr/>
              <p:nvPr/>
            </p:nvSpPr>
            <p:spPr>
              <a:xfrm rot="5400000">
                <a:off x="331012" y="-46822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1"/>
                      <a:pt x="630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27"/>
              <p:cNvSpPr/>
              <p:nvPr/>
            </p:nvSpPr>
            <p:spPr>
              <a:xfrm rot="5400000">
                <a:off x="-150369" y="-49004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27"/>
              <p:cNvSpPr/>
              <p:nvPr/>
            </p:nvSpPr>
            <p:spPr>
              <a:xfrm rot="5400000">
                <a:off x="197940" y="-26115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27"/>
              <p:cNvSpPr/>
              <p:nvPr/>
            </p:nvSpPr>
            <p:spPr>
              <a:xfrm rot="5400000">
                <a:off x="-21587" y="-46080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27"/>
              <p:cNvSpPr/>
              <p:nvPr/>
            </p:nvSpPr>
            <p:spPr>
              <a:xfrm rot="5400000">
                <a:off x="68513" y="-40274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27"/>
              <p:cNvSpPr/>
              <p:nvPr/>
            </p:nvSpPr>
            <p:spPr>
              <a:xfrm rot="5400000">
                <a:off x="173802" y="-46440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1" y="365"/>
                      <a:pt x="631" y="15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27"/>
              <p:cNvSpPr/>
              <p:nvPr/>
            </p:nvSpPr>
            <p:spPr>
              <a:xfrm rot="5400000">
                <a:off x="613953" y="-3602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27"/>
              <p:cNvSpPr/>
              <p:nvPr/>
            </p:nvSpPr>
            <p:spPr>
              <a:xfrm rot="5400000">
                <a:off x="725591" y="-21473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27"/>
              <p:cNvSpPr/>
              <p:nvPr/>
            </p:nvSpPr>
            <p:spPr>
              <a:xfrm rot="5400000">
                <a:off x="739817" y="-10702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27"/>
              <p:cNvSpPr/>
              <p:nvPr/>
            </p:nvSpPr>
            <p:spPr>
              <a:xfrm rot="5400000">
                <a:off x="826703" y="758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27"/>
              <p:cNvSpPr/>
              <p:nvPr/>
            </p:nvSpPr>
            <p:spPr>
              <a:xfrm rot="5400000">
                <a:off x="926635" y="1773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27"/>
              <p:cNvSpPr/>
              <p:nvPr/>
            </p:nvSpPr>
            <p:spPr>
              <a:xfrm rot="5400000">
                <a:off x="1006465" y="279773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32"/>
                      <a:pt x="169" y="670"/>
                      <a:pt x="344" y="670"/>
                    </a:cubicBezTo>
                    <a:cubicBezTo>
                      <a:pt x="425" y="670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27"/>
              <p:cNvSpPr/>
              <p:nvPr/>
            </p:nvSpPr>
            <p:spPr>
              <a:xfrm rot="5400000">
                <a:off x="1041282" y="410491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27"/>
              <p:cNvSpPr/>
              <p:nvPr/>
            </p:nvSpPr>
            <p:spPr>
              <a:xfrm rot="5400000">
                <a:off x="1150026" y="476497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27"/>
              <p:cNvSpPr/>
              <p:nvPr/>
            </p:nvSpPr>
            <p:spPr>
              <a:xfrm rot="5400000">
                <a:off x="1045113" y="-20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27"/>
              <p:cNvSpPr/>
              <p:nvPr/>
            </p:nvSpPr>
            <p:spPr>
              <a:xfrm rot="5400000">
                <a:off x="1168947" y="-7623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lnTo>
                      <a:pt x="15" y="322"/>
                    </a:lnTo>
                    <a:cubicBezTo>
                      <a:pt x="15" y="522"/>
                      <a:pt x="177" y="657"/>
                      <a:pt x="346" y="657"/>
                    </a:cubicBezTo>
                    <a:cubicBezTo>
                      <a:pt x="426" y="657"/>
                      <a:pt x="508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27"/>
              <p:cNvSpPr/>
              <p:nvPr/>
            </p:nvSpPr>
            <p:spPr>
              <a:xfrm rot="5400000">
                <a:off x="1292551" y="-16436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27"/>
              <p:cNvSpPr/>
              <p:nvPr/>
            </p:nvSpPr>
            <p:spPr>
              <a:xfrm rot="5400000">
                <a:off x="88056" y="-684736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27"/>
              <p:cNvSpPr/>
              <p:nvPr/>
            </p:nvSpPr>
            <p:spPr>
              <a:xfrm rot="5400000">
                <a:off x="1421109" y="-30178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27"/>
              <p:cNvSpPr/>
              <p:nvPr/>
            </p:nvSpPr>
            <p:spPr>
              <a:xfrm rot="5400000">
                <a:off x="1522279" y="4198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27"/>
              <p:cNvSpPr/>
              <p:nvPr/>
            </p:nvSpPr>
            <p:spPr>
              <a:xfrm rot="5400000">
                <a:off x="1328348" y="1888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27"/>
              <p:cNvSpPr/>
              <p:nvPr/>
            </p:nvSpPr>
            <p:spPr>
              <a:xfrm rot="5400000">
                <a:off x="1234407" y="19582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27"/>
              <p:cNvSpPr/>
              <p:nvPr/>
            </p:nvSpPr>
            <p:spPr>
              <a:xfrm rot="5400000">
                <a:off x="1171654" y="282941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7" y="671"/>
                    </a:cubicBezTo>
                    <a:cubicBezTo>
                      <a:pt x="419" y="671"/>
                      <a:pt x="503" y="641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27"/>
              <p:cNvSpPr/>
              <p:nvPr/>
            </p:nvSpPr>
            <p:spPr>
              <a:xfrm rot="5400000">
                <a:off x="1240051" y="45132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27"/>
              <p:cNvSpPr/>
              <p:nvPr/>
            </p:nvSpPr>
            <p:spPr>
              <a:xfrm rot="5400000">
                <a:off x="1521473" y="23781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27"/>
              <p:cNvSpPr/>
              <p:nvPr/>
            </p:nvSpPr>
            <p:spPr>
              <a:xfrm rot="5400000">
                <a:off x="1590820" y="35790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27"/>
              <p:cNvSpPr/>
              <p:nvPr/>
            </p:nvSpPr>
            <p:spPr>
              <a:xfrm rot="5400000">
                <a:off x="1701638" y="4872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27"/>
              <p:cNvSpPr/>
              <p:nvPr/>
            </p:nvSpPr>
            <p:spPr>
              <a:xfrm rot="5400000">
                <a:off x="1901904" y="38128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27"/>
              <p:cNvSpPr/>
              <p:nvPr/>
            </p:nvSpPr>
            <p:spPr>
              <a:xfrm rot="5400000">
                <a:off x="1965578" y="621499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27"/>
              <p:cNvSpPr/>
              <p:nvPr/>
            </p:nvSpPr>
            <p:spPr>
              <a:xfrm rot="5400000">
                <a:off x="1906310" y="817734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5" y="141"/>
                      <a:pt x="1" y="322"/>
                    </a:cubicBezTo>
                    <a:cubicBezTo>
                      <a:pt x="1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27"/>
              <p:cNvSpPr/>
              <p:nvPr/>
            </p:nvSpPr>
            <p:spPr>
              <a:xfrm rot="5400000">
                <a:off x="2266986" y="66498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27"/>
              <p:cNvSpPr/>
              <p:nvPr/>
            </p:nvSpPr>
            <p:spPr>
              <a:xfrm rot="5400000">
                <a:off x="1661204" y="88233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5" y="1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27"/>
              <p:cNvSpPr/>
              <p:nvPr/>
            </p:nvSpPr>
            <p:spPr>
              <a:xfrm rot="5400000">
                <a:off x="965340" y="-288484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0" y="671"/>
                      <a:pt x="345" y="671"/>
                    </a:cubicBezTo>
                    <a:cubicBezTo>
                      <a:pt x="426" y="671"/>
                      <a:pt x="508" y="641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27"/>
              <p:cNvSpPr/>
              <p:nvPr/>
            </p:nvSpPr>
            <p:spPr>
              <a:xfrm rot="5400000">
                <a:off x="811929" y="-16703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27"/>
              <p:cNvSpPr/>
              <p:nvPr/>
            </p:nvSpPr>
            <p:spPr>
              <a:xfrm rot="5400000">
                <a:off x="700363" y="-284250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33"/>
                      <a:pt x="164" y="665"/>
                      <a:pt x="339" y="665"/>
                    </a:cubicBezTo>
                    <a:cubicBezTo>
                      <a:pt x="420" y="665"/>
                      <a:pt x="504" y="636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27"/>
              <p:cNvSpPr/>
              <p:nvPr/>
            </p:nvSpPr>
            <p:spPr>
              <a:xfrm rot="5400000">
                <a:off x="411357" y="-53528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27"/>
              <p:cNvSpPr/>
              <p:nvPr/>
            </p:nvSpPr>
            <p:spPr>
              <a:xfrm rot="5400000">
                <a:off x="861175" y="-20971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27"/>
              <p:cNvSpPr/>
              <p:nvPr/>
            </p:nvSpPr>
            <p:spPr>
              <a:xfrm rot="5400000">
                <a:off x="1080593" y="-30138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27"/>
              <p:cNvSpPr/>
              <p:nvPr/>
            </p:nvSpPr>
            <p:spPr>
              <a:xfrm rot="5400000">
                <a:off x="1132978" y="-40693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27"/>
              <p:cNvSpPr/>
              <p:nvPr/>
            </p:nvSpPr>
            <p:spPr>
              <a:xfrm rot="5400000">
                <a:off x="1188502" y="-27002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27"/>
              <p:cNvSpPr/>
              <p:nvPr/>
            </p:nvSpPr>
            <p:spPr>
              <a:xfrm rot="5400000">
                <a:off x="1328435" y="-29130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0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27"/>
              <p:cNvSpPr/>
              <p:nvPr/>
            </p:nvSpPr>
            <p:spPr>
              <a:xfrm rot="5400000">
                <a:off x="1344850" y="-39659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27"/>
              <p:cNvSpPr/>
              <p:nvPr/>
            </p:nvSpPr>
            <p:spPr>
              <a:xfrm rot="5400000">
                <a:off x="1488844" y="-32672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22" y="0"/>
                    </a:moveTo>
                    <a:cubicBezTo>
                      <a:pt x="140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27"/>
              <p:cNvSpPr/>
              <p:nvPr/>
            </p:nvSpPr>
            <p:spPr>
              <a:xfrm rot="5400000">
                <a:off x="1560178" y="-8294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27"/>
              <p:cNvSpPr/>
              <p:nvPr/>
            </p:nvSpPr>
            <p:spPr>
              <a:xfrm rot="5400000">
                <a:off x="1412642" y="-19419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27"/>
              <p:cNvSpPr/>
              <p:nvPr/>
            </p:nvSpPr>
            <p:spPr>
              <a:xfrm rot="5400000">
                <a:off x="1231325" y="951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27"/>
              <p:cNvSpPr/>
              <p:nvPr/>
            </p:nvSpPr>
            <p:spPr>
              <a:xfrm rot="5400000">
                <a:off x="1016515" y="3109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27"/>
              <p:cNvSpPr/>
              <p:nvPr/>
            </p:nvSpPr>
            <p:spPr>
              <a:xfrm rot="5400000">
                <a:off x="963612" y="6683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30"/>
                      <a:pt x="561" y="561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27"/>
              <p:cNvSpPr/>
              <p:nvPr/>
            </p:nvSpPr>
            <p:spPr>
              <a:xfrm rot="5400000">
                <a:off x="851441" y="-1122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27"/>
              <p:cNvSpPr/>
              <p:nvPr/>
            </p:nvSpPr>
            <p:spPr>
              <a:xfrm rot="5400000">
                <a:off x="1036963" y="-17573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30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27"/>
              <p:cNvSpPr/>
              <p:nvPr/>
            </p:nvSpPr>
            <p:spPr>
              <a:xfrm rot="5400000">
                <a:off x="864746" y="13068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27"/>
              <p:cNvSpPr/>
              <p:nvPr/>
            </p:nvSpPr>
            <p:spPr>
              <a:xfrm rot="5400000">
                <a:off x="710558" y="-7338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0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27"/>
              <p:cNvSpPr/>
              <p:nvPr/>
            </p:nvSpPr>
            <p:spPr>
              <a:xfrm rot="5400000">
                <a:off x="750703" y="6755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5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27"/>
              <p:cNvSpPr/>
              <p:nvPr/>
            </p:nvSpPr>
            <p:spPr>
              <a:xfrm rot="5400000">
                <a:off x="99858" y="-54342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27"/>
              <p:cNvSpPr/>
              <p:nvPr/>
            </p:nvSpPr>
            <p:spPr>
              <a:xfrm rot="5400000">
                <a:off x="516800" y="-36701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27"/>
              <p:cNvSpPr/>
              <p:nvPr/>
            </p:nvSpPr>
            <p:spPr>
              <a:xfrm rot="5400000">
                <a:off x="262755" y="-39563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27"/>
              <p:cNvSpPr/>
              <p:nvPr/>
            </p:nvSpPr>
            <p:spPr>
              <a:xfrm rot="5400000">
                <a:off x="286515" y="-276885"/>
                <a:ext cx="4515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6" extrusionOk="0">
                    <a:moveTo>
                      <a:pt x="336" y="1"/>
                    </a:moveTo>
                    <a:cubicBezTo>
                      <a:pt x="154" y="1"/>
                      <a:pt x="14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27"/>
              <p:cNvSpPr/>
              <p:nvPr/>
            </p:nvSpPr>
            <p:spPr>
              <a:xfrm rot="5400000">
                <a:off x="-89153" y="-667896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27"/>
              <p:cNvSpPr/>
              <p:nvPr/>
            </p:nvSpPr>
            <p:spPr>
              <a:xfrm rot="5400000">
                <a:off x="-308960" y="-61811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0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27"/>
              <p:cNvSpPr/>
              <p:nvPr/>
            </p:nvSpPr>
            <p:spPr>
              <a:xfrm rot="5400000">
                <a:off x="-11075" y="-56330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27"/>
              <p:cNvSpPr/>
              <p:nvPr/>
            </p:nvSpPr>
            <p:spPr>
              <a:xfrm rot="5400000">
                <a:off x="290729" y="-15788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27"/>
              <p:cNvSpPr/>
              <p:nvPr/>
            </p:nvSpPr>
            <p:spPr>
              <a:xfrm rot="5400000">
                <a:off x="393800" y="-119320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0"/>
                      <a:pt x="334" y="660"/>
                    </a:cubicBezTo>
                    <a:cubicBezTo>
                      <a:pt x="418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27"/>
              <p:cNvSpPr/>
              <p:nvPr/>
            </p:nvSpPr>
            <p:spPr>
              <a:xfrm rot="5400000">
                <a:off x="471816" y="-18719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2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27"/>
              <p:cNvSpPr/>
              <p:nvPr/>
            </p:nvSpPr>
            <p:spPr>
              <a:xfrm rot="5400000">
                <a:off x="493847" y="-25542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27"/>
              <p:cNvSpPr/>
              <p:nvPr/>
            </p:nvSpPr>
            <p:spPr>
              <a:xfrm rot="5400000">
                <a:off x="496410" y="-7154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27"/>
              <p:cNvSpPr/>
              <p:nvPr/>
            </p:nvSpPr>
            <p:spPr>
              <a:xfrm rot="5400000">
                <a:off x="510925" y="-6170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50" y="0"/>
                    </a:moveTo>
                    <a:cubicBezTo>
                      <a:pt x="168" y="0"/>
                      <a:pt x="14" y="140"/>
                      <a:pt x="14" y="322"/>
                    </a:cubicBezTo>
                    <a:lnTo>
                      <a:pt x="0" y="336"/>
                    </a:ln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84" y="364"/>
                      <a:pt x="644" y="0"/>
                      <a:pt x="35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27"/>
              <p:cNvSpPr/>
              <p:nvPr/>
            </p:nvSpPr>
            <p:spPr>
              <a:xfrm rot="5400000">
                <a:off x="966953" y="62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5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27"/>
              <p:cNvSpPr/>
              <p:nvPr/>
            </p:nvSpPr>
            <p:spPr>
              <a:xfrm rot="5400000">
                <a:off x="1058850" y="279744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1"/>
                    </a:moveTo>
                    <a:cubicBezTo>
                      <a:pt x="154" y="1"/>
                      <a:pt x="14" y="155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27"/>
              <p:cNvSpPr/>
              <p:nvPr/>
            </p:nvSpPr>
            <p:spPr>
              <a:xfrm rot="5400000">
                <a:off x="626638" y="-21375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14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27"/>
              <p:cNvSpPr/>
              <p:nvPr/>
            </p:nvSpPr>
            <p:spPr>
              <a:xfrm rot="5400000">
                <a:off x="574171" y="-49189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27"/>
              <p:cNvSpPr/>
              <p:nvPr/>
            </p:nvSpPr>
            <p:spPr>
              <a:xfrm rot="5400000">
                <a:off x="757269" y="5234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7" y="660"/>
                      <a:pt x="491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27"/>
              <p:cNvSpPr/>
              <p:nvPr/>
            </p:nvSpPr>
            <p:spPr>
              <a:xfrm rot="5400000">
                <a:off x="969775" y="-3741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27"/>
              <p:cNvSpPr/>
              <p:nvPr/>
            </p:nvSpPr>
            <p:spPr>
              <a:xfrm rot="5400000">
                <a:off x="906072" y="22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27"/>
              <p:cNvSpPr/>
              <p:nvPr/>
            </p:nvSpPr>
            <p:spPr>
              <a:xfrm rot="5400000">
                <a:off x="1110313" y="107153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27"/>
              <p:cNvSpPr/>
              <p:nvPr/>
            </p:nvSpPr>
            <p:spPr>
              <a:xfrm rot="5400000">
                <a:off x="1066913" y="13788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27"/>
              <p:cNvSpPr/>
              <p:nvPr/>
            </p:nvSpPr>
            <p:spPr>
              <a:xfrm rot="5400000">
                <a:off x="852507" y="1910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27"/>
              <p:cNvSpPr/>
              <p:nvPr/>
            </p:nvSpPr>
            <p:spPr>
              <a:xfrm rot="5400000">
                <a:off x="952870" y="35750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27"/>
              <p:cNvSpPr/>
              <p:nvPr/>
            </p:nvSpPr>
            <p:spPr>
              <a:xfrm rot="5400000">
                <a:off x="1010065" y="443782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6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27"/>
              <p:cNvSpPr/>
              <p:nvPr/>
            </p:nvSpPr>
            <p:spPr>
              <a:xfrm rot="5400000">
                <a:off x="1181331" y="540863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5" y="574"/>
                    </a:cubicBezTo>
                    <a:cubicBezTo>
                      <a:pt x="784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27"/>
              <p:cNvSpPr/>
              <p:nvPr/>
            </p:nvSpPr>
            <p:spPr>
              <a:xfrm rot="5400000">
                <a:off x="1320371" y="56545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27"/>
              <p:cNvSpPr/>
              <p:nvPr/>
            </p:nvSpPr>
            <p:spPr>
              <a:xfrm rot="5400000">
                <a:off x="1269196" y="631147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27"/>
              <p:cNvSpPr/>
              <p:nvPr/>
            </p:nvSpPr>
            <p:spPr>
              <a:xfrm rot="5400000">
                <a:off x="1281608" y="-56020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27"/>
              <p:cNvSpPr/>
              <p:nvPr/>
            </p:nvSpPr>
            <p:spPr>
              <a:xfrm rot="5400000">
                <a:off x="1477151" y="13629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27"/>
              <p:cNvSpPr/>
              <p:nvPr/>
            </p:nvSpPr>
            <p:spPr>
              <a:xfrm rot="5400000">
                <a:off x="1469001" y="-98383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27"/>
              <p:cNvSpPr/>
              <p:nvPr/>
            </p:nvSpPr>
            <p:spPr>
              <a:xfrm rot="5400000">
                <a:off x="1674193" y="-116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27"/>
              <p:cNvSpPr/>
              <p:nvPr/>
            </p:nvSpPr>
            <p:spPr>
              <a:xfrm rot="5400000">
                <a:off x="1472745" y="23660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27"/>
              <p:cNvSpPr/>
              <p:nvPr/>
            </p:nvSpPr>
            <p:spPr>
              <a:xfrm rot="5400000">
                <a:off x="1718917" y="1830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27"/>
              <p:cNvSpPr/>
              <p:nvPr/>
            </p:nvSpPr>
            <p:spPr>
              <a:xfrm rot="5400000">
                <a:off x="2052637" y="3837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27"/>
              <p:cNvSpPr/>
              <p:nvPr/>
            </p:nvSpPr>
            <p:spPr>
              <a:xfrm rot="5400000">
                <a:off x="165869" y="-36294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27"/>
              <p:cNvSpPr/>
              <p:nvPr/>
            </p:nvSpPr>
            <p:spPr>
              <a:xfrm rot="5400000">
                <a:off x="230997" y="-60731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27"/>
              <p:cNvSpPr/>
              <p:nvPr/>
            </p:nvSpPr>
            <p:spPr>
              <a:xfrm rot="5400000">
                <a:off x="1917225" y="-8536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27"/>
              <p:cNvSpPr/>
              <p:nvPr/>
            </p:nvSpPr>
            <p:spPr>
              <a:xfrm rot="5400000">
                <a:off x="1893409" y="6332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27"/>
              <p:cNvSpPr/>
              <p:nvPr/>
            </p:nvSpPr>
            <p:spPr>
              <a:xfrm rot="5400000">
                <a:off x="1843875" y="-9985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27"/>
              <p:cNvSpPr/>
              <p:nvPr/>
            </p:nvSpPr>
            <p:spPr>
              <a:xfrm rot="5400000">
                <a:off x="1785730" y="-3951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27"/>
              <p:cNvSpPr/>
              <p:nvPr/>
            </p:nvSpPr>
            <p:spPr>
              <a:xfrm rot="5400000">
                <a:off x="1934159" y="14433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27"/>
              <p:cNvSpPr/>
              <p:nvPr/>
            </p:nvSpPr>
            <p:spPr>
              <a:xfrm rot="5400000">
                <a:off x="2201325" y="36236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27"/>
              <p:cNvSpPr/>
              <p:nvPr/>
            </p:nvSpPr>
            <p:spPr>
              <a:xfrm rot="5400000">
                <a:off x="1894388" y="57853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27"/>
              <p:cNvSpPr/>
              <p:nvPr/>
            </p:nvSpPr>
            <p:spPr>
              <a:xfrm rot="5400000">
                <a:off x="1761626" y="78588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27"/>
              <p:cNvSpPr/>
              <p:nvPr/>
            </p:nvSpPr>
            <p:spPr>
              <a:xfrm rot="5400000">
                <a:off x="1735044" y="3434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27"/>
              <p:cNvSpPr/>
              <p:nvPr/>
            </p:nvSpPr>
            <p:spPr>
              <a:xfrm rot="5400000">
                <a:off x="1480377" y="39825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27"/>
              <p:cNvSpPr/>
              <p:nvPr/>
            </p:nvSpPr>
            <p:spPr>
              <a:xfrm rot="5400000">
                <a:off x="1306778" y="185716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1"/>
                    </a:cubicBezTo>
                    <a:cubicBezTo>
                      <a:pt x="155" y="1"/>
                      <a:pt x="15" y="141"/>
                      <a:pt x="1" y="322"/>
                    </a:cubicBezTo>
                    <a:lnTo>
                      <a:pt x="15" y="322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5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27"/>
              <p:cNvSpPr/>
              <p:nvPr/>
            </p:nvSpPr>
            <p:spPr>
              <a:xfrm rot="5400000">
                <a:off x="1293387" y="39419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3" name="Google Shape;7233;p27"/>
            <p:cNvGrpSpPr/>
            <p:nvPr/>
          </p:nvGrpSpPr>
          <p:grpSpPr>
            <a:xfrm>
              <a:off x="7886734" y="-51861"/>
              <a:ext cx="1476697" cy="1837718"/>
              <a:chOff x="7664649" y="-868807"/>
              <a:chExt cx="1742209" cy="2168143"/>
            </a:xfrm>
          </p:grpSpPr>
          <p:sp>
            <p:nvSpPr>
              <p:cNvPr id="7234" name="Google Shape;7234;p27"/>
              <p:cNvSpPr/>
              <p:nvPr/>
            </p:nvSpPr>
            <p:spPr>
              <a:xfrm rot="5400000">
                <a:off x="7451683" y="-655841"/>
                <a:ext cx="2168143" cy="1742209"/>
              </a:xfrm>
              <a:custGeom>
                <a:avLst/>
                <a:gdLst/>
                <a:ahLst/>
                <a:cxnLst/>
                <a:rect l="l" t="t" r="r" b="b"/>
                <a:pathLst>
                  <a:path w="37643" h="30248" extrusionOk="0">
                    <a:moveTo>
                      <a:pt x="12958" y="5872"/>
                    </a:moveTo>
                    <a:cubicBezTo>
                      <a:pt x="13028" y="5914"/>
                      <a:pt x="13098" y="5970"/>
                      <a:pt x="13182" y="6012"/>
                    </a:cubicBezTo>
                    <a:cubicBezTo>
                      <a:pt x="13112" y="5984"/>
                      <a:pt x="13042" y="5942"/>
                      <a:pt x="12986" y="5914"/>
                    </a:cubicBezTo>
                    <a:lnTo>
                      <a:pt x="12958" y="5886"/>
                    </a:lnTo>
                    <a:lnTo>
                      <a:pt x="12958" y="5872"/>
                    </a:lnTo>
                    <a:close/>
                    <a:moveTo>
                      <a:pt x="37642" y="29366"/>
                    </a:moveTo>
                    <a:cubicBezTo>
                      <a:pt x="37642" y="29369"/>
                      <a:pt x="37641" y="29371"/>
                      <a:pt x="37641" y="29374"/>
                    </a:cubicBezTo>
                    <a:lnTo>
                      <a:pt x="37641" y="29374"/>
                    </a:lnTo>
                    <a:cubicBezTo>
                      <a:pt x="37641" y="29376"/>
                      <a:pt x="37642" y="29378"/>
                      <a:pt x="37642" y="29380"/>
                    </a:cubicBezTo>
                    <a:lnTo>
                      <a:pt x="37642" y="29366"/>
                    </a:lnTo>
                    <a:close/>
                    <a:moveTo>
                      <a:pt x="3236" y="0"/>
                    </a:moveTo>
                    <a:cubicBezTo>
                      <a:pt x="3110" y="0"/>
                      <a:pt x="2992" y="16"/>
                      <a:pt x="2883" y="50"/>
                    </a:cubicBezTo>
                    <a:cubicBezTo>
                      <a:pt x="2184" y="232"/>
                      <a:pt x="1414" y="2205"/>
                      <a:pt x="1414" y="2835"/>
                    </a:cubicBezTo>
                    <a:cubicBezTo>
                      <a:pt x="1008" y="3381"/>
                      <a:pt x="1078" y="4080"/>
                      <a:pt x="882" y="4696"/>
                    </a:cubicBezTo>
                    <a:lnTo>
                      <a:pt x="882" y="4682"/>
                    </a:lnTo>
                    <a:lnTo>
                      <a:pt x="882" y="4682"/>
                    </a:lnTo>
                    <a:cubicBezTo>
                      <a:pt x="1" y="9342"/>
                      <a:pt x="1008" y="14268"/>
                      <a:pt x="3023" y="18564"/>
                    </a:cubicBezTo>
                    <a:cubicBezTo>
                      <a:pt x="3640" y="17491"/>
                      <a:pt x="5734" y="13064"/>
                      <a:pt x="6440" y="13064"/>
                    </a:cubicBezTo>
                    <a:cubicBezTo>
                      <a:pt x="6711" y="13064"/>
                      <a:pt x="6778" y="13715"/>
                      <a:pt x="6479" y="15457"/>
                    </a:cubicBezTo>
                    <a:lnTo>
                      <a:pt x="6479" y="15443"/>
                    </a:lnTo>
                    <a:cubicBezTo>
                      <a:pt x="6144" y="17444"/>
                      <a:pt x="5360" y="19361"/>
                      <a:pt x="4660" y="21250"/>
                    </a:cubicBezTo>
                    <a:cubicBezTo>
                      <a:pt x="6270" y="23531"/>
                      <a:pt x="8872" y="25602"/>
                      <a:pt x="11405" y="26680"/>
                    </a:cubicBezTo>
                    <a:cubicBezTo>
                      <a:pt x="12581" y="27323"/>
                      <a:pt x="13910" y="27673"/>
                      <a:pt x="15155" y="28191"/>
                    </a:cubicBezTo>
                    <a:cubicBezTo>
                      <a:pt x="15631" y="25868"/>
                      <a:pt x="16219" y="23573"/>
                      <a:pt x="16653" y="21236"/>
                    </a:cubicBezTo>
                    <a:lnTo>
                      <a:pt x="16653" y="21236"/>
                    </a:lnTo>
                    <a:cubicBezTo>
                      <a:pt x="16650" y="21241"/>
                      <a:pt x="16648" y="21245"/>
                      <a:pt x="16647" y="21249"/>
                    </a:cubicBezTo>
                    <a:lnTo>
                      <a:pt x="16647" y="21249"/>
                    </a:lnTo>
                    <a:cubicBezTo>
                      <a:pt x="17007" y="18746"/>
                      <a:pt x="17308" y="17776"/>
                      <a:pt x="17551" y="17776"/>
                    </a:cubicBezTo>
                    <a:cubicBezTo>
                      <a:pt x="18313" y="17776"/>
                      <a:pt x="18506" y="27315"/>
                      <a:pt x="18178" y="29031"/>
                    </a:cubicBezTo>
                    <a:cubicBezTo>
                      <a:pt x="20305" y="29380"/>
                      <a:pt x="22446" y="29716"/>
                      <a:pt x="24587" y="30010"/>
                    </a:cubicBezTo>
                    <a:cubicBezTo>
                      <a:pt x="25007" y="28359"/>
                      <a:pt x="24825" y="26470"/>
                      <a:pt x="25356" y="24916"/>
                    </a:cubicBezTo>
                    <a:cubicBezTo>
                      <a:pt x="26406" y="25098"/>
                      <a:pt x="27497" y="29142"/>
                      <a:pt x="27931" y="30234"/>
                    </a:cubicBezTo>
                    <a:cubicBezTo>
                      <a:pt x="28295" y="30243"/>
                      <a:pt x="28661" y="30248"/>
                      <a:pt x="29028" y="30248"/>
                    </a:cubicBezTo>
                    <a:cubicBezTo>
                      <a:pt x="31451" y="30248"/>
                      <a:pt x="33921" y="30057"/>
                      <a:pt x="36327" y="29814"/>
                    </a:cubicBezTo>
                    <a:lnTo>
                      <a:pt x="36313" y="29814"/>
                    </a:lnTo>
                    <a:cubicBezTo>
                      <a:pt x="36731" y="29731"/>
                      <a:pt x="37510" y="29938"/>
                      <a:pt x="37641" y="29374"/>
                    </a:cubicBezTo>
                    <a:lnTo>
                      <a:pt x="37641" y="29374"/>
                    </a:lnTo>
                    <a:cubicBezTo>
                      <a:pt x="36239" y="23920"/>
                      <a:pt x="31680" y="19723"/>
                      <a:pt x="27847" y="15807"/>
                    </a:cubicBezTo>
                    <a:lnTo>
                      <a:pt x="27833" y="15793"/>
                    </a:lnTo>
                    <a:cubicBezTo>
                      <a:pt x="25454" y="13750"/>
                      <a:pt x="23006" y="11763"/>
                      <a:pt x="20529" y="9846"/>
                    </a:cubicBezTo>
                    <a:cubicBezTo>
                      <a:pt x="18164" y="7971"/>
                      <a:pt x="15477" y="6613"/>
                      <a:pt x="12916" y="5004"/>
                    </a:cubicBezTo>
                    <a:cubicBezTo>
                      <a:pt x="10971" y="3843"/>
                      <a:pt x="9054" y="2611"/>
                      <a:pt x="7053" y="1576"/>
                    </a:cubicBezTo>
                    <a:cubicBezTo>
                      <a:pt x="6073" y="1211"/>
                      <a:pt x="4348" y="0"/>
                      <a:pt x="32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27"/>
              <p:cNvSpPr/>
              <p:nvPr/>
            </p:nvSpPr>
            <p:spPr>
              <a:xfrm rot="5400000">
                <a:off x="8500447" y="-499665"/>
                <a:ext cx="58" cy="1670"/>
              </a:xfrm>
              <a:custGeom>
                <a:avLst/>
                <a:gdLst/>
                <a:ahLst/>
                <a:cxnLst/>
                <a:rect l="l" t="t" r="r" b="b"/>
                <a:pathLst>
                  <a:path w="1" h="29" extrusionOk="0">
                    <a:moveTo>
                      <a:pt x="1" y="29"/>
                    </a:moveTo>
                    <a:cubicBezTo>
                      <a:pt x="1" y="15"/>
                      <a:pt x="1" y="15"/>
                      <a:pt x="1" y="1"/>
                    </a:cubicBezTo>
                    <a:cubicBezTo>
                      <a:pt x="1" y="15"/>
                      <a:pt x="1" y="15"/>
                      <a:pt x="1" y="29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27"/>
              <p:cNvSpPr/>
              <p:nvPr/>
            </p:nvSpPr>
            <p:spPr>
              <a:xfrm rot="5400000">
                <a:off x="7730570" y="359143"/>
                <a:ext cx="41931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3" extrusionOk="0">
                    <a:moveTo>
                      <a:pt x="372" y="0"/>
                    </a:moveTo>
                    <a:cubicBezTo>
                      <a:pt x="356" y="0"/>
                      <a:pt x="339" y="1"/>
                      <a:pt x="322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96"/>
                    </a:cubicBezTo>
                    <a:cubicBezTo>
                      <a:pt x="14" y="480"/>
                      <a:pt x="70" y="564"/>
                      <a:pt x="140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27"/>
              <p:cNvSpPr/>
              <p:nvPr/>
            </p:nvSpPr>
            <p:spPr>
              <a:xfrm rot="5400000">
                <a:off x="7855470" y="295469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73" y="0"/>
                    </a:moveTo>
                    <a:cubicBezTo>
                      <a:pt x="356" y="0"/>
                      <a:pt x="340" y="1"/>
                      <a:pt x="323" y="4"/>
                    </a:cubicBezTo>
                    <a:cubicBezTo>
                      <a:pt x="239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57" y="564"/>
                      <a:pt x="141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8" y="713"/>
                      <a:pt x="572" y="666"/>
                      <a:pt x="645" y="578"/>
                    </a:cubicBezTo>
                    <a:cubicBezTo>
                      <a:pt x="701" y="508"/>
                      <a:pt x="729" y="410"/>
                      <a:pt x="715" y="312"/>
                    </a:cubicBezTo>
                    <a:cubicBezTo>
                      <a:pt x="715" y="228"/>
                      <a:pt x="659" y="144"/>
                      <a:pt x="589" y="74"/>
                    </a:cubicBezTo>
                    <a:cubicBezTo>
                      <a:pt x="531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27"/>
              <p:cNvSpPr/>
              <p:nvPr/>
            </p:nvSpPr>
            <p:spPr>
              <a:xfrm rot="5400000">
                <a:off x="7845217" y="233666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0"/>
                    </a:moveTo>
                    <a:cubicBezTo>
                      <a:pt x="356" y="0"/>
                      <a:pt x="339" y="1"/>
                      <a:pt x="322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82"/>
                    </a:cubicBezTo>
                    <a:cubicBezTo>
                      <a:pt x="14" y="480"/>
                      <a:pt x="70" y="564"/>
                      <a:pt x="140" y="619"/>
                    </a:cubicBezTo>
                    <a:cubicBezTo>
                      <a:pt x="210" y="676"/>
                      <a:pt x="293" y="705"/>
                      <a:pt x="375" y="705"/>
                    </a:cubicBezTo>
                    <a:cubicBezTo>
                      <a:pt x="476" y="705"/>
                      <a:pt x="575" y="662"/>
                      <a:pt x="644" y="578"/>
                    </a:cubicBezTo>
                    <a:cubicBezTo>
                      <a:pt x="700" y="494"/>
                      <a:pt x="728" y="410"/>
                      <a:pt x="714" y="312"/>
                    </a:cubicBezTo>
                    <a:cubicBezTo>
                      <a:pt x="714" y="214"/>
                      <a:pt x="658" y="130"/>
                      <a:pt x="588" y="74"/>
                    </a:cubicBezTo>
                    <a:cubicBezTo>
                      <a:pt x="530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27"/>
              <p:cNvSpPr/>
              <p:nvPr/>
            </p:nvSpPr>
            <p:spPr>
              <a:xfrm rot="5400000">
                <a:off x="8035635" y="254459"/>
                <a:ext cx="41931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0" extrusionOk="0">
                    <a:moveTo>
                      <a:pt x="366" y="0"/>
                    </a:moveTo>
                    <a:cubicBezTo>
                      <a:pt x="261" y="0"/>
                      <a:pt x="157" y="47"/>
                      <a:pt x="84" y="135"/>
                    </a:cubicBezTo>
                    <a:cubicBezTo>
                      <a:pt x="28" y="205"/>
                      <a:pt x="0" y="289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10" y="681"/>
                      <a:pt x="308" y="709"/>
                      <a:pt x="406" y="709"/>
                    </a:cubicBezTo>
                    <a:cubicBezTo>
                      <a:pt x="490" y="695"/>
                      <a:pt x="574" y="653"/>
                      <a:pt x="644" y="583"/>
                    </a:cubicBezTo>
                    <a:cubicBezTo>
                      <a:pt x="700" y="499"/>
                      <a:pt x="728" y="415"/>
                      <a:pt x="714" y="317"/>
                    </a:cubicBezTo>
                    <a:cubicBezTo>
                      <a:pt x="714" y="219"/>
                      <a:pt x="658" y="135"/>
                      <a:pt x="588" y="79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27"/>
              <p:cNvSpPr/>
              <p:nvPr/>
            </p:nvSpPr>
            <p:spPr>
              <a:xfrm rot="5400000">
                <a:off x="8168771" y="232370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1"/>
                    </a:moveTo>
                    <a:cubicBezTo>
                      <a:pt x="254" y="1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1"/>
                      <a:pt x="261" y="708"/>
                      <a:pt x="342" y="708"/>
                    </a:cubicBezTo>
                    <a:cubicBezTo>
                      <a:pt x="359" y="708"/>
                      <a:pt x="375" y="707"/>
                      <a:pt x="392" y="704"/>
                    </a:cubicBezTo>
                    <a:cubicBezTo>
                      <a:pt x="490" y="704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6"/>
                      <a:pt x="430" y="1"/>
                      <a:pt x="35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27"/>
              <p:cNvSpPr/>
              <p:nvPr/>
            </p:nvSpPr>
            <p:spPr>
              <a:xfrm rot="5400000">
                <a:off x="8007441" y="-396767"/>
                <a:ext cx="41989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0" extrusionOk="0">
                    <a:moveTo>
                      <a:pt x="368" y="1"/>
                    </a:moveTo>
                    <a:cubicBezTo>
                      <a:pt x="264" y="1"/>
                      <a:pt x="163" y="48"/>
                      <a:pt x="99" y="136"/>
                    </a:cubicBezTo>
                    <a:cubicBezTo>
                      <a:pt x="29" y="206"/>
                      <a:pt x="1" y="290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11" y="682"/>
                      <a:pt x="309" y="710"/>
                      <a:pt x="406" y="710"/>
                    </a:cubicBezTo>
                    <a:cubicBezTo>
                      <a:pt x="504" y="696"/>
                      <a:pt x="588" y="654"/>
                      <a:pt x="644" y="584"/>
                    </a:cubicBezTo>
                    <a:cubicBezTo>
                      <a:pt x="700" y="500"/>
                      <a:pt x="728" y="416"/>
                      <a:pt x="728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7"/>
                      <a:pt x="445" y="1"/>
                      <a:pt x="36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27"/>
              <p:cNvSpPr/>
              <p:nvPr/>
            </p:nvSpPr>
            <p:spPr>
              <a:xfrm rot="5400000">
                <a:off x="8109763" y="-535894"/>
                <a:ext cx="41182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3" extrusionOk="0">
                    <a:moveTo>
                      <a:pt x="372" y="0"/>
                    </a:moveTo>
                    <a:cubicBezTo>
                      <a:pt x="356" y="0"/>
                      <a:pt x="339" y="2"/>
                      <a:pt x="323" y="4"/>
                    </a:cubicBezTo>
                    <a:cubicBezTo>
                      <a:pt x="225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2" y="687"/>
                      <a:pt x="270" y="713"/>
                      <a:pt x="348" y="713"/>
                    </a:cubicBezTo>
                    <a:cubicBezTo>
                      <a:pt x="454" y="713"/>
                      <a:pt x="558" y="666"/>
                      <a:pt x="631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9" y="144"/>
                      <a:pt x="589" y="74"/>
                    </a:cubicBezTo>
                    <a:cubicBezTo>
                      <a:pt x="519" y="28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27"/>
              <p:cNvSpPr/>
              <p:nvPr/>
            </p:nvSpPr>
            <p:spPr>
              <a:xfrm rot="5400000">
                <a:off x="8098502" y="-439159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65" y="0"/>
                    </a:moveTo>
                    <a:cubicBezTo>
                      <a:pt x="350" y="0"/>
                      <a:pt x="336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14"/>
                      <a:pt x="0" y="298"/>
                      <a:pt x="0" y="396"/>
                    </a:cubicBezTo>
                    <a:cubicBezTo>
                      <a:pt x="14" y="494"/>
                      <a:pt x="56" y="578"/>
                      <a:pt x="126" y="634"/>
                    </a:cubicBezTo>
                    <a:cubicBezTo>
                      <a:pt x="191" y="687"/>
                      <a:pt x="270" y="713"/>
                      <a:pt x="348" y="713"/>
                    </a:cubicBezTo>
                    <a:cubicBezTo>
                      <a:pt x="453" y="713"/>
                      <a:pt x="557" y="666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88"/>
                    </a:cubicBezTo>
                    <a:cubicBezTo>
                      <a:pt x="515" y="30"/>
                      <a:pt x="438" y="0"/>
                      <a:pt x="36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27"/>
              <p:cNvSpPr/>
              <p:nvPr/>
            </p:nvSpPr>
            <p:spPr>
              <a:xfrm rot="5400000">
                <a:off x="8389600" y="-481723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70" y="1"/>
                    </a:moveTo>
                    <a:cubicBezTo>
                      <a:pt x="354" y="1"/>
                      <a:pt x="339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1" y="683"/>
                      <a:pt x="278" y="707"/>
                      <a:pt x="355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88" y="88"/>
                    </a:cubicBezTo>
                    <a:cubicBezTo>
                      <a:pt x="518" y="30"/>
                      <a:pt x="448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27"/>
              <p:cNvSpPr/>
              <p:nvPr/>
            </p:nvSpPr>
            <p:spPr>
              <a:xfrm rot="5400000">
                <a:off x="8177699" y="-430922"/>
                <a:ext cx="41182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372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25" y="5"/>
                      <a:pt x="141" y="47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5" y="480"/>
                      <a:pt x="57" y="564"/>
                      <a:pt x="127" y="620"/>
                    </a:cubicBezTo>
                    <a:cubicBezTo>
                      <a:pt x="196" y="677"/>
                      <a:pt x="280" y="705"/>
                      <a:pt x="362" y="705"/>
                    </a:cubicBezTo>
                    <a:cubicBezTo>
                      <a:pt x="462" y="705"/>
                      <a:pt x="561" y="663"/>
                      <a:pt x="631" y="578"/>
                    </a:cubicBezTo>
                    <a:cubicBezTo>
                      <a:pt x="687" y="494"/>
                      <a:pt x="715" y="410"/>
                      <a:pt x="715" y="312"/>
                    </a:cubicBezTo>
                    <a:cubicBezTo>
                      <a:pt x="701" y="214"/>
                      <a:pt x="659" y="130"/>
                      <a:pt x="589" y="75"/>
                    </a:cubicBezTo>
                    <a:cubicBezTo>
                      <a:pt x="519" y="28"/>
                      <a:pt x="450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27"/>
              <p:cNvSpPr/>
              <p:nvPr/>
            </p:nvSpPr>
            <p:spPr>
              <a:xfrm rot="5400000">
                <a:off x="8097783" y="-323705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0" y="394"/>
                    </a:cubicBezTo>
                    <a:cubicBezTo>
                      <a:pt x="14" y="492"/>
                      <a:pt x="56" y="576"/>
                      <a:pt x="140" y="632"/>
                    </a:cubicBezTo>
                    <a:cubicBezTo>
                      <a:pt x="198" y="678"/>
                      <a:pt x="275" y="705"/>
                      <a:pt x="348" y="705"/>
                    </a:cubicBezTo>
                    <a:cubicBezTo>
                      <a:pt x="363" y="705"/>
                      <a:pt x="377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8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27"/>
              <p:cNvSpPr/>
              <p:nvPr/>
            </p:nvSpPr>
            <p:spPr>
              <a:xfrm rot="5400000">
                <a:off x="8174646" y="-272760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5"/>
                    </a:cubicBezTo>
                    <a:cubicBezTo>
                      <a:pt x="239" y="19"/>
                      <a:pt x="155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71" y="578"/>
                      <a:pt x="141" y="634"/>
                    </a:cubicBezTo>
                    <a:cubicBezTo>
                      <a:pt x="206" y="688"/>
                      <a:pt x="284" y="714"/>
                      <a:pt x="362" y="714"/>
                    </a:cubicBezTo>
                    <a:cubicBezTo>
                      <a:pt x="467" y="714"/>
                      <a:pt x="572" y="667"/>
                      <a:pt x="644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27"/>
              <p:cNvSpPr/>
              <p:nvPr/>
            </p:nvSpPr>
            <p:spPr>
              <a:xfrm rot="5400000">
                <a:off x="8259516" y="-370013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40" y="620"/>
                    </a:cubicBezTo>
                    <a:cubicBezTo>
                      <a:pt x="203" y="677"/>
                      <a:pt x="286" y="705"/>
                      <a:pt x="368" y="705"/>
                    </a:cubicBezTo>
                    <a:cubicBezTo>
                      <a:pt x="469" y="705"/>
                      <a:pt x="569" y="663"/>
                      <a:pt x="630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27"/>
              <p:cNvSpPr/>
              <p:nvPr/>
            </p:nvSpPr>
            <p:spPr>
              <a:xfrm rot="5400000">
                <a:off x="8354149" y="-336664"/>
                <a:ext cx="41125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8" extrusionOk="0">
                    <a:moveTo>
                      <a:pt x="371" y="0"/>
                    </a:moveTo>
                    <a:cubicBezTo>
                      <a:pt x="355" y="0"/>
                      <a:pt x="339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1" y="682"/>
                      <a:pt x="277" y="707"/>
                      <a:pt x="355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8" y="28"/>
                      <a:pt x="449" y="0"/>
                      <a:pt x="37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27"/>
              <p:cNvSpPr/>
              <p:nvPr/>
            </p:nvSpPr>
            <p:spPr>
              <a:xfrm rot="5400000">
                <a:off x="8563948" y="-464559"/>
                <a:ext cx="41931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3" extrusionOk="0">
                    <a:moveTo>
                      <a:pt x="380" y="0"/>
                    </a:moveTo>
                    <a:cubicBezTo>
                      <a:pt x="365" y="0"/>
                      <a:pt x="350" y="1"/>
                      <a:pt x="336" y="4"/>
                    </a:cubicBezTo>
                    <a:cubicBezTo>
                      <a:pt x="238" y="18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96"/>
                    </a:cubicBezTo>
                    <a:cubicBezTo>
                      <a:pt x="14" y="480"/>
                      <a:pt x="70" y="563"/>
                      <a:pt x="140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27"/>
              <p:cNvSpPr/>
              <p:nvPr/>
            </p:nvSpPr>
            <p:spPr>
              <a:xfrm rot="5400000">
                <a:off x="8632259" y="-419633"/>
                <a:ext cx="41182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372" y="1"/>
                    </a:moveTo>
                    <a:cubicBezTo>
                      <a:pt x="356" y="1"/>
                      <a:pt x="339" y="2"/>
                      <a:pt x="323" y="4"/>
                    </a:cubicBezTo>
                    <a:cubicBezTo>
                      <a:pt x="225" y="4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04" y="677"/>
                      <a:pt x="284" y="705"/>
                      <a:pt x="364" y="705"/>
                    </a:cubicBezTo>
                    <a:cubicBezTo>
                      <a:pt x="462" y="705"/>
                      <a:pt x="561" y="663"/>
                      <a:pt x="631" y="578"/>
                    </a:cubicBezTo>
                    <a:cubicBezTo>
                      <a:pt x="687" y="508"/>
                      <a:pt x="715" y="410"/>
                      <a:pt x="715" y="312"/>
                    </a:cubicBezTo>
                    <a:cubicBezTo>
                      <a:pt x="701" y="228"/>
                      <a:pt x="659" y="130"/>
                      <a:pt x="589" y="74"/>
                    </a:cubicBezTo>
                    <a:cubicBezTo>
                      <a:pt x="519" y="28"/>
                      <a:pt x="449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27"/>
              <p:cNvSpPr/>
              <p:nvPr/>
            </p:nvSpPr>
            <p:spPr>
              <a:xfrm rot="5400000">
                <a:off x="8446679" y="-452061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70" y="0"/>
                    </a:moveTo>
                    <a:cubicBezTo>
                      <a:pt x="354" y="0"/>
                      <a:pt x="338" y="1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77"/>
                      <a:pt x="140" y="633"/>
                    </a:cubicBezTo>
                    <a:cubicBezTo>
                      <a:pt x="200" y="687"/>
                      <a:pt x="277" y="713"/>
                      <a:pt x="355" y="713"/>
                    </a:cubicBezTo>
                    <a:cubicBezTo>
                      <a:pt x="460" y="713"/>
                      <a:pt x="566" y="666"/>
                      <a:pt x="630" y="577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88" y="88"/>
                    </a:cubicBezTo>
                    <a:cubicBezTo>
                      <a:pt x="518" y="29"/>
                      <a:pt x="448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27"/>
              <p:cNvSpPr/>
              <p:nvPr/>
            </p:nvSpPr>
            <p:spPr>
              <a:xfrm rot="5400000">
                <a:off x="8174819" y="-552280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73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25" y="19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41" y="634"/>
                    </a:cubicBezTo>
                    <a:cubicBezTo>
                      <a:pt x="199" y="681"/>
                      <a:pt x="276" y="708"/>
                      <a:pt x="349" y="708"/>
                    </a:cubicBezTo>
                    <a:cubicBezTo>
                      <a:pt x="364" y="708"/>
                      <a:pt x="378" y="707"/>
                      <a:pt x="393" y="704"/>
                    </a:cubicBezTo>
                    <a:cubicBezTo>
                      <a:pt x="491" y="690"/>
                      <a:pt x="575" y="648"/>
                      <a:pt x="631" y="578"/>
                    </a:cubicBezTo>
                    <a:cubicBezTo>
                      <a:pt x="687" y="508"/>
                      <a:pt x="729" y="410"/>
                      <a:pt x="715" y="312"/>
                    </a:cubicBezTo>
                    <a:cubicBezTo>
                      <a:pt x="701" y="228"/>
                      <a:pt x="659" y="144"/>
                      <a:pt x="589" y="74"/>
                    </a:cubicBezTo>
                    <a:cubicBezTo>
                      <a:pt x="531" y="28"/>
                      <a:pt x="454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27"/>
              <p:cNvSpPr/>
              <p:nvPr/>
            </p:nvSpPr>
            <p:spPr>
              <a:xfrm rot="5400000">
                <a:off x="8286530" y="-535663"/>
                <a:ext cx="41989" cy="414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9" extrusionOk="0">
                    <a:moveTo>
                      <a:pt x="372" y="1"/>
                    </a:moveTo>
                    <a:cubicBezTo>
                      <a:pt x="355" y="1"/>
                      <a:pt x="339" y="2"/>
                      <a:pt x="323" y="4"/>
                    </a:cubicBezTo>
                    <a:cubicBezTo>
                      <a:pt x="239" y="18"/>
                      <a:pt x="141" y="60"/>
                      <a:pt x="85" y="130"/>
                    </a:cubicBezTo>
                    <a:cubicBezTo>
                      <a:pt x="29" y="214"/>
                      <a:pt x="1" y="298"/>
                      <a:pt x="15" y="396"/>
                    </a:cubicBezTo>
                    <a:cubicBezTo>
                      <a:pt x="15" y="494"/>
                      <a:pt x="57" y="578"/>
                      <a:pt x="141" y="634"/>
                    </a:cubicBezTo>
                    <a:cubicBezTo>
                      <a:pt x="211" y="690"/>
                      <a:pt x="309" y="718"/>
                      <a:pt x="393" y="718"/>
                    </a:cubicBezTo>
                    <a:cubicBezTo>
                      <a:pt x="491" y="704"/>
                      <a:pt x="575" y="662"/>
                      <a:pt x="645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00" y="228"/>
                      <a:pt x="659" y="144"/>
                      <a:pt x="589" y="88"/>
                    </a:cubicBezTo>
                    <a:cubicBezTo>
                      <a:pt x="530" y="30"/>
                      <a:pt x="452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27"/>
              <p:cNvSpPr/>
              <p:nvPr/>
            </p:nvSpPr>
            <p:spPr>
              <a:xfrm rot="5400000">
                <a:off x="8040300" y="-194513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9" y="1"/>
                    </a:moveTo>
                    <a:cubicBezTo>
                      <a:pt x="256" y="1"/>
                      <a:pt x="155" y="47"/>
                      <a:pt x="85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29" y="483"/>
                      <a:pt x="71" y="567"/>
                      <a:pt x="141" y="637"/>
                    </a:cubicBezTo>
                    <a:cubicBezTo>
                      <a:pt x="199" y="683"/>
                      <a:pt x="276" y="711"/>
                      <a:pt x="356" y="711"/>
                    </a:cubicBezTo>
                    <a:cubicBezTo>
                      <a:pt x="373" y="711"/>
                      <a:pt x="390" y="709"/>
                      <a:pt x="407" y="707"/>
                    </a:cubicBezTo>
                    <a:cubicBezTo>
                      <a:pt x="491" y="693"/>
                      <a:pt x="589" y="651"/>
                      <a:pt x="645" y="581"/>
                    </a:cubicBezTo>
                    <a:cubicBezTo>
                      <a:pt x="701" y="511"/>
                      <a:pt x="729" y="413"/>
                      <a:pt x="729" y="329"/>
                    </a:cubicBezTo>
                    <a:cubicBezTo>
                      <a:pt x="715" y="231"/>
                      <a:pt x="673" y="147"/>
                      <a:pt x="589" y="91"/>
                    </a:cubicBezTo>
                    <a:cubicBezTo>
                      <a:pt x="521" y="30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27"/>
              <p:cNvSpPr/>
              <p:nvPr/>
            </p:nvSpPr>
            <p:spPr>
              <a:xfrm rot="5400000">
                <a:off x="7885824" y="-149242"/>
                <a:ext cx="41989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7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07" y="681"/>
                      <a:pt x="288" y="706"/>
                      <a:pt x="367" y="706"/>
                    </a:cubicBezTo>
                    <a:cubicBezTo>
                      <a:pt x="471" y="706"/>
                      <a:pt x="573" y="663"/>
                      <a:pt x="644" y="584"/>
                    </a:cubicBezTo>
                    <a:cubicBezTo>
                      <a:pt x="700" y="500"/>
                      <a:pt x="728" y="416"/>
                      <a:pt x="714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27"/>
              <p:cNvSpPr/>
              <p:nvPr/>
            </p:nvSpPr>
            <p:spPr>
              <a:xfrm rot="5400000">
                <a:off x="7937604" y="-313798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4" y="1"/>
                    </a:moveTo>
                    <a:cubicBezTo>
                      <a:pt x="253" y="1"/>
                      <a:pt x="154" y="43"/>
                      <a:pt x="85" y="127"/>
                    </a:cubicBezTo>
                    <a:cubicBezTo>
                      <a:pt x="29" y="211"/>
                      <a:pt x="1" y="295"/>
                      <a:pt x="1" y="393"/>
                    </a:cubicBezTo>
                    <a:cubicBezTo>
                      <a:pt x="15" y="491"/>
                      <a:pt x="57" y="575"/>
                      <a:pt x="141" y="631"/>
                    </a:cubicBezTo>
                    <a:cubicBezTo>
                      <a:pt x="206" y="685"/>
                      <a:pt x="285" y="711"/>
                      <a:pt x="362" y="711"/>
                    </a:cubicBezTo>
                    <a:cubicBezTo>
                      <a:pt x="468" y="711"/>
                      <a:pt x="572" y="664"/>
                      <a:pt x="645" y="575"/>
                    </a:cubicBezTo>
                    <a:cubicBezTo>
                      <a:pt x="701" y="505"/>
                      <a:pt x="729" y="407"/>
                      <a:pt x="715" y="323"/>
                    </a:cubicBezTo>
                    <a:cubicBezTo>
                      <a:pt x="715" y="225"/>
                      <a:pt x="659" y="141"/>
                      <a:pt x="589" y="86"/>
                    </a:cubicBezTo>
                    <a:cubicBezTo>
                      <a:pt x="519" y="29"/>
                      <a:pt x="436" y="1"/>
                      <a:pt x="35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27"/>
              <p:cNvSpPr/>
              <p:nvPr/>
            </p:nvSpPr>
            <p:spPr>
              <a:xfrm rot="5400000">
                <a:off x="8265881" y="-266136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81" y="1"/>
                    </a:moveTo>
                    <a:cubicBezTo>
                      <a:pt x="366" y="1"/>
                      <a:pt x="351" y="2"/>
                      <a:pt x="336" y="4"/>
                    </a:cubicBezTo>
                    <a:cubicBezTo>
                      <a:pt x="238" y="4"/>
                      <a:pt x="154" y="60"/>
                      <a:pt x="99" y="130"/>
                    </a:cubicBezTo>
                    <a:cubicBezTo>
                      <a:pt x="29" y="200"/>
                      <a:pt x="1" y="298"/>
                      <a:pt x="15" y="382"/>
                    </a:cubicBezTo>
                    <a:cubicBezTo>
                      <a:pt x="29" y="480"/>
                      <a:pt x="71" y="564"/>
                      <a:pt x="140" y="634"/>
                    </a:cubicBezTo>
                    <a:cubicBezTo>
                      <a:pt x="207" y="683"/>
                      <a:pt x="287" y="707"/>
                      <a:pt x="367" y="707"/>
                    </a:cubicBezTo>
                    <a:cubicBezTo>
                      <a:pt x="470" y="707"/>
                      <a:pt x="573" y="665"/>
                      <a:pt x="644" y="578"/>
                    </a:cubicBezTo>
                    <a:cubicBezTo>
                      <a:pt x="700" y="508"/>
                      <a:pt x="728" y="410"/>
                      <a:pt x="728" y="312"/>
                    </a:cubicBezTo>
                    <a:cubicBezTo>
                      <a:pt x="714" y="228"/>
                      <a:pt x="672" y="144"/>
                      <a:pt x="588" y="74"/>
                    </a:cubicBezTo>
                    <a:cubicBezTo>
                      <a:pt x="530" y="28"/>
                      <a:pt x="453" y="1"/>
                      <a:pt x="38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27"/>
              <p:cNvSpPr/>
              <p:nvPr/>
            </p:nvSpPr>
            <p:spPr>
              <a:xfrm rot="5400000">
                <a:off x="8225966" y="-164188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60" y="0"/>
                    </a:moveTo>
                    <a:cubicBezTo>
                      <a:pt x="259" y="0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6" y="680"/>
                      <a:pt x="266" y="707"/>
                      <a:pt x="343" y="707"/>
                    </a:cubicBezTo>
                    <a:cubicBezTo>
                      <a:pt x="359" y="707"/>
                      <a:pt x="376" y="706"/>
                      <a:pt x="393" y="704"/>
                    </a:cubicBezTo>
                    <a:cubicBezTo>
                      <a:pt x="490" y="690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14" y="25"/>
                      <a:pt x="437" y="0"/>
                      <a:pt x="36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27"/>
              <p:cNvSpPr/>
              <p:nvPr/>
            </p:nvSpPr>
            <p:spPr>
              <a:xfrm rot="5400000">
                <a:off x="8462087" y="-222160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0" y="394"/>
                    </a:cubicBezTo>
                    <a:cubicBezTo>
                      <a:pt x="14" y="492"/>
                      <a:pt x="56" y="576"/>
                      <a:pt x="140" y="632"/>
                    </a:cubicBezTo>
                    <a:cubicBezTo>
                      <a:pt x="198" y="678"/>
                      <a:pt x="266" y="705"/>
                      <a:pt x="343" y="705"/>
                    </a:cubicBezTo>
                    <a:cubicBezTo>
                      <a:pt x="359" y="705"/>
                      <a:pt x="375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27"/>
              <p:cNvSpPr/>
              <p:nvPr/>
            </p:nvSpPr>
            <p:spPr>
              <a:xfrm rot="5400000">
                <a:off x="8589348" y="-352475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66" y="1"/>
                    </a:moveTo>
                    <a:cubicBezTo>
                      <a:pt x="261" y="1"/>
                      <a:pt x="157" y="47"/>
                      <a:pt x="84" y="136"/>
                    </a:cubicBezTo>
                    <a:cubicBezTo>
                      <a:pt x="28" y="206"/>
                      <a:pt x="0" y="304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09" y="682"/>
                      <a:pt x="293" y="711"/>
                      <a:pt x="375" y="711"/>
                    </a:cubicBezTo>
                    <a:cubicBezTo>
                      <a:pt x="476" y="711"/>
                      <a:pt x="575" y="668"/>
                      <a:pt x="644" y="584"/>
                    </a:cubicBezTo>
                    <a:cubicBezTo>
                      <a:pt x="700" y="514"/>
                      <a:pt x="728" y="416"/>
                      <a:pt x="714" y="318"/>
                    </a:cubicBezTo>
                    <a:cubicBezTo>
                      <a:pt x="714" y="234"/>
                      <a:pt x="658" y="136"/>
                      <a:pt x="588" y="80"/>
                    </a:cubicBezTo>
                    <a:cubicBezTo>
                      <a:pt x="523" y="26"/>
                      <a:pt x="444" y="1"/>
                      <a:pt x="36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27"/>
              <p:cNvSpPr/>
              <p:nvPr/>
            </p:nvSpPr>
            <p:spPr>
              <a:xfrm rot="5400000">
                <a:off x="8852886" y="-411310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10" y="683"/>
                      <a:pt x="293" y="711"/>
                      <a:pt x="376" y="711"/>
                    </a:cubicBezTo>
                    <a:cubicBezTo>
                      <a:pt x="476" y="711"/>
                      <a:pt x="575" y="669"/>
                      <a:pt x="644" y="584"/>
                    </a:cubicBezTo>
                    <a:cubicBezTo>
                      <a:pt x="700" y="514"/>
                      <a:pt x="728" y="416"/>
                      <a:pt x="714" y="318"/>
                    </a:cubicBezTo>
                    <a:cubicBezTo>
                      <a:pt x="714" y="234"/>
                      <a:pt x="658" y="136"/>
                      <a:pt x="588" y="80"/>
                    </a:cubicBezTo>
                    <a:cubicBezTo>
                      <a:pt x="523" y="27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27"/>
              <p:cNvSpPr/>
              <p:nvPr/>
            </p:nvSpPr>
            <p:spPr>
              <a:xfrm rot="5400000">
                <a:off x="8443972" y="-70531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14" y="394"/>
                    </a:cubicBezTo>
                    <a:cubicBezTo>
                      <a:pt x="14" y="478"/>
                      <a:pt x="70" y="575"/>
                      <a:pt x="140" y="631"/>
                    </a:cubicBezTo>
                    <a:cubicBezTo>
                      <a:pt x="198" y="678"/>
                      <a:pt x="275" y="705"/>
                      <a:pt x="356" y="705"/>
                    </a:cubicBezTo>
                    <a:cubicBezTo>
                      <a:pt x="372" y="705"/>
                      <a:pt x="389" y="704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27"/>
              <p:cNvSpPr/>
              <p:nvPr/>
            </p:nvSpPr>
            <p:spPr>
              <a:xfrm rot="5400000">
                <a:off x="8552342" y="-776191"/>
                <a:ext cx="41182" cy="4129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7" extrusionOk="0">
                    <a:moveTo>
                      <a:pt x="359" y="1"/>
                    </a:moveTo>
                    <a:cubicBezTo>
                      <a:pt x="256" y="1"/>
                      <a:pt x="155" y="48"/>
                      <a:pt x="85" y="134"/>
                    </a:cubicBezTo>
                    <a:cubicBezTo>
                      <a:pt x="29" y="204"/>
                      <a:pt x="1" y="302"/>
                      <a:pt x="1" y="399"/>
                    </a:cubicBezTo>
                    <a:cubicBezTo>
                      <a:pt x="15" y="483"/>
                      <a:pt x="57" y="581"/>
                      <a:pt x="141" y="637"/>
                    </a:cubicBezTo>
                    <a:cubicBezTo>
                      <a:pt x="200" y="691"/>
                      <a:pt x="275" y="717"/>
                      <a:pt x="351" y="717"/>
                    </a:cubicBezTo>
                    <a:cubicBezTo>
                      <a:pt x="454" y="717"/>
                      <a:pt x="558" y="670"/>
                      <a:pt x="631" y="581"/>
                    </a:cubicBezTo>
                    <a:cubicBezTo>
                      <a:pt x="687" y="511"/>
                      <a:pt x="714" y="413"/>
                      <a:pt x="714" y="329"/>
                    </a:cubicBezTo>
                    <a:cubicBezTo>
                      <a:pt x="700" y="232"/>
                      <a:pt x="659" y="148"/>
                      <a:pt x="589" y="92"/>
                    </a:cubicBezTo>
                    <a:cubicBezTo>
                      <a:pt x="521" y="30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27"/>
              <p:cNvSpPr/>
              <p:nvPr/>
            </p:nvSpPr>
            <p:spPr>
              <a:xfrm rot="5400000">
                <a:off x="8624454" y="-753670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53" y="0"/>
                    </a:moveTo>
                    <a:cubicBezTo>
                      <a:pt x="253" y="0"/>
                      <a:pt x="154" y="43"/>
                      <a:pt x="85" y="127"/>
                    </a:cubicBezTo>
                    <a:cubicBezTo>
                      <a:pt x="29" y="197"/>
                      <a:pt x="1" y="295"/>
                      <a:pt x="15" y="393"/>
                    </a:cubicBezTo>
                    <a:cubicBezTo>
                      <a:pt x="15" y="477"/>
                      <a:pt x="71" y="561"/>
                      <a:pt x="141" y="631"/>
                    </a:cubicBezTo>
                    <a:cubicBezTo>
                      <a:pt x="199" y="677"/>
                      <a:pt x="276" y="704"/>
                      <a:pt x="356" y="704"/>
                    </a:cubicBezTo>
                    <a:cubicBezTo>
                      <a:pt x="373" y="704"/>
                      <a:pt x="390" y="703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5"/>
                      <a:pt x="728" y="407"/>
                      <a:pt x="728" y="323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19" y="29"/>
                      <a:pt x="4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27"/>
              <p:cNvSpPr/>
              <p:nvPr/>
            </p:nvSpPr>
            <p:spPr>
              <a:xfrm rot="5400000">
                <a:off x="8795807" y="-806084"/>
                <a:ext cx="41931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6" extrusionOk="0">
                    <a:moveTo>
                      <a:pt x="366" y="0"/>
                    </a:moveTo>
                    <a:cubicBezTo>
                      <a:pt x="261" y="0"/>
                      <a:pt x="156" y="47"/>
                      <a:pt x="84" y="136"/>
                    </a:cubicBezTo>
                    <a:cubicBezTo>
                      <a:pt x="28" y="206"/>
                      <a:pt x="0" y="290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07" y="680"/>
                      <a:pt x="287" y="706"/>
                      <a:pt x="367" y="706"/>
                    </a:cubicBezTo>
                    <a:cubicBezTo>
                      <a:pt x="470" y="706"/>
                      <a:pt x="573" y="662"/>
                      <a:pt x="644" y="583"/>
                    </a:cubicBezTo>
                    <a:cubicBezTo>
                      <a:pt x="700" y="499"/>
                      <a:pt x="728" y="415"/>
                      <a:pt x="714" y="318"/>
                    </a:cubicBezTo>
                    <a:cubicBezTo>
                      <a:pt x="714" y="220"/>
                      <a:pt x="658" y="136"/>
                      <a:pt x="588" y="80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27"/>
              <p:cNvSpPr/>
              <p:nvPr/>
            </p:nvSpPr>
            <p:spPr>
              <a:xfrm rot="5400000">
                <a:off x="8893146" y="-801418"/>
                <a:ext cx="41931" cy="4100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2" extrusionOk="0">
                    <a:moveTo>
                      <a:pt x="367" y="0"/>
                    </a:moveTo>
                    <a:cubicBezTo>
                      <a:pt x="264" y="0"/>
                      <a:pt x="162" y="47"/>
                      <a:pt x="98" y="135"/>
                    </a:cubicBezTo>
                    <a:cubicBezTo>
                      <a:pt x="28" y="205"/>
                      <a:pt x="0" y="303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01" y="674"/>
                      <a:pt x="283" y="712"/>
                      <a:pt x="367" y="712"/>
                    </a:cubicBezTo>
                    <a:cubicBezTo>
                      <a:pt x="380" y="712"/>
                      <a:pt x="393" y="711"/>
                      <a:pt x="406" y="709"/>
                    </a:cubicBezTo>
                    <a:cubicBezTo>
                      <a:pt x="490" y="695"/>
                      <a:pt x="588" y="653"/>
                      <a:pt x="644" y="583"/>
                    </a:cubicBezTo>
                    <a:cubicBezTo>
                      <a:pt x="700" y="499"/>
                      <a:pt x="728" y="415"/>
                      <a:pt x="728" y="317"/>
                    </a:cubicBezTo>
                    <a:cubicBezTo>
                      <a:pt x="714" y="219"/>
                      <a:pt x="672" y="135"/>
                      <a:pt x="588" y="79"/>
                    </a:cubicBezTo>
                    <a:cubicBezTo>
                      <a:pt x="522" y="26"/>
                      <a:pt x="444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27"/>
              <p:cNvSpPr/>
              <p:nvPr/>
            </p:nvSpPr>
            <p:spPr>
              <a:xfrm rot="5400000">
                <a:off x="8969175" y="-769567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51" y="0"/>
                    </a:moveTo>
                    <a:cubicBezTo>
                      <a:pt x="249" y="0"/>
                      <a:pt x="147" y="47"/>
                      <a:pt x="85" y="133"/>
                    </a:cubicBezTo>
                    <a:cubicBezTo>
                      <a:pt x="29" y="203"/>
                      <a:pt x="1" y="301"/>
                      <a:pt x="1" y="399"/>
                    </a:cubicBezTo>
                    <a:cubicBezTo>
                      <a:pt x="15" y="483"/>
                      <a:pt x="57" y="567"/>
                      <a:pt x="127" y="637"/>
                    </a:cubicBezTo>
                    <a:cubicBezTo>
                      <a:pt x="185" y="683"/>
                      <a:pt x="262" y="710"/>
                      <a:pt x="342" y="710"/>
                    </a:cubicBezTo>
                    <a:cubicBezTo>
                      <a:pt x="359" y="710"/>
                      <a:pt x="376" y="709"/>
                      <a:pt x="393" y="707"/>
                    </a:cubicBezTo>
                    <a:cubicBezTo>
                      <a:pt x="491" y="707"/>
                      <a:pt x="575" y="651"/>
                      <a:pt x="630" y="581"/>
                    </a:cubicBezTo>
                    <a:cubicBezTo>
                      <a:pt x="686" y="511"/>
                      <a:pt x="714" y="413"/>
                      <a:pt x="714" y="329"/>
                    </a:cubicBezTo>
                    <a:cubicBezTo>
                      <a:pt x="700" y="231"/>
                      <a:pt x="658" y="147"/>
                      <a:pt x="575" y="91"/>
                    </a:cubicBezTo>
                    <a:cubicBezTo>
                      <a:pt x="513" y="29"/>
                      <a:pt x="432" y="0"/>
                      <a:pt x="35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27"/>
              <p:cNvSpPr/>
              <p:nvPr/>
            </p:nvSpPr>
            <p:spPr>
              <a:xfrm rot="5400000">
                <a:off x="9058566" y="-811959"/>
                <a:ext cx="41931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4" extrusionOk="0">
                    <a:moveTo>
                      <a:pt x="358" y="0"/>
                    </a:moveTo>
                    <a:cubicBezTo>
                      <a:pt x="256" y="0"/>
                      <a:pt x="155" y="46"/>
                      <a:pt x="84" y="140"/>
                    </a:cubicBezTo>
                    <a:cubicBezTo>
                      <a:pt x="28" y="210"/>
                      <a:pt x="0" y="294"/>
                      <a:pt x="0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2" y="685"/>
                      <a:pt x="282" y="713"/>
                      <a:pt x="364" y="713"/>
                    </a:cubicBezTo>
                    <a:cubicBezTo>
                      <a:pt x="468" y="713"/>
                      <a:pt x="573" y="668"/>
                      <a:pt x="644" y="574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58" y="140"/>
                      <a:pt x="588" y="84"/>
                    </a:cubicBezTo>
                    <a:cubicBezTo>
                      <a:pt x="520" y="28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27"/>
              <p:cNvSpPr/>
              <p:nvPr/>
            </p:nvSpPr>
            <p:spPr>
              <a:xfrm rot="5400000">
                <a:off x="9125610" y="-788516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4" y="0"/>
                    </a:moveTo>
                    <a:cubicBezTo>
                      <a:pt x="253" y="0"/>
                      <a:pt x="154" y="43"/>
                      <a:pt x="85" y="127"/>
                    </a:cubicBezTo>
                    <a:cubicBezTo>
                      <a:pt x="29" y="211"/>
                      <a:pt x="1" y="295"/>
                      <a:pt x="15" y="393"/>
                    </a:cubicBezTo>
                    <a:cubicBezTo>
                      <a:pt x="15" y="491"/>
                      <a:pt x="57" y="575"/>
                      <a:pt x="141" y="631"/>
                    </a:cubicBezTo>
                    <a:cubicBezTo>
                      <a:pt x="206" y="685"/>
                      <a:pt x="285" y="710"/>
                      <a:pt x="362" y="710"/>
                    </a:cubicBezTo>
                    <a:cubicBezTo>
                      <a:pt x="468" y="710"/>
                      <a:pt x="572" y="664"/>
                      <a:pt x="645" y="575"/>
                    </a:cubicBezTo>
                    <a:cubicBezTo>
                      <a:pt x="701" y="505"/>
                      <a:pt x="729" y="407"/>
                      <a:pt x="715" y="323"/>
                    </a:cubicBezTo>
                    <a:cubicBezTo>
                      <a:pt x="715" y="225"/>
                      <a:pt x="659" y="141"/>
                      <a:pt x="589" y="85"/>
                    </a:cubicBezTo>
                    <a:cubicBezTo>
                      <a:pt x="519" y="29"/>
                      <a:pt x="436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27"/>
              <p:cNvSpPr/>
              <p:nvPr/>
            </p:nvSpPr>
            <p:spPr>
              <a:xfrm rot="5400000">
                <a:off x="9002322" y="-709982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66" y="0"/>
                    </a:moveTo>
                    <a:cubicBezTo>
                      <a:pt x="261" y="0"/>
                      <a:pt x="157" y="47"/>
                      <a:pt x="84" y="135"/>
                    </a:cubicBezTo>
                    <a:cubicBezTo>
                      <a:pt x="28" y="205"/>
                      <a:pt x="0" y="303"/>
                      <a:pt x="0" y="401"/>
                    </a:cubicBezTo>
                    <a:cubicBezTo>
                      <a:pt x="14" y="485"/>
                      <a:pt x="56" y="583"/>
                      <a:pt x="126" y="639"/>
                    </a:cubicBezTo>
                    <a:cubicBezTo>
                      <a:pt x="184" y="685"/>
                      <a:pt x="261" y="713"/>
                      <a:pt x="342" y="713"/>
                    </a:cubicBezTo>
                    <a:cubicBezTo>
                      <a:pt x="358" y="713"/>
                      <a:pt x="375" y="711"/>
                      <a:pt x="392" y="709"/>
                    </a:cubicBezTo>
                    <a:cubicBezTo>
                      <a:pt x="490" y="709"/>
                      <a:pt x="574" y="653"/>
                      <a:pt x="630" y="583"/>
                    </a:cubicBezTo>
                    <a:cubicBezTo>
                      <a:pt x="686" y="513"/>
                      <a:pt x="714" y="415"/>
                      <a:pt x="714" y="317"/>
                    </a:cubicBezTo>
                    <a:cubicBezTo>
                      <a:pt x="700" y="233"/>
                      <a:pt x="658" y="149"/>
                      <a:pt x="588" y="79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27"/>
              <p:cNvSpPr/>
              <p:nvPr/>
            </p:nvSpPr>
            <p:spPr>
              <a:xfrm rot="5400000">
                <a:off x="8818068" y="-702091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80" y="0"/>
                    </a:moveTo>
                    <a:cubicBezTo>
                      <a:pt x="365" y="0"/>
                      <a:pt x="350" y="1"/>
                      <a:pt x="336" y="4"/>
                    </a:cubicBezTo>
                    <a:cubicBezTo>
                      <a:pt x="238" y="4"/>
                      <a:pt x="154" y="46"/>
                      <a:pt x="98" y="130"/>
                    </a:cubicBezTo>
                    <a:cubicBezTo>
                      <a:pt x="28" y="200"/>
                      <a:pt x="0" y="284"/>
                      <a:pt x="14" y="382"/>
                    </a:cubicBezTo>
                    <a:cubicBezTo>
                      <a:pt x="14" y="480"/>
                      <a:pt x="70" y="564"/>
                      <a:pt x="140" y="620"/>
                    </a:cubicBezTo>
                    <a:cubicBezTo>
                      <a:pt x="209" y="676"/>
                      <a:pt x="293" y="705"/>
                      <a:pt x="375" y="705"/>
                    </a:cubicBezTo>
                    <a:cubicBezTo>
                      <a:pt x="476" y="705"/>
                      <a:pt x="575" y="662"/>
                      <a:pt x="644" y="578"/>
                    </a:cubicBezTo>
                    <a:cubicBezTo>
                      <a:pt x="700" y="494"/>
                      <a:pt x="728" y="410"/>
                      <a:pt x="728" y="312"/>
                    </a:cubicBezTo>
                    <a:cubicBezTo>
                      <a:pt x="714" y="214"/>
                      <a:pt x="672" y="130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27"/>
              <p:cNvSpPr/>
              <p:nvPr/>
            </p:nvSpPr>
            <p:spPr>
              <a:xfrm rot="5400000">
                <a:off x="8659301" y="-6690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39" y="19"/>
                      <a:pt x="141" y="61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" y="480"/>
                      <a:pt x="57" y="564"/>
                      <a:pt x="127" y="620"/>
                    </a:cubicBezTo>
                    <a:cubicBezTo>
                      <a:pt x="195" y="676"/>
                      <a:pt x="276" y="704"/>
                      <a:pt x="357" y="704"/>
                    </a:cubicBezTo>
                    <a:cubicBezTo>
                      <a:pt x="459" y="704"/>
                      <a:pt x="560" y="658"/>
                      <a:pt x="631" y="564"/>
                    </a:cubicBezTo>
                    <a:lnTo>
                      <a:pt x="631" y="578"/>
                    </a:lnTo>
                    <a:cubicBezTo>
                      <a:pt x="701" y="508"/>
                      <a:pt x="729" y="410"/>
                      <a:pt x="715" y="312"/>
                    </a:cubicBezTo>
                    <a:cubicBezTo>
                      <a:pt x="715" y="228"/>
                      <a:pt x="659" y="144"/>
                      <a:pt x="589" y="74"/>
                    </a:cubicBezTo>
                    <a:cubicBezTo>
                      <a:pt x="531" y="28"/>
                      <a:pt x="454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27"/>
              <p:cNvSpPr/>
              <p:nvPr/>
            </p:nvSpPr>
            <p:spPr>
              <a:xfrm rot="5400000">
                <a:off x="8571522" y="-66076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46" y="1"/>
                    </a:moveTo>
                    <a:cubicBezTo>
                      <a:pt x="249" y="1"/>
                      <a:pt x="154" y="43"/>
                      <a:pt x="85" y="128"/>
                    </a:cubicBezTo>
                    <a:cubicBezTo>
                      <a:pt x="29" y="198"/>
                      <a:pt x="1" y="296"/>
                      <a:pt x="1" y="394"/>
                    </a:cubicBezTo>
                    <a:cubicBezTo>
                      <a:pt x="15" y="478"/>
                      <a:pt x="57" y="562"/>
                      <a:pt x="127" y="632"/>
                    </a:cubicBezTo>
                    <a:cubicBezTo>
                      <a:pt x="192" y="685"/>
                      <a:pt x="270" y="711"/>
                      <a:pt x="348" y="711"/>
                    </a:cubicBezTo>
                    <a:cubicBezTo>
                      <a:pt x="454" y="711"/>
                      <a:pt x="558" y="664"/>
                      <a:pt x="631" y="576"/>
                    </a:cubicBezTo>
                    <a:cubicBezTo>
                      <a:pt x="687" y="506"/>
                      <a:pt x="715" y="408"/>
                      <a:pt x="715" y="324"/>
                    </a:cubicBezTo>
                    <a:cubicBezTo>
                      <a:pt x="701" y="226"/>
                      <a:pt x="659" y="142"/>
                      <a:pt x="575" y="86"/>
                    </a:cubicBezTo>
                    <a:cubicBezTo>
                      <a:pt x="505" y="29"/>
                      <a:pt x="425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27"/>
              <p:cNvSpPr/>
              <p:nvPr/>
            </p:nvSpPr>
            <p:spPr>
              <a:xfrm rot="5400000">
                <a:off x="8599630" y="-619237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8" y="0"/>
                    </a:moveTo>
                    <a:cubicBezTo>
                      <a:pt x="256" y="0"/>
                      <a:pt x="155" y="47"/>
                      <a:pt x="84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15" y="483"/>
                      <a:pt x="70" y="567"/>
                      <a:pt x="140" y="637"/>
                    </a:cubicBezTo>
                    <a:cubicBezTo>
                      <a:pt x="198" y="683"/>
                      <a:pt x="276" y="710"/>
                      <a:pt x="356" y="710"/>
                    </a:cubicBezTo>
                    <a:cubicBezTo>
                      <a:pt x="373" y="710"/>
                      <a:pt x="390" y="709"/>
                      <a:pt x="406" y="707"/>
                    </a:cubicBezTo>
                    <a:cubicBezTo>
                      <a:pt x="490" y="707"/>
                      <a:pt x="588" y="651"/>
                      <a:pt x="644" y="581"/>
                    </a:cubicBezTo>
                    <a:cubicBezTo>
                      <a:pt x="700" y="511"/>
                      <a:pt x="728" y="413"/>
                      <a:pt x="728" y="329"/>
                    </a:cubicBezTo>
                    <a:cubicBezTo>
                      <a:pt x="714" y="231"/>
                      <a:pt x="672" y="147"/>
                      <a:pt x="588" y="91"/>
                    </a:cubicBezTo>
                    <a:cubicBezTo>
                      <a:pt x="520" y="29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27"/>
              <p:cNvSpPr/>
              <p:nvPr/>
            </p:nvSpPr>
            <p:spPr>
              <a:xfrm rot="5400000">
                <a:off x="8921772" y="-631736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0"/>
                    </a:moveTo>
                    <a:cubicBezTo>
                      <a:pt x="262" y="0"/>
                      <a:pt x="157" y="47"/>
                      <a:pt x="85" y="136"/>
                    </a:cubicBezTo>
                    <a:cubicBezTo>
                      <a:pt x="29" y="206"/>
                      <a:pt x="1" y="304"/>
                      <a:pt x="1" y="388"/>
                    </a:cubicBezTo>
                    <a:cubicBezTo>
                      <a:pt x="15" y="485"/>
                      <a:pt x="57" y="569"/>
                      <a:pt x="127" y="625"/>
                    </a:cubicBezTo>
                    <a:cubicBezTo>
                      <a:pt x="196" y="682"/>
                      <a:pt x="279" y="710"/>
                      <a:pt x="362" y="710"/>
                    </a:cubicBezTo>
                    <a:cubicBezTo>
                      <a:pt x="462" y="710"/>
                      <a:pt x="561" y="668"/>
                      <a:pt x="630" y="583"/>
                    </a:cubicBezTo>
                    <a:cubicBezTo>
                      <a:pt x="686" y="513"/>
                      <a:pt x="714" y="416"/>
                      <a:pt x="714" y="318"/>
                    </a:cubicBezTo>
                    <a:cubicBezTo>
                      <a:pt x="700" y="234"/>
                      <a:pt x="658" y="136"/>
                      <a:pt x="588" y="80"/>
                    </a:cubicBezTo>
                    <a:cubicBezTo>
                      <a:pt x="523" y="26"/>
                      <a:pt x="445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27"/>
              <p:cNvSpPr/>
              <p:nvPr/>
            </p:nvSpPr>
            <p:spPr>
              <a:xfrm rot="5400000">
                <a:off x="8997254" y="-608092"/>
                <a:ext cx="41989" cy="4124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6" extrusionOk="0">
                    <a:moveTo>
                      <a:pt x="358" y="1"/>
                    </a:moveTo>
                    <a:cubicBezTo>
                      <a:pt x="256" y="1"/>
                      <a:pt x="155" y="46"/>
                      <a:pt x="84" y="140"/>
                    </a:cubicBezTo>
                    <a:cubicBezTo>
                      <a:pt x="28" y="210"/>
                      <a:pt x="0" y="294"/>
                      <a:pt x="14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10" y="687"/>
                      <a:pt x="293" y="715"/>
                      <a:pt x="375" y="715"/>
                    </a:cubicBezTo>
                    <a:cubicBezTo>
                      <a:pt x="476" y="715"/>
                      <a:pt x="575" y="673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58" y="140"/>
                      <a:pt x="588" y="84"/>
                    </a:cubicBezTo>
                    <a:cubicBezTo>
                      <a:pt x="520" y="29"/>
                      <a:pt x="439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27"/>
              <p:cNvSpPr/>
              <p:nvPr/>
            </p:nvSpPr>
            <p:spPr>
              <a:xfrm rot="5400000">
                <a:off x="9030574" y="-643486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73" y="0"/>
                    </a:moveTo>
                    <a:cubicBezTo>
                      <a:pt x="356" y="0"/>
                      <a:pt x="339" y="1"/>
                      <a:pt x="323" y="4"/>
                    </a:cubicBezTo>
                    <a:cubicBezTo>
                      <a:pt x="239" y="18"/>
                      <a:pt x="155" y="60"/>
                      <a:pt x="85" y="130"/>
                    </a:cubicBezTo>
                    <a:cubicBezTo>
                      <a:pt x="29" y="200"/>
                      <a:pt x="1" y="297"/>
                      <a:pt x="15" y="395"/>
                    </a:cubicBezTo>
                    <a:cubicBezTo>
                      <a:pt x="15" y="479"/>
                      <a:pt x="71" y="563"/>
                      <a:pt x="141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7"/>
                      <a:pt x="728" y="409"/>
                      <a:pt x="714" y="325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27"/>
              <p:cNvSpPr/>
              <p:nvPr/>
            </p:nvSpPr>
            <p:spPr>
              <a:xfrm rot="5400000">
                <a:off x="9266436" y="-645271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5" y="128"/>
                    </a:cubicBezTo>
                    <a:cubicBezTo>
                      <a:pt x="29" y="197"/>
                      <a:pt x="1" y="295"/>
                      <a:pt x="1" y="393"/>
                    </a:cubicBezTo>
                    <a:cubicBezTo>
                      <a:pt x="15" y="477"/>
                      <a:pt x="57" y="575"/>
                      <a:pt x="127" y="631"/>
                    </a:cubicBezTo>
                    <a:cubicBezTo>
                      <a:pt x="196" y="678"/>
                      <a:pt x="266" y="705"/>
                      <a:pt x="343" y="705"/>
                    </a:cubicBezTo>
                    <a:cubicBezTo>
                      <a:pt x="359" y="705"/>
                      <a:pt x="376" y="704"/>
                      <a:pt x="393" y="701"/>
                    </a:cubicBezTo>
                    <a:cubicBezTo>
                      <a:pt x="491" y="701"/>
                      <a:pt x="574" y="645"/>
                      <a:pt x="630" y="575"/>
                    </a:cubicBezTo>
                    <a:cubicBezTo>
                      <a:pt x="686" y="505"/>
                      <a:pt x="714" y="407"/>
                      <a:pt x="714" y="323"/>
                    </a:cubicBezTo>
                    <a:cubicBezTo>
                      <a:pt x="700" y="225"/>
                      <a:pt x="658" y="141"/>
                      <a:pt x="588" y="86"/>
                    </a:cubicBezTo>
                    <a:cubicBezTo>
                      <a:pt x="519" y="29"/>
                      <a:pt x="4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27"/>
              <p:cNvSpPr/>
              <p:nvPr/>
            </p:nvSpPr>
            <p:spPr>
              <a:xfrm rot="5400000">
                <a:off x="8740830" y="-656820"/>
                <a:ext cx="411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4" extrusionOk="0">
                    <a:moveTo>
                      <a:pt x="371" y="1"/>
                    </a:moveTo>
                    <a:cubicBezTo>
                      <a:pt x="355" y="1"/>
                      <a:pt x="339" y="2"/>
                      <a:pt x="323" y="4"/>
                    </a:cubicBezTo>
                    <a:cubicBezTo>
                      <a:pt x="225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78"/>
                      <a:pt x="127" y="634"/>
                    </a:cubicBezTo>
                    <a:cubicBezTo>
                      <a:pt x="192" y="688"/>
                      <a:pt x="270" y="713"/>
                      <a:pt x="348" y="713"/>
                    </a:cubicBezTo>
                    <a:cubicBezTo>
                      <a:pt x="454" y="713"/>
                      <a:pt x="558" y="666"/>
                      <a:pt x="631" y="578"/>
                    </a:cubicBezTo>
                    <a:cubicBezTo>
                      <a:pt x="687" y="508"/>
                      <a:pt x="714" y="410"/>
                      <a:pt x="714" y="326"/>
                    </a:cubicBezTo>
                    <a:cubicBezTo>
                      <a:pt x="700" y="228"/>
                      <a:pt x="659" y="144"/>
                      <a:pt x="589" y="88"/>
                    </a:cubicBezTo>
                    <a:cubicBezTo>
                      <a:pt x="519" y="30"/>
                      <a:pt x="449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27"/>
              <p:cNvSpPr/>
              <p:nvPr/>
            </p:nvSpPr>
            <p:spPr>
              <a:xfrm rot="5400000">
                <a:off x="8669409" y="-568062"/>
                <a:ext cx="41125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1" extrusionOk="0">
                    <a:moveTo>
                      <a:pt x="358" y="1"/>
                    </a:moveTo>
                    <a:cubicBezTo>
                      <a:pt x="255" y="1"/>
                      <a:pt x="154" y="48"/>
                      <a:pt x="84" y="134"/>
                    </a:cubicBezTo>
                    <a:cubicBezTo>
                      <a:pt x="28" y="204"/>
                      <a:pt x="0" y="301"/>
                      <a:pt x="0" y="399"/>
                    </a:cubicBezTo>
                    <a:cubicBezTo>
                      <a:pt x="14" y="483"/>
                      <a:pt x="56" y="581"/>
                      <a:pt x="140" y="637"/>
                    </a:cubicBezTo>
                    <a:cubicBezTo>
                      <a:pt x="198" y="684"/>
                      <a:pt x="275" y="711"/>
                      <a:pt x="348" y="711"/>
                    </a:cubicBezTo>
                    <a:cubicBezTo>
                      <a:pt x="363" y="711"/>
                      <a:pt x="377" y="710"/>
                      <a:pt x="392" y="707"/>
                    </a:cubicBezTo>
                    <a:cubicBezTo>
                      <a:pt x="490" y="707"/>
                      <a:pt x="574" y="651"/>
                      <a:pt x="630" y="581"/>
                    </a:cubicBezTo>
                    <a:cubicBezTo>
                      <a:pt x="686" y="511"/>
                      <a:pt x="714" y="413"/>
                      <a:pt x="714" y="329"/>
                    </a:cubicBezTo>
                    <a:cubicBezTo>
                      <a:pt x="700" y="232"/>
                      <a:pt x="658" y="148"/>
                      <a:pt x="588" y="92"/>
                    </a:cubicBezTo>
                    <a:cubicBezTo>
                      <a:pt x="520" y="30"/>
                      <a:pt x="438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27"/>
              <p:cNvSpPr/>
              <p:nvPr/>
            </p:nvSpPr>
            <p:spPr>
              <a:xfrm rot="5400000">
                <a:off x="8803467" y="-515504"/>
                <a:ext cx="41989" cy="414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9" extrusionOk="0">
                    <a:moveTo>
                      <a:pt x="374" y="0"/>
                    </a:moveTo>
                    <a:cubicBezTo>
                      <a:pt x="269" y="0"/>
                      <a:pt x="163" y="47"/>
                      <a:pt x="99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69"/>
                      <a:pt x="141" y="639"/>
                    </a:cubicBezTo>
                    <a:cubicBezTo>
                      <a:pt x="206" y="693"/>
                      <a:pt x="284" y="719"/>
                      <a:pt x="362" y="719"/>
                    </a:cubicBezTo>
                    <a:cubicBezTo>
                      <a:pt x="467" y="719"/>
                      <a:pt x="572" y="672"/>
                      <a:pt x="644" y="583"/>
                    </a:cubicBezTo>
                    <a:cubicBezTo>
                      <a:pt x="700" y="513"/>
                      <a:pt x="728" y="416"/>
                      <a:pt x="728" y="318"/>
                    </a:cubicBezTo>
                    <a:cubicBezTo>
                      <a:pt x="714" y="234"/>
                      <a:pt x="672" y="150"/>
                      <a:pt x="588" y="80"/>
                    </a:cubicBezTo>
                    <a:cubicBezTo>
                      <a:pt x="529" y="26"/>
                      <a:pt x="452" y="0"/>
                      <a:pt x="37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27"/>
              <p:cNvSpPr/>
              <p:nvPr/>
            </p:nvSpPr>
            <p:spPr>
              <a:xfrm rot="5400000">
                <a:off x="8911606" y="-576126"/>
                <a:ext cx="41125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1" extrusionOk="0">
                    <a:moveTo>
                      <a:pt x="322" y="1"/>
                    </a:moveTo>
                    <a:cubicBezTo>
                      <a:pt x="224" y="15"/>
                      <a:pt x="140" y="57"/>
                      <a:pt x="84" y="141"/>
                    </a:cubicBezTo>
                    <a:cubicBezTo>
                      <a:pt x="28" y="211"/>
                      <a:pt x="0" y="308"/>
                      <a:pt x="0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7" y="685"/>
                      <a:pt x="285" y="711"/>
                      <a:pt x="361" y="711"/>
                    </a:cubicBezTo>
                    <a:cubicBezTo>
                      <a:pt x="461" y="711"/>
                      <a:pt x="559" y="667"/>
                      <a:pt x="630" y="588"/>
                    </a:cubicBezTo>
                    <a:cubicBezTo>
                      <a:pt x="686" y="504"/>
                      <a:pt x="714" y="420"/>
                      <a:pt x="714" y="322"/>
                    </a:cubicBezTo>
                    <a:cubicBezTo>
                      <a:pt x="700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27"/>
              <p:cNvSpPr/>
              <p:nvPr/>
            </p:nvSpPr>
            <p:spPr>
              <a:xfrm rot="5400000">
                <a:off x="9051367" y="-543727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72" y="0"/>
                    </a:moveTo>
                    <a:cubicBezTo>
                      <a:pt x="356" y="0"/>
                      <a:pt x="340" y="1"/>
                      <a:pt x="323" y="4"/>
                    </a:cubicBezTo>
                    <a:cubicBezTo>
                      <a:pt x="225" y="4"/>
                      <a:pt x="141" y="46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5" y="480"/>
                      <a:pt x="57" y="564"/>
                      <a:pt x="127" y="619"/>
                    </a:cubicBezTo>
                    <a:cubicBezTo>
                      <a:pt x="196" y="676"/>
                      <a:pt x="280" y="704"/>
                      <a:pt x="362" y="704"/>
                    </a:cubicBezTo>
                    <a:cubicBezTo>
                      <a:pt x="462" y="704"/>
                      <a:pt x="561" y="662"/>
                      <a:pt x="631" y="578"/>
                    </a:cubicBezTo>
                    <a:cubicBezTo>
                      <a:pt x="687" y="494"/>
                      <a:pt x="715" y="410"/>
                      <a:pt x="715" y="312"/>
                    </a:cubicBezTo>
                    <a:cubicBezTo>
                      <a:pt x="701" y="214"/>
                      <a:pt x="659" y="130"/>
                      <a:pt x="589" y="74"/>
                    </a:cubicBezTo>
                    <a:cubicBezTo>
                      <a:pt x="519" y="27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27"/>
              <p:cNvSpPr/>
              <p:nvPr/>
            </p:nvSpPr>
            <p:spPr>
              <a:xfrm rot="5400000">
                <a:off x="8962062" y="-505684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71" y="1"/>
                    </a:moveTo>
                    <a:cubicBezTo>
                      <a:pt x="355" y="1"/>
                      <a:pt x="339" y="2"/>
                      <a:pt x="322" y="4"/>
                    </a:cubicBezTo>
                    <a:cubicBezTo>
                      <a:pt x="238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57" y="578"/>
                      <a:pt x="141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88"/>
                    </a:cubicBezTo>
                    <a:cubicBezTo>
                      <a:pt x="530" y="30"/>
                      <a:pt x="452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27"/>
              <p:cNvSpPr/>
              <p:nvPr/>
            </p:nvSpPr>
            <p:spPr>
              <a:xfrm rot="5400000">
                <a:off x="9058624" y="-367191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72" y="0"/>
                    </a:moveTo>
                    <a:cubicBezTo>
                      <a:pt x="355" y="0"/>
                      <a:pt x="339" y="1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26" y="620"/>
                    </a:cubicBezTo>
                    <a:cubicBezTo>
                      <a:pt x="196" y="676"/>
                      <a:pt x="279" y="705"/>
                      <a:pt x="361" y="705"/>
                    </a:cubicBezTo>
                    <a:cubicBezTo>
                      <a:pt x="462" y="705"/>
                      <a:pt x="561" y="662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19" y="27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27"/>
              <p:cNvSpPr/>
              <p:nvPr/>
            </p:nvSpPr>
            <p:spPr>
              <a:xfrm rot="5400000">
                <a:off x="8870367" y="-282263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62" y="1"/>
                    </a:moveTo>
                    <a:cubicBezTo>
                      <a:pt x="259" y="1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71" y="564"/>
                      <a:pt x="141" y="634"/>
                    </a:cubicBezTo>
                    <a:cubicBezTo>
                      <a:pt x="207" y="683"/>
                      <a:pt x="287" y="707"/>
                      <a:pt x="367" y="707"/>
                    </a:cubicBezTo>
                    <a:cubicBezTo>
                      <a:pt x="470" y="707"/>
                      <a:pt x="573" y="665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22" y="26"/>
                      <a:pt x="442" y="1"/>
                      <a:pt x="36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27"/>
              <p:cNvSpPr/>
              <p:nvPr/>
            </p:nvSpPr>
            <p:spPr>
              <a:xfrm rot="5400000">
                <a:off x="8631855" y="-153245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4"/>
                    </a:cubicBezTo>
                    <a:cubicBezTo>
                      <a:pt x="239" y="4"/>
                      <a:pt x="141" y="46"/>
                      <a:pt x="85" y="130"/>
                    </a:cubicBezTo>
                    <a:cubicBezTo>
                      <a:pt x="29" y="200"/>
                      <a:pt x="1" y="284"/>
                      <a:pt x="15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10" y="677"/>
                      <a:pt x="293" y="705"/>
                      <a:pt x="376" y="705"/>
                    </a:cubicBezTo>
                    <a:cubicBezTo>
                      <a:pt x="476" y="705"/>
                      <a:pt x="575" y="663"/>
                      <a:pt x="644" y="578"/>
                    </a:cubicBezTo>
                    <a:cubicBezTo>
                      <a:pt x="700" y="494"/>
                      <a:pt x="728" y="410"/>
                      <a:pt x="714" y="312"/>
                    </a:cubicBezTo>
                    <a:cubicBezTo>
                      <a:pt x="714" y="214"/>
                      <a:pt x="658" y="130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27"/>
              <p:cNvSpPr/>
              <p:nvPr/>
            </p:nvSpPr>
            <p:spPr>
              <a:xfrm rot="5400000">
                <a:off x="8746532" y="-114712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66" y="1"/>
                    </a:moveTo>
                    <a:cubicBezTo>
                      <a:pt x="261" y="1"/>
                      <a:pt x="157" y="48"/>
                      <a:pt x="84" y="136"/>
                    </a:cubicBezTo>
                    <a:cubicBezTo>
                      <a:pt x="28" y="206"/>
                      <a:pt x="0" y="290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09" y="683"/>
                      <a:pt x="293" y="711"/>
                      <a:pt x="375" y="711"/>
                    </a:cubicBezTo>
                    <a:cubicBezTo>
                      <a:pt x="476" y="711"/>
                      <a:pt x="575" y="669"/>
                      <a:pt x="644" y="584"/>
                    </a:cubicBezTo>
                    <a:cubicBezTo>
                      <a:pt x="700" y="500"/>
                      <a:pt x="728" y="416"/>
                      <a:pt x="714" y="318"/>
                    </a:cubicBezTo>
                    <a:cubicBezTo>
                      <a:pt x="714" y="220"/>
                      <a:pt x="658" y="136"/>
                      <a:pt x="588" y="80"/>
                    </a:cubicBezTo>
                    <a:cubicBezTo>
                      <a:pt x="523" y="27"/>
                      <a:pt x="444" y="1"/>
                      <a:pt x="36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27"/>
              <p:cNvSpPr/>
              <p:nvPr/>
            </p:nvSpPr>
            <p:spPr>
              <a:xfrm rot="5400000">
                <a:off x="7900684" y="-53630"/>
                <a:ext cx="41989" cy="4129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7" extrusionOk="0">
                    <a:moveTo>
                      <a:pt x="358" y="0"/>
                    </a:moveTo>
                    <a:cubicBezTo>
                      <a:pt x="256" y="0"/>
                      <a:pt x="155" y="47"/>
                      <a:pt x="85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15" y="483"/>
                      <a:pt x="71" y="567"/>
                      <a:pt x="141" y="637"/>
                    </a:cubicBezTo>
                    <a:cubicBezTo>
                      <a:pt x="206" y="691"/>
                      <a:pt x="284" y="716"/>
                      <a:pt x="362" y="716"/>
                    </a:cubicBezTo>
                    <a:cubicBezTo>
                      <a:pt x="467" y="716"/>
                      <a:pt x="572" y="669"/>
                      <a:pt x="644" y="581"/>
                    </a:cubicBezTo>
                    <a:cubicBezTo>
                      <a:pt x="700" y="511"/>
                      <a:pt x="728" y="413"/>
                      <a:pt x="714" y="329"/>
                    </a:cubicBezTo>
                    <a:cubicBezTo>
                      <a:pt x="714" y="231"/>
                      <a:pt x="658" y="147"/>
                      <a:pt x="589" y="91"/>
                    </a:cubicBezTo>
                    <a:cubicBezTo>
                      <a:pt x="521" y="30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27"/>
              <p:cNvSpPr/>
              <p:nvPr/>
            </p:nvSpPr>
            <p:spPr>
              <a:xfrm rot="5400000">
                <a:off x="8075636" y="-9438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198"/>
                      <a:pt x="0" y="296"/>
                      <a:pt x="14" y="394"/>
                    </a:cubicBezTo>
                    <a:cubicBezTo>
                      <a:pt x="14" y="477"/>
                      <a:pt x="70" y="575"/>
                      <a:pt x="140" y="631"/>
                    </a:cubicBezTo>
                    <a:cubicBezTo>
                      <a:pt x="198" y="678"/>
                      <a:pt x="275" y="705"/>
                      <a:pt x="356" y="705"/>
                    </a:cubicBezTo>
                    <a:cubicBezTo>
                      <a:pt x="372" y="705"/>
                      <a:pt x="389" y="704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5"/>
                      <a:pt x="728" y="408"/>
                      <a:pt x="714" y="324"/>
                    </a:cubicBezTo>
                    <a:cubicBezTo>
                      <a:pt x="714" y="226"/>
                      <a:pt x="672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27"/>
              <p:cNvSpPr/>
              <p:nvPr/>
            </p:nvSpPr>
            <p:spPr>
              <a:xfrm rot="5400000">
                <a:off x="8102650" y="-9424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0"/>
                    </a:moveTo>
                    <a:cubicBezTo>
                      <a:pt x="254" y="0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0"/>
                      <a:pt x="261" y="707"/>
                      <a:pt x="342" y="707"/>
                    </a:cubicBezTo>
                    <a:cubicBezTo>
                      <a:pt x="359" y="707"/>
                      <a:pt x="375" y="706"/>
                      <a:pt x="392" y="704"/>
                    </a:cubicBezTo>
                    <a:cubicBezTo>
                      <a:pt x="490" y="704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5"/>
                      <a:pt x="430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27"/>
              <p:cNvSpPr/>
              <p:nvPr/>
            </p:nvSpPr>
            <p:spPr>
              <a:xfrm rot="5400000">
                <a:off x="7834706" y="716535"/>
                <a:ext cx="41125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5" extrusionOk="0">
                    <a:moveTo>
                      <a:pt x="356" y="1"/>
                    </a:moveTo>
                    <a:cubicBezTo>
                      <a:pt x="256" y="1"/>
                      <a:pt x="155" y="47"/>
                      <a:pt x="84" y="141"/>
                    </a:cubicBezTo>
                    <a:cubicBezTo>
                      <a:pt x="28" y="211"/>
                      <a:pt x="0" y="295"/>
                      <a:pt x="0" y="393"/>
                    </a:cubicBezTo>
                    <a:cubicBezTo>
                      <a:pt x="14" y="490"/>
                      <a:pt x="56" y="574"/>
                      <a:pt x="126" y="630"/>
                    </a:cubicBezTo>
                    <a:cubicBezTo>
                      <a:pt x="210" y="686"/>
                      <a:pt x="294" y="714"/>
                      <a:pt x="392" y="714"/>
                    </a:cubicBezTo>
                    <a:cubicBezTo>
                      <a:pt x="490" y="700"/>
                      <a:pt x="574" y="658"/>
                      <a:pt x="630" y="574"/>
                    </a:cubicBezTo>
                    <a:cubicBezTo>
                      <a:pt x="686" y="504"/>
                      <a:pt x="714" y="421"/>
                      <a:pt x="714" y="323"/>
                    </a:cubicBezTo>
                    <a:cubicBezTo>
                      <a:pt x="700" y="225"/>
                      <a:pt x="658" y="141"/>
                      <a:pt x="574" y="85"/>
                    </a:cubicBezTo>
                    <a:cubicBezTo>
                      <a:pt x="512" y="29"/>
                      <a:pt x="435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27"/>
              <p:cNvSpPr/>
              <p:nvPr/>
            </p:nvSpPr>
            <p:spPr>
              <a:xfrm rot="5400000">
                <a:off x="7853051" y="81338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1"/>
                    </a:moveTo>
                    <a:cubicBezTo>
                      <a:pt x="261" y="1"/>
                      <a:pt x="157" y="47"/>
                      <a:pt x="84" y="136"/>
                    </a:cubicBezTo>
                    <a:cubicBezTo>
                      <a:pt x="29" y="206"/>
                      <a:pt x="1" y="290"/>
                      <a:pt x="1" y="388"/>
                    </a:cubicBezTo>
                    <a:cubicBezTo>
                      <a:pt x="15" y="486"/>
                      <a:pt x="56" y="570"/>
                      <a:pt x="140" y="626"/>
                    </a:cubicBezTo>
                    <a:cubicBezTo>
                      <a:pt x="203" y="682"/>
                      <a:pt x="283" y="711"/>
                      <a:pt x="364" y="711"/>
                    </a:cubicBezTo>
                    <a:cubicBezTo>
                      <a:pt x="462" y="711"/>
                      <a:pt x="561" y="668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27"/>
              <p:cNvSpPr/>
              <p:nvPr/>
            </p:nvSpPr>
            <p:spPr>
              <a:xfrm rot="5400000">
                <a:off x="8063397" y="592096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80" y="0"/>
                    </a:moveTo>
                    <a:cubicBezTo>
                      <a:pt x="365" y="0"/>
                      <a:pt x="351" y="1"/>
                      <a:pt x="336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7"/>
                      <a:pt x="14" y="395"/>
                    </a:cubicBezTo>
                    <a:cubicBezTo>
                      <a:pt x="14" y="479"/>
                      <a:pt x="70" y="563"/>
                      <a:pt x="140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7"/>
                      <a:pt x="728" y="409"/>
                      <a:pt x="714" y="311"/>
                    </a:cubicBezTo>
                    <a:cubicBezTo>
                      <a:pt x="714" y="227"/>
                      <a:pt x="672" y="130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27"/>
              <p:cNvSpPr/>
              <p:nvPr/>
            </p:nvSpPr>
            <p:spPr>
              <a:xfrm rot="5400000">
                <a:off x="8116847" y="688226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62" y="1"/>
                    </a:moveTo>
                    <a:cubicBezTo>
                      <a:pt x="258" y="1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03" y="676"/>
                      <a:pt x="286" y="705"/>
                      <a:pt x="369" y="705"/>
                    </a:cubicBezTo>
                    <a:cubicBezTo>
                      <a:pt x="469" y="705"/>
                      <a:pt x="569" y="662"/>
                      <a:pt x="630" y="578"/>
                    </a:cubicBezTo>
                    <a:cubicBezTo>
                      <a:pt x="686" y="508"/>
                      <a:pt x="728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21" y="25"/>
                      <a:pt x="442" y="1"/>
                      <a:pt x="36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27"/>
              <p:cNvSpPr/>
              <p:nvPr/>
            </p:nvSpPr>
            <p:spPr>
              <a:xfrm rot="5400000">
                <a:off x="7890144" y="918961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290"/>
                      <a:pt x="1" y="388"/>
                    </a:cubicBezTo>
                    <a:cubicBezTo>
                      <a:pt x="15" y="486"/>
                      <a:pt x="57" y="570"/>
                      <a:pt x="141" y="626"/>
                    </a:cubicBezTo>
                    <a:cubicBezTo>
                      <a:pt x="204" y="683"/>
                      <a:pt x="286" y="711"/>
                      <a:pt x="369" y="711"/>
                    </a:cubicBezTo>
                    <a:cubicBezTo>
                      <a:pt x="469" y="711"/>
                      <a:pt x="569" y="669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7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27"/>
              <p:cNvSpPr/>
              <p:nvPr/>
            </p:nvSpPr>
            <p:spPr>
              <a:xfrm rot="5400000">
                <a:off x="7677465" y="842962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0"/>
                    </a:moveTo>
                    <a:cubicBezTo>
                      <a:pt x="252" y="0"/>
                      <a:pt x="154" y="43"/>
                      <a:pt x="84" y="127"/>
                    </a:cubicBezTo>
                    <a:cubicBezTo>
                      <a:pt x="28" y="197"/>
                      <a:pt x="0" y="295"/>
                      <a:pt x="0" y="393"/>
                    </a:cubicBezTo>
                    <a:cubicBezTo>
                      <a:pt x="14" y="477"/>
                      <a:pt x="56" y="561"/>
                      <a:pt x="140" y="631"/>
                    </a:cubicBezTo>
                    <a:cubicBezTo>
                      <a:pt x="207" y="680"/>
                      <a:pt x="287" y="705"/>
                      <a:pt x="366" y="705"/>
                    </a:cubicBezTo>
                    <a:cubicBezTo>
                      <a:pt x="470" y="705"/>
                      <a:pt x="573" y="662"/>
                      <a:pt x="644" y="575"/>
                    </a:cubicBezTo>
                    <a:cubicBezTo>
                      <a:pt x="700" y="505"/>
                      <a:pt x="728" y="407"/>
                      <a:pt x="714" y="323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9" y="29"/>
                      <a:pt x="435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27"/>
              <p:cNvSpPr/>
              <p:nvPr/>
            </p:nvSpPr>
            <p:spPr>
              <a:xfrm rot="5400000">
                <a:off x="7754012" y="1046857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5" y="128"/>
                    </a:cubicBezTo>
                    <a:cubicBezTo>
                      <a:pt x="29" y="198"/>
                      <a:pt x="1" y="296"/>
                      <a:pt x="1" y="394"/>
                    </a:cubicBezTo>
                    <a:cubicBezTo>
                      <a:pt x="15" y="478"/>
                      <a:pt x="57" y="576"/>
                      <a:pt x="141" y="632"/>
                    </a:cubicBezTo>
                    <a:cubicBezTo>
                      <a:pt x="198" y="678"/>
                      <a:pt x="276" y="705"/>
                      <a:pt x="348" y="705"/>
                    </a:cubicBezTo>
                    <a:cubicBezTo>
                      <a:pt x="363" y="705"/>
                      <a:pt x="378" y="704"/>
                      <a:pt x="392" y="702"/>
                    </a:cubicBezTo>
                    <a:cubicBezTo>
                      <a:pt x="490" y="702"/>
                      <a:pt x="574" y="646"/>
                      <a:pt x="644" y="576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27"/>
              <p:cNvSpPr/>
              <p:nvPr/>
            </p:nvSpPr>
            <p:spPr>
              <a:xfrm rot="5400000">
                <a:off x="8020717" y="874957"/>
                <a:ext cx="41931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4" extrusionOk="0">
                    <a:moveTo>
                      <a:pt x="371" y="1"/>
                    </a:moveTo>
                    <a:cubicBezTo>
                      <a:pt x="355" y="1"/>
                      <a:pt x="338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199" y="688"/>
                      <a:pt x="277" y="713"/>
                      <a:pt x="356" y="713"/>
                    </a:cubicBezTo>
                    <a:cubicBezTo>
                      <a:pt x="462" y="713"/>
                      <a:pt x="571" y="666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88"/>
                    </a:cubicBezTo>
                    <a:cubicBezTo>
                      <a:pt x="529" y="30"/>
                      <a:pt x="452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27"/>
              <p:cNvSpPr/>
              <p:nvPr/>
            </p:nvSpPr>
            <p:spPr>
              <a:xfrm rot="5400000">
                <a:off x="8224526" y="-45077"/>
                <a:ext cx="411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4" extrusionOk="0">
                    <a:moveTo>
                      <a:pt x="367" y="1"/>
                    </a:moveTo>
                    <a:cubicBezTo>
                      <a:pt x="262" y="1"/>
                      <a:pt x="157" y="47"/>
                      <a:pt x="85" y="136"/>
                    </a:cubicBezTo>
                    <a:cubicBezTo>
                      <a:pt x="29" y="206"/>
                      <a:pt x="1" y="304"/>
                      <a:pt x="1" y="388"/>
                    </a:cubicBezTo>
                    <a:cubicBezTo>
                      <a:pt x="15" y="486"/>
                      <a:pt x="57" y="570"/>
                      <a:pt x="127" y="626"/>
                    </a:cubicBezTo>
                    <a:cubicBezTo>
                      <a:pt x="197" y="684"/>
                      <a:pt x="267" y="713"/>
                      <a:pt x="345" y="713"/>
                    </a:cubicBezTo>
                    <a:cubicBezTo>
                      <a:pt x="360" y="713"/>
                      <a:pt x="376" y="712"/>
                      <a:pt x="393" y="710"/>
                    </a:cubicBezTo>
                    <a:cubicBezTo>
                      <a:pt x="490" y="696"/>
                      <a:pt x="574" y="654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27"/>
              <p:cNvSpPr/>
              <p:nvPr/>
            </p:nvSpPr>
            <p:spPr>
              <a:xfrm rot="5400000">
                <a:off x="8356539" y="-165571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59" y="0"/>
                    </a:moveTo>
                    <a:cubicBezTo>
                      <a:pt x="256" y="0"/>
                      <a:pt x="155" y="46"/>
                      <a:pt x="85" y="140"/>
                    </a:cubicBezTo>
                    <a:cubicBezTo>
                      <a:pt x="29" y="210"/>
                      <a:pt x="1" y="294"/>
                      <a:pt x="15" y="392"/>
                    </a:cubicBezTo>
                    <a:cubicBezTo>
                      <a:pt x="15" y="490"/>
                      <a:pt x="71" y="574"/>
                      <a:pt x="141" y="630"/>
                    </a:cubicBezTo>
                    <a:cubicBezTo>
                      <a:pt x="211" y="686"/>
                      <a:pt x="309" y="714"/>
                      <a:pt x="407" y="714"/>
                    </a:cubicBezTo>
                    <a:cubicBezTo>
                      <a:pt x="490" y="700"/>
                      <a:pt x="588" y="658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72" y="140"/>
                      <a:pt x="588" y="84"/>
                    </a:cubicBezTo>
                    <a:cubicBezTo>
                      <a:pt x="521" y="29"/>
                      <a:pt x="439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27"/>
              <p:cNvSpPr/>
              <p:nvPr/>
            </p:nvSpPr>
            <p:spPr>
              <a:xfrm rot="5400000">
                <a:off x="8426261" y="46763"/>
                <a:ext cx="41182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5" extrusionOk="0">
                    <a:moveTo>
                      <a:pt x="359" y="1"/>
                    </a:moveTo>
                    <a:cubicBezTo>
                      <a:pt x="257" y="1"/>
                      <a:pt x="155" y="47"/>
                      <a:pt x="85" y="141"/>
                    </a:cubicBezTo>
                    <a:cubicBezTo>
                      <a:pt x="29" y="211"/>
                      <a:pt x="1" y="294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11" y="686"/>
                      <a:pt x="309" y="714"/>
                      <a:pt x="393" y="714"/>
                    </a:cubicBezTo>
                    <a:cubicBezTo>
                      <a:pt x="491" y="700"/>
                      <a:pt x="575" y="658"/>
                      <a:pt x="631" y="588"/>
                    </a:cubicBezTo>
                    <a:cubicBezTo>
                      <a:pt x="687" y="504"/>
                      <a:pt x="715" y="420"/>
                      <a:pt x="715" y="322"/>
                    </a:cubicBezTo>
                    <a:cubicBezTo>
                      <a:pt x="701" y="224"/>
                      <a:pt x="659" y="141"/>
                      <a:pt x="589" y="85"/>
                    </a:cubicBezTo>
                    <a:cubicBezTo>
                      <a:pt x="521" y="29"/>
                      <a:pt x="44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27"/>
              <p:cNvSpPr/>
              <p:nvPr/>
            </p:nvSpPr>
            <p:spPr>
              <a:xfrm rot="5400000">
                <a:off x="8458890" y="231564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0"/>
                    </a:moveTo>
                    <a:cubicBezTo>
                      <a:pt x="254" y="0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0"/>
                      <a:pt x="261" y="707"/>
                      <a:pt x="342" y="707"/>
                    </a:cubicBezTo>
                    <a:cubicBezTo>
                      <a:pt x="359" y="707"/>
                      <a:pt x="375" y="706"/>
                      <a:pt x="392" y="704"/>
                    </a:cubicBezTo>
                    <a:cubicBezTo>
                      <a:pt x="490" y="690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5"/>
                      <a:pt x="430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27"/>
              <p:cNvSpPr/>
              <p:nvPr/>
            </p:nvSpPr>
            <p:spPr>
              <a:xfrm rot="5400000">
                <a:off x="8322816" y="29915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51" y="1"/>
                    </a:moveTo>
                    <a:cubicBezTo>
                      <a:pt x="249" y="1"/>
                      <a:pt x="147" y="48"/>
                      <a:pt x="85" y="134"/>
                    </a:cubicBezTo>
                    <a:cubicBezTo>
                      <a:pt x="29" y="204"/>
                      <a:pt x="1" y="302"/>
                      <a:pt x="1" y="400"/>
                    </a:cubicBezTo>
                    <a:cubicBezTo>
                      <a:pt x="15" y="484"/>
                      <a:pt x="57" y="567"/>
                      <a:pt x="127" y="637"/>
                    </a:cubicBezTo>
                    <a:cubicBezTo>
                      <a:pt x="194" y="686"/>
                      <a:pt x="274" y="711"/>
                      <a:pt x="353" y="711"/>
                    </a:cubicBezTo>
                    <a:cubicBezTo>
                      <a:pt x="457" y="711"/>
                      <a:pt x="559" y="669"/>
                      <a:pt x="631" y="581"/>
                    </a:cubicBezTo>
                    <a:cubicBezTo>
                      <a:pt x="686" y="512"/>
                      <a:pt x="714" y="414"/>
                      <a:pt x="714" y="330"/>
                    </a:cubicBezTo>
                    <a:cubicBezTo>
                      <a:pt x="700" y="232"/>
                      <a:pt x="659" y="148"/>
                      <a:pt x="575" y="92"/>
                    </a:cubicBezTo>
                    <a:cubicBezTo>
                      <a:pt x="513" y="30"/>
                      <a:pt x="432" y="1"/>
                      <a:pt x="35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27"/>
              <p:cNvSpPr/>
              <p:nvPr/>
            </p:nvSpPr>
            <p:spPr>
              <a:xfrm rot="5400000">
                <a:off x="8068033" y="377631"/>
                <a:ext cx="4193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5" extrusionOk="0">
                    <a:moveTo>
                      <a:pt x="365" y="1"/>
                    </a:moveTo>
                    <a:cubicBezTo>
                      <a:pt x="263" y="1"/>
                      <a:pt x="161" y="47"/>
                      <a:pt x="98" y="141"/>
                    </a:cubicBezTo>
                    <a:cubicBezTo>
                      <a:pt x="28" y="211"/>
                      <a:pt x="0" y="294"/>
                      <a:pt x="14" y="392"/>
                    </a:cubicBezTo>
                    <a:cubicBezTo>
                      <a:pt x="28" y="490"/>
                      <a:pt x="70" y="574"/>
                      <a:pt x="140" y="630"/>
                    </a:cubicBezTo>
                    <a:cubicBezTo>
                      <a:pt x="210" y="686"/>
                      <a:pt x="308" y="714"/>
                      <a:pt x="406" y="714"/>
                    </a:cubicBezTo>
                    <a:cubicBezTo>
                      <a:pt x="504" y="700"/>
                      <a:pt x="588" y="658"/>
                      <a:pt x="644" y="574"/>
                    </a:cubicBezTo>
                    <a:cubicBezTo>
                      <a:pt x="700" y="504"/>
                      <a:pt x="728" y="420"/>
                      <a:pt x="728" y="322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26" y="29"/>
                      <a:pt x="446" y="1"/>
                      <a:pt x="36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27"/>
              <p:cNvSpPr/>
              <p:nvPr/>
            </p:nvSpPr>
            <p:spPr>
              <a:xfrm rot="5400000">
                <a:off x="7752457" y="439549"/>
                <a:ext cx="41989" cy="4147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0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402"/>
                    </a:cubicBezTo>
                    <a:cubicBezTo>
                      <a:pt x="15" y="486"/>
                      <a:pt x="71" y="570"/>
                      <a:pt x="141" y="640"/>
                    </a:cubicBezTo>
                    <a:cubicBezTo>
                      <a:pt x="206" y="693"/>
                      <a:pt x="284" y="719"/>
                      <a:pt x="362" y="719"/>
                    </a:cubicBezTo>
                    <a:cubicBezTo>
                      <a:pt x="467" y="719"/>
                      <a:pt x="572" y="672"/>
                      <a:pt x="644" y="584"/>
                    </a:cubicBezTo>
                    <a:cubicBezTo>
                      <a:pt x="700" y="514"/>
                      <a:pt x="728" y="416"/>
                      <a:pt x="728" y="332"/>
                    </a:cubicBezTo>
                    <a:cubicBezTo>
                      <a:pt x="714" y="234"/>
                      <a:pt x="672" y="150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27"/>
              <p:cNvSpPr/>
              <p:nvPr/>
            </p:nvSpPr>
            <p:spPr>
              <a:xfrm rot="5400000">
                <a:off x="7995317" y="495735"/>
                <a:ext cx="411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4" extrusionOk="0">
                    <a:moveTo>
                      <a:pt x="365" y="1"/>
                    </a:moveTo>
                    <a:cubicBezTo>
                      <a:pt x="350" y="1"/>
                      <a:pt x="336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78"/>
                      <a:pt x="126" y="634"/>
                    </a:cubicBezTo>
                    <a:cubicBezTo>
                      <a:pt x="192" y="687"/>
                      <a:pt x="270" y="713"/>
                      <a:pt x="348" y="713"/>
                    </a:cubicBezTo>
                    <a:cubicBezTo>
                      <a:pt x="453" y="713"/>
                      <a:pt x="558" y="666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88"/>
                    </a:cubicBezTo>
                    <a:cubicBezTo>
                      <a:pt x="516" y="30"/>
                      <a:pt x="438" y="1"/>
                      <a:pt x="36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27"/>
              <p:cNvSpPr/>
              <p:nvPr/>
            </p:nvSpPr>
            <p:spPr>
              <a:xfrm rot="5400000">
                <a:off x="7878595" y="449167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72" y="0"/>
                    </a:moveTo>
                    <a:cubicBezTo>
                      <a:pt x="356" y="0"/>
                      <a:pt x="339" y="2"/>
                      <a:pt x="322" y="4"/>
                    </a:cubicBezTo>
                    <a:cubicBezTo>
                      <a:pt x="224" y="4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3" y="682"/>
                      <a:pt x="273" y="707"/>
                      <a:pt x="353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9" y="28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27"/>
              <p:cNvSpPr/>
              <p:nvPr/>
            </p:nvSpPr>
            <p:spPr>
              <a:xfrm rot="5400000">
                <a:off x="7828773" y="1099098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22" y="1"/>
                    </a:moveTo>
                    <a:cubicBezTo>
                      <a:pt x="238" y="15"/>
                      <a:pt x="140" y="57"/>
                      <a:pt x="84" y="141"/>
                    </a:cubicBezTo>
                    <a:cubicBezTo>
                      <a:pt x="28" y="211"/>
                      <a:pt x="0" y="295"/>
                      <a:pt x="14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7" y="685"/>
                      <a:pt x="287" y="711"/>
                      <a:pt x="367" y="711"/>
                    </a:cubicBezTo>
                    <a:cubicBezTo>
                      <a:pt x="470" y="711"/>
                      <a:pt x="573" y="667"/>
                      <a:pt x="644" y="588"/>
                    </a:cubicBezTo>
                    <a:cubicBezTo>
                      <a:pt x="700" y="504"/>
                      <a:pt x="728" y="420"/>
                      <a:pt x="714" y="323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27"/>
              <p:cNvSpPr/>
              <p:nvPr/>
            </p:nvSpPr>
            <p:spPr>
              <a:xfrm rot="5400000">
                <a:off x="7707703" y="1156177"/>
                <a:ext cx="41989" cy="4124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6" extrusionOk="0">
                    <a:moveTo>
                      <a:pt x="322" y="1"/>
                    </a:moveTo>
                    <a:cubicBezTo>
                      <a:pt x="239" y="15"/>
                      <a:pt x="141" y="57"/>
                      <a:pt x="85" y="141"/>
                    </a:cubicBezTo>
                    <a:cubicBezTo>
                      <a:pt x="29" y="211"/>
                      <a:pt x="1" y="295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04" y="687"/>
                      <a:pt x="286" y="715"/>
                      <a:pt x="370" y="715"/>
                    </a:cubicBezTo>
                    <a:cubicBezTo>
                      <a:pt x="472" y="715"/>
                      <a:pt x="575" y="673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27"/>
              <p:cNvSpPr/>
              <p:nvPr/>
            </p:nvSpPr>
            <p:spPr>
              <a:xfrm rot="5400000">
                <a:off x="7797584" y="908364"/>
                <a:ext cx="41182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5" extrusionOk="0">
                    <a:moveTo>
                      <a:pt x="359" y="1"/>
                    </a:moveTo>
                    <a:cubicBezTo>
                      <a:pt x="256" y="1"/>
                      <a:pt x="155" y="46"/>
                      <a:pt x="85" y="140"/>
                    </a:cubicBezTo>
                    <a:cubicBezTo>
                      <a:pt x="29" y="210"/>
                      <a:pt x="1" y="294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11" y="686"/>
                      <a:pt x="295" y="714"/>
                      <a:pt x="393" y="714"/>
                    </a:cubicBezTo>
                    <a:cubicBezTo>
                      <a:pt x="490" y="700"/>
                      <a:pt x="574" y="658"/>
                      <a:pt x="630" y="574"/>
                    </a:cubicBezTo>
                    <a:cubicBezTo>
                      <a:pt x="686" y="504"/>
                      <a:pt x="714" y="420"/>
                      <a:pt x="714" y="322"/>
                    </a:cubicBezTo>
                    <a:cubicBezTo>
                      <a:pt x="700" y="224"/>
                      <a:pt x="658" y="140"/>
                      <a:pt x="588" y="84"/>
                    </a:cubicBezTo>
                    <a:cubicBezTo>
                      <a:pt x="521" y="29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27"/>
              <p:cNvSpPr/>
              <p:nvPr/>
            </p:nvSpPr>
            <p:spPr>
              <a:xfrm rot="5400000">
                <a:off x="7915429" y="653322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67" y="0"/>
                    </a:moveTo>
                    <a:cubicBezTo>
                      <a:pt x="262" y="0"/>
                      <a:pt x="157" y="47"/>
                      <a:pt x="85" y="135"/>
                    </a:cubicBezTo>
                    <a:cubicBezTo>
                      <a:pt x="29" y="205"/>
                      <a:pt x="1" y="303"/>
                      <a:pt x="15" y="401"/>
                    </a:cubicBezTo>
                    <a:cubicBezTo>
                      <a:pt x="15" y="485"/>
                      <a:pt x="71" y="569"/>
                      <a:pt x="141" y="639"/>
                    </a:cubicBezTo>
                    <a:cubicBezTo>
                      <a:pt x="199" y="685"/>
                      <a:pt x="276" y="713"/>
                      <a:pt x="356" y="713"/>
                    </a:cubicBezTo>
                    <a:cubicBezTo>
                      <a:pt x="373" y="713"/>
                      <a:pt x="390" y="711"/>
                      <a:pt x="407" y="709"/>
                    </a:cubicBezTo>
                    <a:cubicBezTo>
                      <a:pt x="491" y="695"/>
                      <a:pt x="589" y="653"/>
                      <a:pt x="645" y="583"/>
                    </a:cubicBezTo>
                    <a:cubicBezTo>
                      <a:pt x="701" y="513"/>
                      <a:pt x="729" y="415"/>
                      <a:pt x="729" y="317"/>
                    </a:cubicBezTo>
                    <a:cubicBezTo>
                      <a:pt x="715" y="233"/>
                      <a:pt x="673" y="149"/>
                      <a:pt x="589" y="79"/>
                    </a:cubicBezTo>
                    <a:cubicBezTo>
                      <a:pt x="523" y="26"/>
                      <a:pt x="445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27"/>
              <p:cNvSpPr/>
              <p:nvPr/>
            </p:nvSpPr>
            <p:spPr>
              <a:xfrm rot="5400000">
                <a:off x="7728554" y="230297"/>
                <a:ext cx="41989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0" extrusionOk="0">
                    <a:moveTo>
                      <a:pt x="367" y="0"/>
                    </a:moveTo>
                    <a:cubicBezTo>
                      <a:pt x="261" y="0"/>
                      <a:pt x="157" y="47"/>
                      <a:pt x="84" y="136"/>
                    </a:cubicBezTo>
                    <a:cubicBezTo>
                      <a:pt x="28" y="206"/>
                      <a:pt x="0" y="290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10" y="681"/>
                      <a:pt x="308" y="709"/>
                      <a:pt x="406" y="709"/>
                    </a:cubicBezTo>
                    <a:cubicBezTo>
                      <a:pt x="490" y="695"/>
                      <a:pt x="588" y="654"/>
                      <a:pt x="644" y="584"/>
                    </a:cubicBezTo>
                    <a:cubicBezTo>
                      <a:pt x="700" y="500"/>
                      <a:pt x="728" y="416"/>
                      <a:pt x="728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6"/>
                      <a:pt x="444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27"/>
              <p:cNvSpPr/>
              <p:nvPr/>
            </p:nvSpPr>
            <p:spPr>
              <a:xfrm rot="5400000">
                <a:off x="8026333" y="192283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80" y="1"/>
                    </a:moveTo>
                    <a:cubicBezTo>
                      <a:pt x="365" y="1"/>
                      <a:pt x="351" y="2"/>
                      <a:pt x="337" y="4"/>
                    </a:cubicBezTo>
                    <a:cubicBezTo>
                      <a:pt x="239" y="18"/>
                      <a:pt x="155" y="60"/>
                      <a:pt x="85" y="130"/>
                    </a:cubicBezTo>
                    <a:cubicBezTo>
                      <a:pt x="29" y="214"/>
                      <a:pt x="1" y="298"/>
                      <a:pt x="15" y="396"/>
                    </a:cubicBezTo>
                    <a:cubicBezTo>
                      <a:pt x="29" y="480"/>
                      <a:pt x="71" y="578"/>
                      <a:pt x="141" y="634"/>
                    </a:cubicBezTo>
                    <a:cubicBezTo>
                      <a:pt x="206" y="688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28" y="326"/>
                    </a:cubicBezTo>
                    <a:cubicBezTo>
                      <a:pt x="714" y="228"/>
                      <a:pt x="672" y="144"/>
                      <a:pt x="588" y="88"/>
                    </a:cubicBezTo>
                    <a:cubicBezTo>
                      <a:pt x="530" y="30"/>
                      <a:pt x="452" y="1"/>
                      <a:pt x="38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27"/>
              <p:cNvSpPr/>
              <p:nvPr/>
            </p:nvSpPr>
            <p:spPr>
              <a:xfrm rot="5400000">
                <a:off x="8459668" y="-355153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4" y="43"/>
                      <a:pt x="84" y="128"/>
                    </a:cubicBezTo>
                    <a:cubicBezTo>
                      <a:pt x="28" y="198"/>
                      <a:pt x="0" y="296"/>
                      <a:pt x="0" y="394"/>
                    </a:cubicBezTo>
                    <a:cubicBezTo>
                      <a:pt x="14" y="478"/>
                      <a:pt x="56" y="576"/>
                      <a:pt x="140" y="632"/>
                    </a:cubicBezTo>
                    <a:cubicBezTo>
                      <a:pt x="198" y="678"/>
                      <a:pt x="266" y="705"/>
                      <a:pt x="343" y="705"/>
                    </a:cubicBezTo>
                    <a:cubicBezTo>
                      <a:pt x="359" y="705"/>
                      <a:pt x="375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27"/>
              <p:cNvSpPr/>
              <p:nvPr/>
            </p:nvSpPr>
            <p:spPr>
              <a:xfrm rot="5400000">
                <a:off x="8710706" y="-366816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4" y="128"/>
                    </a:cubicBezTo>
                    <a:cubicBezTo>
                      <a:pt x="28" y="198"/>
                      <a:pt x="0" y="296"/>
                      <a:pt x="0" y="394"/>
                    </a:cubicBezTo>
                    <a:cubicBezTo>
                      <a:pt x="14" y="478"/>
                      <a:pt x="56" y="562"/>
                      <a:pt x="140" y="632"/>
                    </a:cubicBezTo>
                    <a:cubicBezTo>
                      <a:pt x="207" y="680"/>
                      <a:pt x="287" y="705"/>
                      <a:pt x="367" y="705"/>
                    </a:cubicBezTo>
                    <a:cubicBezTo>
                      <a:pt x="470" y="705"/>
                      <a:pt x="573" y="663"/>
                      <a:pt x="644" y="576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27"/>
              <p:cNvSpPr/>
              <p:nvPr/>
            </p:nvSpPr>
            <p:spPr>
              <a:xfrm rot="5400000">
                <a:off x="8742932" y="-51106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60" y="0"/>
                    </a:moveTo>
                    <a:cubicBezTo>
                      <a:pt x="260" y="0"/>
                      <a:pt x="160" y="43"/>
                      <a:pt x="99" y="127"/>
                    </a:cubicBezTo>
                    <a:cubicBezTo>
                      <a:pt x="29" y="197"/>
                      <a:pt x="1" y="295"/>
                      <a:pt x="15" y="393"/>
                    </a:cubicBezTo>
                    <a:cubicBezTo>
                      <a:pt x="29" y="477"/>
                      <a:pt x="71" y="575"/>
                      <a:pt x="141" y="631"/>
                    </a:cubicBezTo>
                    <a:cubicBezTo>
                      <a:pt x="199" y="677"/>
                      <a:pt x="276" y="704"/>
                      <a:pt x="356" y="704"/>
                    </a:cubicBezTo>
                    <a:cubicBezTo>
                      <a:pt x="373" y="704"/>
                      <a:pt x="390" y="703"/>
                      <a:pt x="406" y="701"/>
                    </a:cubicBezTo>
                    <a:cubicBezTo>
                      <a:pt x="504" y="701"/>
                      <a:pt x="588" y="645"/>
                      <a:pt x="644" y="575"/>
                    </a:cubicBezTo>
                    <a:cubicBezTo>
                      <a:pt x="700" y="505"/>
                      <a:pt x="728" y="407"/>
                      <a:pt x="728" y="323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25" y="29"/>
                      <a:pt x="443" y="0"/>
                      <a:pt x="36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27"/>
              <p:cNvSpPr/>
              <p:nvPr/>
            </p:nvSpPr>
            <p:spPr>
              <a:xfrm rot="5400000">
                <a:off x="9067292" y="-702725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71" y="0"/>
                    </a:moveTo>
                    <a:cubicBezTo>
                      <a:pt x="355" y="0"/>
                      <a:pt x="339" y="2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0" y="687"/>
                      <a:pt x="274" y="713"/>
                      <a:pt x="350" y="713"/>
                    </a:cubicBezTo>
                    <a:cubicBezTo>
                      <a:pt x="453" y="713"/>
                      <a:pt x="558" y="666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8" y="28"/>
                      <a:pt x="449" y="0"/>
                      <a:pt x="37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0" name="Google Shape;7320;p27"/>
            <p:cNvGrpSpPr/>
            <p:nvPr/>
          </p:nvGrpSpPr>
          <p:grpSpPr>
            <a:xfrm>
              <a:off x="6827250" y="-614215"/>
              <a:ext cx="1280539" cy="2385035"/>
              <a:chOff x="6414668" y="-1532273"/>
              <a:chExt cx="1510782" cy="2813868"/>
            </a:xfrm>
          </p:grpSpPr>
          <p:sp>
            <p:nvSpPr>
              <p:cNvPr id="7321" name="Google Shape;7321;p27"/>
              <p:cNvSpPr/>
              <p:nvPr/>
            </p:nvSpPr>
            <p:spPr>
              <a:xfrm rot="5400000">
                <a:off x="5763125" y="-880730"/>
                <a:ext cx="2813868" cy="1510782"/>
              </a:xfrm>
              <a:custGeom>
                <a:avLst/>
                <a:gdLst/>
                <a:ahLst/>
                <a:cxnLst/>
                <a:rect l="l" t="t" r="r" b="b"/>
                <a:pathLst>
                  <a:path w="48854" h="26230" extrusionOk="0">
                    <a:moveTo>
                      <a:pt x="7871" y="0"/>
                    </a:moveTo>
                    <a:cubicBezTo>
                      <a:pt x="5516" y="0"/>
                      <a:pt x="3153" y="280"/>
                      <a:pt x="801" y="918"/>
                    </a:cubicBezTo>
                    <a:cubicBezTo>
                      <a:pt x="761" y="898"/>
                      <a:pt x="718" y="889"/>
                      <a:pt x="674" y="889"/>
                    </a:cubicBezTo>
                    <a:cubicBezTo>
                      <a:pt x="595" y="889"/>
                      <a:pt x="514" y="919"/>
                      <a:pt x="451" y="974"/>
                    </a:cubicBezTo>
                    <a:cubicBezTo>
                      <a:pt x="415" y="960"/>
                      <a:pt x="378" y="954"/>
                      <a:pt x="343" y="954"/>
                    </a:cubicBezTo>
                    <a:cubicBezTo>
                      <a:pt x="158" y="954"/>
                      <a:pt x="0" y="1124"/>
                      <a:pt x="59" y="1323"/>
                    </a:cubicBezTo>
                    <a:cubicBezTo>
                      <a:pt x="87" y="1491"/>
                      <a:pt x="297" y="1561"/>
                      <a:pt x="437" y="1589"/>
                    </a:cubicBezTo>
                    <a:cubicBezTo>
                      <a:pt x="787" y="4318"/>
                      <a:pt x="1794" y="6865"/>
                      <a:pt x="2830" y="9398"/>
                    </a:cubicBezTo>
                    <a:cubicBezTo>
                      <a:pt x="3278" y="10587"/>
                      <a:pt x="3809" y="11749"/>
                      <a:pt x="4425" y="12868"/>
                    </a:cubicBezTo>
                    <a:cubicBezTo>
                      <a:pt x="6524" y="16632"/>
                      <a:pt x="9840" y="19753"/>
                      <a:pt x="13451" y="22062"/>
                    </a:cubicBezTo>
                    <a:lnTo>
                      <a:pt x="13423" y="22062"/>
                    </a:lnTo>
                    <a:cubicBezTo>
                      <a:pt x="18401" y="24948"/>
                      <a:pt x="24109" y="26230"/>
                      <a:pt x="29833" y="26230"/>
                    </a:cubicBezTo>
                    <a:cubicBezTo>
                      <a:pt x="32266" y="26230"/>
                      <a:pt x="34702" y="25998"/>
                      <a:pt x="37085" y="25560"/>
                    </a:cubicBezTo>
                    <a:cubicBezTo>
                      <a:pt x="39674" y="24930"/>
                      <a:pt x="42179" y="23993"/>
                      <a:pt x="44642" y="22985"/>
                    </a:cubicBezTo>
                    <a:cubicBezTo>
                      <a:pt x="45901" y="22341"/>
                      <a:pt x="47468" y="22104"/>
                      <a:pt x="48462" y="21082"/>
                    </a:cubicBezTo>
                    <a:cubicBezTo>
                      <a:pt x="48854" y="19669"/>
                      <a:pt x="46097" y="17892"/>
                      <a:pt x="45215" y="16898"/>
                    </a:cubicBezTo>
                    <a:cubicBezTo>
                      <a:pt x="40528" y="12812"/>
                      <a:pt x="35980" y="8754"/>
                      <a:pt x="30201" y="6193"/>
                    </a:cubicBezTo>
                    <a:cubicBezTo>
                      <a:pt x="23232" y="2998"/>
                      <a:pt x="15589" y="0"/>
                      <a:pt x="78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27"/>
              <p:cNvSpPr/>
              <p:nvPr/>
            </p:nvSpPr>
            <p:spPr>
              <a:xfrm rot="5400000">
                <a:off x="7593516" y="-33061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27"/>
              <p:cNvSpPr/>
              <p:nvPr/>
            </p:nvSpPr>
            <p:spPr>
              <a:xfrm rot="5400000">
                <a:off x="7017599" y="9934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49" y="15"/>
                      <a:pt x="10" y="155"/>
                      <a:pt x="10" y="337"/>
                    </a:cubicBezTo>
                    <a:cubicBezTo>
                      <a:pt x="0" y="537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27"/>
              <p:cNvSpPr/>
              <p:nvPr/>
            </p:nvSpPr>
            <p:spPr>
              <a:xfrm rot="5400000">
                <a:off x="7099963" y="-348644"/>
                <a:ext cx="4515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2" extrusionOk="0">
                    <a:moveTo>
                      <a:pt x="350" y="1"/>
                    </a:moveTo>
                    <a:cubicBezTo>
                      <a:pt x="168" y="1"/>
                      <a:pt x="14" y="141"/>
                      <a:pt x="14" y="322"/>
                    </a:cubicBezTo>
                    <a:lnTo>
                      <a:pt x="0" y="322"/>
                    </a:lnTo>
                    <a:cubicBezTo>
                      <a:pt x="0" y="526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84" y="364"/>
                      <a:pt x="644" y="1"/>
                      <a:pt x="35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27"/>
              <p:cNvSpPr/>
              <p:nvPr/>
            </p:nvSpPr>
            <p:spPr>
              <a:xfrm rot="5400000">
                <a:off x="7240703" y="-42550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1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27"/>
              <p:cNvSpPr/>
              <p:nvPr/>
            </p:nvSpPr>
            <p:spPr>
              <a:xfrm rot="5400000">
                <a:off x="7291072" y="-234083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27"/>
              <p:cNvSpPr/>
              <p:nvPr/>
            </p:nvSpPr>
            <p:spPr>
              <a:xfrm rot="5400000">
                <a:off x="7358288" y="-200734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27"/>
              <p:cNvSpPr/>
              <p:nvPr/>
            </p:nvSpPr>
            <p:spPr>
              <a:xfrm rot="5400000">
                <a:off x="7294269" y="-1080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27"/>
              <p:cNvSpPr/>
              <p:nvPr/>
            </p:nvSpPr>
            <p:spPr>
              <a:xfrm rot="5400000">
                <a:off x="7103707" y="-120846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1"/>
                    </a:moveTo>
                    <a:cubicBezTo>
                      <a:pt x="154" y="15"/>
                      <a:pt x="14" y="155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27"/>
              <p:cNvSpPr/>
              <p:nvPr/>
            </p:nvSpPr>
            <p:spPr>
              <a:xfrm rot="5400000">
                <a:off x="7102095" y="-46257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27"/>
              <p:cNvSpPr/>
              <p:nvPr/>
            </p:nvSpPr>
            <p:spPr>
              <a:xfrm rot="5400000">
                <a:off x="7150448" y="13146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38" y="657"/>
                    </a:cubicBezTo>
                    <a:cubicBezTo>
                      <a:pt x="417" y="657"/>
                      <a:pt x="497" y="627"/>
                      <a:pt x="560" y="560"/>
                    </a:cubicBezTo>
                    <a:cubicBezTo>
                      <a:pt x="770" y="350"/>
                      <a:pt x="616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27"/>
              <p:cNvSpPr/>
              <p:nvPr/>
            </p:nvSpPr>
            <p:spPr>
              <a:xfrm rot="5400000">
                <a:off x="7592099" y="-86551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27"/>
              <p:cNvSpPr/>
              <p:nvPr/>
            </p:nvSpPr>
            <p:spPr>
              <a:xfrm rot="5400000">
                <a:off x="7404309" y="-4021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27"/>
              <p:cNvSpPr/>
              <p:nvPr/>
            </p:nvSpPr>
            <p:spPr>
              <a:xfrm rot="5400000">
                <a:off x="7524418" y="-67615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27"/>
              <p:cNvSpPr/>
              <p:nvPr/>
            </p:nvSpPr>
            <p:spPr>
              <a:xfrm rot="5400000">
                <a:off x="7429277" y="-1248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27"/>
              <p:cNvSpPr/>
              <p:nvPr/>
            </p:nvSpPr>
            <p:spPr>
              <a:xfrm rot="5400000">
                <a:off x="7552934" y="-1179611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2"/>
                    </a:cubicBezTo>
                    <a:lnTo>
                      <a:pt x="14" y="336"/>
                    </a:lnTo>
                    <a:cubicBezTo>
                      <a:pt x="14" y="533"/>
                      <a:pt x="171" y="661"/>
                      <a:pt x="338" y="661"/>
                    </a:cubicBezTo>
                    <a:cubicBezTo>
                      <a:pt x="420" y="661"/>
                      <a:pt x="505" y="630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27"/>
              <p:cNvSpPr/>
              <p:nvPr/>
            </p:nvSpPr>
            <p:spPr>
              <a:xfrm rot="5400000">
                <a:off x="7654136" y="-122429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27"/>
              <p:cNvSpPr/>
              <p:nvPr/>
            </p:nvSpPr>
            <p:spPr>
              <a:xfrm rot="5400000">
                <a:off x="7376115" y="-3956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27"/>
              <p:cNvSpPr/>
              <p:nvPr/>
            </p:nvSpPr>
            <p:spPr>
              <a:xfrm rot="5400000">
                <a:off x="7475154" y="-45543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27"/>
              <p:cNvSpPr/>
              <p:nvPr/>
            </p:nvSpPr>
            <p:spPr>
              <a:xfrm rot="5400000">
                <a:off x="7530055" y="-97512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27"/>
              <p:cNvSpPr/>
              <p:nvPr/>
            </p:nvSpPr>
            <p:spPr>
              <a:xfrm rot="5400000">
                <a:off x="7309100" y="-37076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27"/>
              <p:cNvSpPr/>
              <p:nvPr/>
            </p:nvSpPr>
            <p:spPr>
              <a:xfrm rot="5400000">
                <a:off x="7204042" y="-354980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27"/>
              <p:cNvSpPr/>
              <p:nvPr/>
            </p:nvSpPr>
            <p:spPr>
              <a:xfrm rot="5400000">
                <a:off x="6963429" y="-1248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27"/>
              <p:cNvSpPr/>
              <p:nvPr/>
            </p:nvSpPr>
            <p:spPr>
              <a:xfrm rot="5400000">
                <a:off x="6957381" y="-2451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27"/>
              <p:cNvSpPr/>
              <p:nvPr/>
            </p:nvSpPr>
            <p:spPr>
              <a:xfrm rot="5400000">
                <a:off x="6865916" y="6695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27"/>
              <p:cNvSpPr/>
              <p:nvPr/>
            </p:nvSpPr>
            <p:spPr>
              <a:xfrm rot="5400000">
                <a:off x="6687018" y="14678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27"/>
              <p:cNvSpPr/>
              <p:nvPr/>
            </p:nvSpPr>
            <p:spPr>
              <a:xfrm rot="5400000">
                <a:off x="6595093" y="23461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27"/>
              <p:cNvSpPr/>
              <p:nvPr/>
            </p:nvSpPr>
            <p:spPr>
              <a:xfrm rot="5400000">
                <a:off x="6569721" y="-12124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27"/>
              <p:cNvSpPr/>
              <p:nvPr/>
            </p:nvSpPr>
            <p:spPr>
              <a:xfrm rot="5400000">
                <a:off x="6523009" y="-35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27"/>
              <p:cNvSpPr/>
              <p:nvPr/>
            </p:nvSpPr>
            <p:spPr>
              <a:xfrm rot="5400000">
                <a:off x="6549706" y="134397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27"/>
              <p:cNvSpPr/>
              <p:nvPr/>
            </p:nvSpPr>
            <p:spPr>
              <a:xfrm rot="5400000">
                <a:off x="6482288" y="23700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27"/>
              <p:cNvSpPr/>
              <p:nvPr/>
            </p:nvSpPr>
            <p:spPr>
              <a:xfrm rot="5400000">
                <a:off x="6440270" y="280464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3" y="660"/>
                    </a:cubicBezTo>
                    <a:cubicBezTo>
                      <a:pt x="406" y="660"/>
                      <a:pt x="490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27"/>
              <p:cNvSpPr/>
              <p:nvPr/>
            </p:nvSpPr>
            <p:spPr>
              <a:xfrm rot="5400000">
                <a:off x="6559670" y="3926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27"/>
              <p:cNvSpPr/>
              <p:nvPr/>
            </p:nvSpPr>
            <p:spPr>
              <a:xfrm rot="5400000">
                <a:off x="6501612" y="54328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27"/>
              <p:cNvSpPr/>
              <p:nvPr/>
            </p:nvSpPr>
            <p:spPr>
              <a:xfrm rot="5400000">
                <a:off x="6509704" y="624696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4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27"/>
              <p:cNvSpPr/>
              <p:nvPr/>
            </p:nvSpPr>
            <p:spPr>
              <a:xfrm rot="5400000">
                <a:off x="6680224" y="34652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27"/>
              <p:cNvSpPr/>
              <p:nvPr/>
            </p:nvSpPr>
            <p:spPr>
              <a:xfrm rot="5400000">
                <a:off x="6770594" y="48484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27"/>
              <p:cNvSpPr/>
              <p:nvPr/>
            </p:nvSpPr>
            <p:spPr>
              <a:xfrm rot="5400000">
                <a:off x="6667637" y="66340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27"/>
              <p:cNvSpPr/>
              <p:nvPr/>
            </p:nvSpPr>
            <p:spPr>
              <a:xfrm rot="5400000">
                <a:off x="6683390" y="833055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27"/>
              <p:cNvSpPr/>
              <p:nvPr/>
            </p:nvSpPr>
            <p:spPr>
              <a:xfrm rot="5400000">
                <a:off x="6662054" y="50501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27"/>
              <p:cNvSpPr/>
              <p:nvPr/>
            </p:nvSpPr>
            <p:spPr>
              <a:xfrm rot="5400000">
                <a:off x="7282202" y="76252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27"/>
              <p:cNvSpPr/>
              <p:nvPr/>
            </p:nvSpPr>
            <p:spPr>
              <a:xfrm rot="5400000">
                <a:off x="7172767" y="-21087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27"/>
              <p:cNvSpPr/>
              <p:nvPr/>
            </p:nvSpPr>
            <p:spPr>
              <a:xfrm rot="5400000">
                <a:off x="7231862" y="-11358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27"/>
              <p:cNvSpPr/>
              <p:nvPr/>
            </p:nvSpPr>
            <p:spPr>
              <a:xfrm rot="5400000">
                <a:off x="7591841" y="-134934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27"/>
              <p:cNvSpPr/>
              <p:nvPr/>
            </p:nvSpPr>
            <p:spPr>
              <a:xfrm rot="5400000">
                <a:off x="7419597" y="-6193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27"/>
              <p:cNvSpPr/>
              <p:nvPr/>
            </p:nvSpPr>
            <p:spPr>
              <a:xfrm rot="5400000">
                <a:off x="7501847" y="-8256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27"/>
              <p:cNvSpPr/>
              <p:nvPr/>
            </p:nvSpPr>
            <p:spPr>
              <a:xfrm rot="5400000">
                <a:off x="7205511" y="-247877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27"/>
              <p:cNvSpPr/>
              <p:nvPr/>
            </p:nvSpPr>
            <p:spPr>
              <a:xfrm rot="5400000">
                <a:off x="7318460" y="-15025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27"/>
              <p:cNvSpPr/>
              <p:nvPr/>
            </p:nvSpPr>
            <p:spPr>
              <a:xfrm rot="5400000">
                <a:off x="7008873" y="-248684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27"/>
              <p:cNvSpPr/>
              <p:nvPr/>
            </p:nvSpPr>
            <p:spPr>
              <a:xfrm rot="5400000">
                <a:off x="7017866" y="-40080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27"/>
              <p:cNvSpPr/>
              <p:nvPr/>
            </p:nvSpPr>
            <p:spPr>
              <a:xfrm rot="5400000">
                <a:off x="7146157" y="-54257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27"/>
              <p:cNvSpPr/>
              <p:nvPr/>
            </p:nvSpPr>
            <p:spPr>
              <a:xfrm rot="5400000">
                <a:off x="7085852" y="-54729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27"/>
              <p:cNvSpPr/>
              <p:nvPr/>
            </p:nvSpPr>
            <p:spPr>
              <a:xfrm rot="5400000">
                <a:off x="7113355" y="5808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27"/>
              <p:cNvSpPr/>
              <p:nvPr/>
            </p:nvSpPr>
            <p:spPr>
              <a:xfrm rot="5400000">
                <a:off x="7593510" y="-10968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27"/>
              <p:cNvSpPr/>
              <p:nvPr/>
            </p:nvSpPr>
            <p:spPr>
              <a:xfrm rot="5400000">
                <a:off x="6999715" y="30148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27"/>
              <p:cNvSpPr/>
              <p:nvPr/>
            </p:nvSpPr>
            <p:spPr>
              <a:xfrm rot="5400000">
                <a:off x="6903815" y="18059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27"/>
              <p:cNvSpPr/>
              <p:nvPr/>
            </p:nvSpPr>
            <p:spPr>
              <a:xfrm rot="5400000">
                <a:off x="6739403" y="25152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27"/>
              <p:cNvSpPr/>
              <p:nvPr/>
            </p:nvSpPr>
            <p:spPr>
              <a:xfrm rot="5400000">
                <a:off x="6866751" y="36354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27"/>
              <p:cNvSpPr/>
              <p:nvPr/>
            </p:nvSpPr>
            <p:spPr>
              <a:xfrm rot="5400000">
                <a:off x="7028226" y="-49569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70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27"/>
              <p:cNvSpPr/>
              <p:nvPr/>
            </p:nvSpPr>
            <p:spPr>
              <a:xfrm rot="5400000">
                <a:off x="7156063" y="-24571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27"/>
              <p:cNvSpPr/>
              <p:nvPr/>
            </p:nvSpPr>
            <p:spPr>
              <a:xfrm rot="5400000">
                <a:off x="7684801" y="-108324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27"/>
              <p:cNvSpPr/>
              <p:nvPr/>
            </p:nvSpPr>
            <p:spPr>
              <a:xfrm rot="5400000">
                <a:off x="7361576" y="-51375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27"/>
              <p:cNvSpPr/>
              <p:nvPr/>
            </p:nvSpPr>
            <p:spPr>
              <a:xfrm rot="5400000">
                <a:off x="7097256" y="3724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27"/>
              <p:cNvSpPr/>
              <p:nvPr/>
            </p:nvSpPr>
            <p:spPr>
              <a:xfrm rot="5400000">
                <a:off x="7053425" y="20855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27"/>
              <p:cNvSpPr/>
              <p:nvPr/>
            </p:nvSpPr>
            <p:spPr>
              <a:xfrm rot="5400000">
                <a:off x="6847312" y="244984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27"/>
              <p:cNvSpPr/>
              <p:nvPr/>
            </p:nvSpPr>
            <p:spPr>
              <a:xfrm rot="5400000">
                <a:off x="6817845" y="59462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27"/>
              <p:cNvSpPr/>
              <p:nvPr/>
            </p:nvSpPr>
            <p:spPr>
              <a:xfrm rot="5400000">
                <a:off x="7131872" y="-639915"/>
                <a:ext cx="58" cy="1670"/>
              </a:xfrm>
              <a:custGeom>
                <a:avLst/>
                <a:gdLst/>
                <a:ahLst/>
                <a:cxnLst/>
                <a:rect l="l" t="t" r="r" b="b"/>
                <a:pathLst>
                  <a:path w="1" h="29" extrusionOk="0">
                    <a:moveTo>
                      <a:pt x="1" y="1"/>
                    </a:moveTo>
                    <a:cubicBezTo>
                      <a:pt x="1" y="1"/>
                      <a:pt x="1" y="15"/>
                      <a:pt x="1" y="29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88" name="Google Shape;7388;p27"/>
            <p:cNvGrpSpPr/>
            <p:nvPr/>
          </p:nvGrpSpPr>
          <p:grpSpPr>
            <a:xfrm>
              <a:off x="2776884" y="-387193"/>
              <a:ext cx="1209702" cy="1288399"/>
              <a:chOff x="3578567" y="-611692"/>
              <a:chExt cx="1427208" cy="1520056"/>
            </a:xfrm>
          </p:grpSpPr>
          <p:sp>
            <p:nvSpPr>
              <p:cNvPr id="7389" name="Google Shape;7389;p27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27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27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27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27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27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27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27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27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27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27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27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27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27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27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27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27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27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27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27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27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27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27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27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27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27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27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27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27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27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27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27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27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27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27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27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27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27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27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27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27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27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27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27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27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27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27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27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27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27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27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27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27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27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27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27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27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27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27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27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27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27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27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27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27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27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27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27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27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27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27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27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27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27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27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64" name="Google Shape;7464;p27"/>
            <p:cNvGrpSpPr/>
            <p:nvPr/>
          </p:nvGrpSpPr>
          <p:grpSpPr>
            <a:xfrm rot="1135983">
              <a:off x="7029065" y="3898034"/>
              <a:ext cx="2932827" cy="1412715"/>
              <a:chOff x="7348497" y="4037175"/>
              <a:chExt cx="3460343" cy="1666814"/>
            </a:xfrm>
          </p:grpSpPr>
          <p:sp>
            <p:nvSpPr>
              <p:cNvPr id="7465" name="Google Shape;7465;p27"/>
              <p:cNvSpPr/>
              <p:nvPr/>
            </p:nvSpPr>
            <p:spPr>
              <a:xfrm rot="5400000">
                <a:off x="8245261" y="3140411"/>
                <a:ext cx="1666814" cy="3460343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60078" extrusionOk="0">
                    <a:moveTo>
                      <a:pt x="26544" y="1"/>
                    </a:moveTo>
                    <a:cubicBezTo>
                      <a:pt x="26470" y="1"/>
                      <a:pt x="26383" y="14"/>
                      <a:pt x="26280" y="43"/>
                    </a:cubicBezTo>
                    <a:cubicBezTo>
                      <a:pt x="18486" y="3975"/>
                      <a:pt x="12189" y="10636"/>
                      <a:pt x="8033" y="18276"/>
                    </a:cubicBezTo>
                    <a:cubicBezTo>
                      <a:pt x="8951" y="17759"/>
                      <a:pt x="12482" y="16504"/>
                      <a:pt x="13567" y="16504"/>
                    </a:cubicBezTo>
                    <a:cubicBezTo>
                      <a:pt x="14185" y="16504"/>
                      <a:pt x="14009" y="16911"/>
                      <a:pt x="12105" y="18094"/>
                    </a:cubicBezTo>
                    <a:cubicBezTo>
                      <a:pt x="11293" y="18696"/>
                      <a:pt x="10495" y="19298"/>
                      <a:pt x="9656" y="19872"/>
                    </a:cubicBezTo>
                    <a:cubicBezTo>
                      <a:pt x="7725" y="21411"/>
                      <a:pt x="5248" y="22824"/>
                      <a:pt x="4394" y="25245"/>
                    </a:cubicBezTo>
                    <a:cubicBezTo>
                      <a:pt x="3275" y="28226"/>
                      <a:pt x="2058" y="31234"/>
                      <a:pt x="1484" y="34369"/>
                    </a:cubicBezTo>
                    <a:cubicBezTo>
                      <a:pt x="1899" y="33866"/>
                      <a:pt x="6654" y="31283"/>
                      <a:pt x="7785" y="31283"/>
                    </a:cubicBezTo>
                    <a:cubicBezTo>
                      <a:pt x="7913" y="31283"/>
                      <a:pt x="7995" y="31316"/>
                      <a:pt x="8019" y="31388"/>
                    </a:cubicBezTo>
                    <a:cubicBezTo>
                      <a:pt x="6102" y="33487"/>
                      <a:pt x="3695" y="35432"/>
                      <a:pt x="1806" y="37657"/>
                    </a:cubicBezTo>
                    <a:cubicBezTo>
                      <a:pt x="168" y="39140"/>
                      <a:pt x="420" y="41393"/>
                      <a:pt x="196" y="43408"/>
                    </a:cubicBezTo>
                    <a:cubicBezTo>
                      <a:pt x="1" y="45773"/>
                      <a:pt x="70" y="48138"/>
                      <a:pt x="406" y="50489"/>
                    </a:cubicBezTo>
                    <a:cubicBezTo>
                      <a:pt x="1117" y="49058"/>
                      <a:pt x="4721" y="44902"/>
                      <a:pt x="5471" y="44902"/>
                    </a:cubicBezTo>
                    <a:cubicBezTo>
                      <a:pt x="5799" y="44902"/>
                      <a:pt x="5581" y="45696"/>
                      <a:pt x="4338" y="47858"/>
                    </a:cubicBezTo>
                    <a:cubicBezTo>
                      <a:pt x="3191" y="50279"/>
                      <a:pt x="2113" y="52742"/>
                      <a:pt x="1330" y="55303"/>
                    </a:cubicBezTo>
                    <a:cubicBezTo>
                      <a:pt x="1756" y="56265"/>
                      <a:pt x="2101" y="60078"/>
                      <a:pt x="3281" y="60078"/>
                    </a:cubicBezTo>
                    <a:cubicBezTo>
                      <a:pt x="3302" y="60078"/>
                      <a:pt x="3323" y="60077"/>
                      <a:pt x="3345" y="60074"/>
                    </a:cubicBezTo>
                    <a:cubicBezTo>
                      <a:pt x="6269" y="59864"/>
                      <a:pt x="10272" y="53120"/>
                      <a:pt x="12175" y="50727"/>
                    </a:cubicBezTo>
                    <a:cubicBezTo>
                      <a:pt x="12608" y="50097"/>
                      <a:pt x="12986" y="49439"/>
                      <a:pt x="13462" y="48838"/>
                    </a:cubicBezTo>
                    <a:cubicBezTo>
                      <a:pt x="14903" y="47033"/>
                      <a:pt x="14344" y="44416"/>
                      <a:pt x="14637" y="42247"/>
                    </a:cubicBezTo>
                    <a:cubicBezTo>
                      <a:pt x="14693" y="40889"/>
                      <a:pt x="14553" y="39532"/>
                      <a:pt x="14232" y="38217"/>
                    </a:cubicBezTo>
                    <a:cubicBezTo>
                      <a:pt x="14290" y="37868"/>
                      <a:pt x="14387" y="37717"/>
                      <a:pt x="14510" y="37717"/>
                    </a:cubicBezTo>
                    <a:cubicBezTo>
                      <a:pt x="15254" y="37717"/>
                      <a:pt x="16956" y="43162"/>
                      <a:pt x="16848" y="43618"/>
                    </a:cubicBezTo>
                    <a:cubicBezTo>
                      <a:pt x="18905" y="39910"/>
                      <a:pt x="20892" y="36174"/>
                      <a:pt x="22684" y="32340"/>
                    </a:cubicBezTo>
                    <a:cubicBezTo>
                      <a:pt x="22893" y="29555"/>
                      <a:pt x="21424" y="27022"/>
                      <a:pt x="20697" y="24461"/>
                    </a:cubicBezTo>
                    <a:cubicBezTo>
                      <a:pt x="20749" y="24391"/>
                      <a:pt x="20817" y="24358"/>
                      <a:pt x="20897" y="24358"/>
                    </a:cubicBezTo>
                    <a:cubicBezTo>
                      <a:pt x="21790" y="24358"/>
                      <a:pt x="24246" y="28354"/>
                      <a:pt x="24349" y="28995"/>
                    </a:cubicBezTo>
                    <a:cubicBezTo>
                      <a:pt x="25230" y="27106"/>
                      <a:pt x="25874" y="25119"/>
                      <a:pt x="26504" y="23132"/>
                    </a:cubicBezTo>
                    <a:cubicBezTo>
                      <a:pt x="27567" y="20473"/>
                      <a:pt x="27931" y="17982"/>
                      <a:pt x="26728" y="15268"/>
                    </a:cubicBezTo>
                    <a:cubicBezTo>
                      <a:pt x="26182" y="13519"/>
                      <a:pt x="25174" y="11951"/>
                      <a:pt x="24447" y="10300"/>
                    </a:cubicBezTo>
                    <a:cubicBezTo>
                      <a:pt x="24600" y="10050"/>
                      <a:pt x="24811" y="9945"/>
                      <a:pt x="25056" y="9945"/>
                    </a:cubicBezTo>
                    <a:cubicBezTo>
                      <a:pt x="26125" y="9945"/>
                      <a:pt x="27835" y="11951"/>
                      <a:pt x="28211" y="12623"/>
                    </a:cubicBezTo>
                    <a:cubicBezTo>
                      <a:pt x="28309" y="12763"/>
                      <a:pt x="28407" y="12917"/>
                      <a:pt x="28505" y="13057"/>
                    </a:cubicBezTo>
                    <a:cubicBezTo>
                      <a:pt x="28939" y="9726"/>
                      <a:pt x="28687" y="6354"/>
                      <a:pt x="27763" y="3122"/>
                    </a:cubicBezTo>
                    <a:cubicBezTo>
                      <a:pt x="27595" y="2324"/>
                      <a:pt x="27385" y="1540"/>
                      <a:pt x="27133" y="771"/>
                    </a:cubicBezTo>
                    <a:cubicBezTo>
                      <a:pt x="26981" y="371"/>
                      <a:pt x="26936" y="1"/>
                      <a:pt x="2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27"/>
              <p:cNvSpPr/>
              <p:nvPr/>
            </p:nvSpPr>
            <p:spPr>
              <a:xfrm rot="5400000">
                <a:off x="10482529" y="5483703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" y="0"/>
                    </a:move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27"/>
              <p:cNvSpPr/>
              <p:nvPr/>
            </p:nvSpPr>
            <p:spPr>
              <a:xfrm rot="5400000">
                <a:off x="9304498" y="462898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27"/>
              <p:cNvSpPr/>
              <p:nvPr/>
            </p:nvSpPr>
            <p:spPr>
              <a:xfrm rot="5400000">
                <a:off x="8618048" y="441826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27"/>
              <p:cNvSpPr/>
              <p:nvPr/>
            </p:nvSpPr>
            <p:spPr>
              <a:xfrm rot="5400000">
                <a:off x="8175256" y="423847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27"/>
              <p:cNvSpPr/>
              <p:nvPr/>
            </p:nvSpPr>
            <p:spPr>
              <a:xfrm rot="5400000">
                <a:off x="8573838" y="426964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27"/>
              <p:cNvSpPr/>
              <p:nvPr/>
            </p:nvSpPr>
            <p:spPr>
              <a:xfrm rot="5400000">
                <a:off x="8130355" y="435462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27"/>
              <p:cNvSpPr/>
              <p:nvPr/>
            </p:nvSpPr>
            <p:spPr>
              <a:xfrm rot="5400000">
                <a:off x="8507451" y="449315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27"/>
              <p:cNvSpPr/>
              <p:nvPr/>
            </p:nvSpPr>
            <p:spPr>
              <a:xfrm rot="5400000">
                <a:off x="9104070" y="445104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27"/>
              <p:cNvSpPr/>
              <p:nvPr/>
            </p:nvSpPr>
            <p:spPr>
              <a:xfrm rot="5400000">
                <a:off x="8063651" y="47219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27"/>
              <p:cNvSpPr/>
              <p:nvPr/>
            </p:nvSpPr>
            <p:spPr>
              <a:xfrm rot="5400000">
                <a:off x="7885602" y="434396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27"/>
              <p:cNvSpPr/>
              <p:nvPr/>
            </p:nvSpPr>
            <p:spPr>
              <a:xfrm rot="5400000">
                <a:off x="7708042" y="4312511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1" y="154"/>
                      <a:pt x="11" y="336"/>
                    </a:cubicBezTo>
                    <a:cubicBezTo>
                      <a:pt x="1" y="536"/>
                      <a:pt x="167" y="665"/>
                      <a:pt x="339" y="665"/>
                    </a:cubicBezTo>
                    <a:cubicBezTo>
                      <a:pt x="421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27"/>
              <p:cNvSpPr/>
              <p:nvPr/>
            </p:nvSpPr>
            <p:spPr>
              <a:xfrm rot="5400000">
                <a:off x="7663256" y="4189638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27"/>
              <p:cNvSpPr/>
              <p:nvPr/>
            </p:nvSpPr>
            <p:spPr>
              <a:xfrm rot="5400000">
                <a:off x="8817670" y="476437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27"/>
              <p:cNvSpPr/>
              <p:nvPr/>
            </p:nvSpPr>
            <p:spPr>
              <a:xfrm rot="5400000">
                <a:off x="9460371" y="493196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27"/>
              <p:cNvSpPr/>
              <p:nvPr/>
            </p:nvSpPr>
            <p:spPr>
              <a:xfrm rot="5400000">
                <a:off x="9126391" y="497330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27"/>
              <p:cNvSpPr/>
              <p:nvPr/>
            </p:nvSpPr>
            <p:spPr>
              <a:xfrm rot="5400000">
                <a:off x="10507561" y="5476299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27"/>
              <p:cNvSpPr/>
              <p:nvPr/>
            </p:nvSpPr>
            <p:spPr>
              <a:xfrm rot="5400000">
                <a:off x="9349370" y="50882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27"/>
              <p:cNvSpPr/>
              <p:nvPr/>
            </p:nvSpPr>
            <p:spPr>
              <a:xfrm rot="5400000">
                <a:off x="9969779" y="512978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27"/>
              <p:cNvSpPr/>
              <p:nvPr/>
            </p:nvSpPr>
            <p:spPr>
              <a:xfrm rot="5400000">
                <a:off x="8949781" y="5223348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27"/>
              <p:cNvSpPr/>
              <p:nvPr/>
            </p:nvSpPr>
            <p:spPr>
              <a:xfrm rot="5400000">
                <a:off x="9504811" y="533912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27"/>
              <p:cNvSpPr/>
              <p:nvPr/>
            </p:nvSpPr>
            <p:spPr>
              <a:xfrm rot="5400000">
                <a:off x="10124471" y="531794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27"/>
              <p:cNvSpPr/>
              <p:nvPr/>
            </p:nvSpPr>
            <p:spPr>
              <a:xfrm rot="5400000">
                <a:off x="9526643" y="54347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27"/>
              <p:cNvSpPr/>
              <p:nvPr/>
            </p:nvSpPr>
            <p:spPr>
              <a:xfrm rot="5400000">
                <a:off x="8552093" y="49527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27"/>
              <p:cNvSpPr/>
              <p:nvPr/>
            </p:nvSpPr>
            <p:spPr>
              <a:xfrm rot="5400000">
                <a:off x="8662661" y="50671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27"/>
              <p:cNvSpPr/>
              <p:nvPr/>
            </p:nvSpPr>
            <p:spPr>
              <a:xfrm rot="5400000">
                <a:off x="9438280" y="474288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27"/>
              <p:cNvSpPr/>
              <p:nvPr/>
            </p:nvSpPr>
            <p:spPr>
              <a:xfrm rot="5400000">
                <a:off x="10102438" y="48793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27"/>
              <p:cNvSpPr/>
              <p:nvPr/>
            </p:nvSpPr>
            <p:spPr>
              <a:xfrm rot="5400000">
                <a:off x="8729451" y="46082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27"/>
              <p:cNvSpPr/>
              <p:nvPr/>
            </p:nvSpPr>
            <p:spPr>
              <a:xfrm rot="5400000">
                <a:off x="8530204" y="46814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27"/>
              <p:cNvSpPr/>
              <p:nvPr/>
            </p:nvSpPr>
            <p:spPr>
              <a:xfrm rot="5400000">
                <a:off x="9214552" y="47121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27"/>
              <p:cNvSpPr/>
              <p:nvPr/>
            </p:nvSpPr>
            <p:spPr>
              <a:xfrm rot="5400000">
                <a:off x="9837121" y="48684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27"/>
              <p:cNvSpPr/>
              <p:nvPr/>
            </p:nvSpPr>
            <p:spPr>
              <a:xfrm rot="5400000">
                <a:off x="8971785" y="488996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27"/>
              <p:cNvSpPr/>
              <p:nvPr/>
            </p:nvSpPr>
            <p:spPr>
              <a:xfrm rot="5400000">
                <a:off x="8751801" y="4900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27"/>
              <p:cNvSpPr/>
              <p:nvPr/>
            </p:nvSpPr>
            <p:spPr>
              <a:xfrm rot="5400000">
                <a:off x="9704116" y="501522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27"/>
              <p:cNvSpPr/>
              <p:nvPr/>
            </p:nvSpPr>
            <p:spPr>
              <a:xfrm rot="5400000">
                <a:off x="10463783" y="514001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27"/>
              <p:cNvSpPr/>
              <p:nvPr/>
            </p:nvSpPr>
            <p:spPr>
              <a:xfrm rot="5400000">
                <a:off x="9060637" y="51093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27"/>
              <p:cNvSpPr/>
              <p:nvPr/>
            </p:nvSpPr>
            <p:spPr>
              <a:xfrm rot="5400000">
                <a:off x="8883740" y="5025648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1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27"/>
              <p:cNvSpPr/>
              <p:nvPr/>
            </p:nvSpPr>
            <p:spPr>
              <a:xfrm rot="5400000">
                <a:off x="8707044" y="5180801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27"/>
              <p:cNvSpPr/>
              <p:nvPr/>
            </p:nvSpPr>
            <p:spPr>
              <a:xfrm rot="5400000">
                <a:off x="9814656" y="52650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27"/>
              <p:cNvSpPr/>
              <p:nvPr/>
            </p:nvSpPr>
            <p:spPr>
              <a:xfrm rot="5400000">
                <a:off x="10485297" y="527612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27"/>
              <p:cNvSpPr/>
              <p:nvPr/>
            </p:nvSpPr>
            <p:spPr>
              <a:xfrm rot="5400000">
                <a:off x="10036080" y="540209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27"/>
              <p:cNvSpPr/>
              <p:nvPr/>
            </p:nvSpPr>
            <p:spPr>
              <a:xfrm rot="5400000">
                <a:off x="9394156" y="546590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27"/>
              <p:cNvSpPr/>
              <p:nvPr/>
            </p:nvSpPr>
            <p:spPr>
              <a:xfrm rot="5400000">
                <a:off x="9881647" y="51604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27"/>
              <p:cNvSpPr/>
              <p:nvPr/>
            </p:nvSpPr>
            <p:spPr>
              <a:xfrm rot="5400000">
                <a:off x="9038345" y="5202348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27"/>
              <p:cNvSpPr/>
              <p:nvPr/>
            </p:nvSpPr>
            <p:spPr>
              <a:xfrm rot="5400000">
                <a:off x="9903536" y="50568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27"/>
              <p:cNvSpPr/>
              <p:nvPr/>
            </p:nvSpPr>
            <p:spPr>
              <a:xfrm rot="5400000">
                <a:off x="8264454" y="47859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27"/>
              <p:cNvSpPr/>
              <p:nvPr/>
            </p:nvSpPr>
            <p:spPr>
              <a:xfrm rot="5400000">
                <a:off x="7523912" y="432316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45" y="1"/>
                    </a:moveTo>
                    <a:cubicBezTo>
                      <a:pt x="163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4"/>
                    </a:cubicBezTo>
                    <a:cubicBezTo>
                      <a:pt x="779" y="365"/>
                      <a:pt x="639" y="1"/>
                      <a:pt x="34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27"/>
              <p:cNvSpPr/>
              <p:nvPr/>
            </p:nvSpPr>
            <p:spPr>
              <a:xfrm rot="5400000">
                <a:off x="7929841" y="45144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27"/>
              <p:cNvSpPr/>
              <p:nvPr/>
            </p:nvSpPr>
            <p:spPr>
              <a:xfrm rot="5400000">
                <a:off x="8197347" y="4524729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27"/>
              <p:cNvSpPr/>
              <p:nvPr/>
            </p:nvSpPr>
            <p:spPr>
              <a:xfrm rot="5400000">
                <a:off x="8905600" y="466046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27"/>
              <p:cNvSpPr/>
              <p:nvPr/>
            </p:nvSpPr>
            <p:spPr>
              <a:xfrm rot="5400000">
                <a:off x="8840163" y="446175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27"/>
              <p:cNvSpPr/>
              <p:nvPr/>
            </p:nvSpPr>
            <p:spPr>
              <a:xfrm rot="5400000">
                <a:off x="8441294" y="458726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27"/>
              <p:cNvSpPr/>
              <p:nvPr/>
            </p:nvSpPr>
            <p:spPr>
              <a:xfrm rot="5400000">
                <a:off x="9236585" y="4545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27"/>
              <p:cNvSpPr/>
              <p:nvPr/>
            </p:nvSpPr>
            <p:spPr>
              <a:xfrm rot="5400000">
                <a:off x="10013673" y="480683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27"/>
              <p:cNvSpPr/>
              <p:nvPr/>
            </p:nvSpPr>
            <p:spPr>
              <a:xfrm rot="5400000">
                <a:off x="9659445" y="4994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27"/>
              <p:cNvSpPr/>
              <p:nvPr/>
            </p:nvSpPr>
            <p:spPr>
              <a:xfrm rot="5400000">
                <a:off x="9570968" y="538129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27"/>
              <p:cNvSpPr/>
              <p:nvPr/>
            </p:nvSpPr>
            <p:spPr>
              <a:xfrm rot="5400000">
                <a:off x="7501447" y="41973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27"/>
              <p:cNvSpPr/>
              <p:nvPr/>
            </p:nvSpPr>
            <p:spPr>
              <a:xfrm rot="5400000">
                <a:off x="7797412" y="456678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27"/>
              <p:cNvSpPr/>
              <p:nvPr/>
            </p:nvSpPr>
            <p:spPr>
              <a:xfrm rot="5400000">
                <a:off x="8108380" y="457692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27"/>
              <p:cNvSpPr/>
              <p:nvPr/>
            </p:nvSpPr>
            <p:spPr>
              <a:xfrm rot="5400000">
                <a:off x="8419405" y="4732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27"/>
              <p:cNvSpPr/>
              <p:nvPr/>
            </p:nvSpPr>
            <p:spPr>
              <a:xfrm rot="5400000">
                <a:off x="8640340" y="492148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4" y="642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27"/>
              <p:cNvSpPr/>
              <p:nvPr/>
            </p:nvSpPr>
            <p:spPr>
              <a:xfrm rot="5400000">
                <a:off x="8485533" y="504656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27"/>
              <p:cNvSpPr/>
              <p:nvPr/>
            </p:nvSpPr>
            <p:spPr>
              <a:xfrm rot="5400000">
                <a:off x="8684780" y="481700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27"/>
              <p:cNvSpPr/>
              <p:nvPr/>
            </p:nvSpPr>
            <p:spPr>
              <a:xfrm rot="5400000">
                <a:off x="8994078" y="48480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27"/>
              <p:cNvSpPr/>
              <p:nvPr/>
            </p:nvSpPr>
            <p:spPr>
              <a:xfrm rot="5400000">
                <a:off x="9748009" y="494236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27"/>
              <p:cNvSpPr/>
              <p:nvPr/>
            </p:nvSpPr>
            <p:spPr>
              <a:xfrm rot="5400000">
                <a:off x="8773488" y="498379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27"/>
              <p:cNvSpPr/>
              <p:nvPr/>
            </p:nvSpPr>
            <p:spPr>
              <a:xfrm rot="5400000">
                <a:off x="9259309" y="507727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27"/>
              <p:cNvSpPr/>
              <p:nvPr/>
            </p:nvSpPr>
            <p:spPr>
              <a:xfrm rot="5400000">
                <a:off x="9416305" y="515012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3" name="Google Shape;7533;p27"/>
            <p:cNvGrpSpPr/>
            <p:nvPr/>
          </p:nvGrpSpPr>
          <p:grpSpPr>
            <a:xfrm>
              <a:off x="5890255" y="-728013"/>
              <a:ext cx="1966065" cy="1970068"/>
              <a:chOff x="5309200" y="-1666533"/>
              <a:chExt cx="2319567" cy="2324290"/>
            </a:xfrm>
          </p:grpSpPr>
          <p:sp>
            <p:nvSpPr>
              <p:cNvPr id="7534" name="Google Shape;7534;p27"/>
              <p:cNvSpPr/>
              <p:nvPr/>
            </p:nvSpPr>
            <p:spPr>
              <a:xfrm rot="5400000">
                <a:off x="5306838" y="-1664171"/>
                <a:ext cx="2324290" cy="2319567"/>
              </a:xfrm>
              <a:custGeom>
                <a:avLst/>
                <a:gdLst/>
                <a:ahLst/>
                <a:cxnLst/>
                <a:rect l="l" t="t" r="r" b="b"/>
                <a:pathLst>
                  <a:path w="40354" h="40272" extrusionOk="0">
                    <a:moveTo>
                      <a:pt x="813" y="1"/>
                    </a:moveTo>
                    <a:cubicBezTo>
                      <a:pt x="0" y="1"/>
                      <a:pt x="1721" y="3208"/>
                      <a:pt x="1830" y="3645"/>
                    </a:cubicBezTo>
                    <a:cubicBezTo>
                      <a:pt x="2670" y="5338"/>
                      <a:pt x="3286" y="7171"/>
                      <a:pt x="4237" y="8822"/>
                    </a:cubicBezTo>
                    <a:cubicBezTo>
                      <a:pt x="8197" y="15483"/>
                      <a:pt x="12955" y="21528"/>
                      <a:pt x="18664" y="26776"/>
                    </a:cubicBezTo>
                    <a:cubicBezTo>
                      <a:pt x="21827" y="29728"/>
                      <a:pt x="25255" y="32387"/>
                      <a:pt x="28921" y="34710"/>
                    </a:cubicBezTo>
                    <a:cubicBezTo>
                      <a:pt x="31496" y="36319"/>
                      <a:pt x="33987" y="37999"/>
                      <a:pt x="36758" y="39286"/>
                    </a:cubicBezTo>
                    <a:cubicBezTo>
                      <a:pt x="37394" y="39479"/>
                      <a:pt x="38730" y="40271"/>
                      <a:pt x="39562" y="40271"/>
                    </a:cubicBezTo>
                    <a:cubicBezTo>
                      <a:pt x="39756" y="40271"/>
                      <a:pt x="39922" y="40228"/>
                      <a:pt x="40046" y="40126"/>
                    </a:cubicBezTo>
                    <a:cubicBezTo>
                      <a:pt x="40354" y="39496"/>
                      <a:pt x="39850" y="38740"/>
                      <a:pt x="39794" y="38082"/>
                    </a:cubicBezTo>
                    <a:cubicBezTo>
                      <a:pt x="39528" y="36963"/>
                      <a:pt x="39430" y="35830"/>
                      <a:pt x="39010" y="34766"/>
                    </a:cubicBezTo>
                    <a:cubicBezTo>
                      <a:pt x="37432" y="33415"/>
                      <a:pt x="32811" y="31084"/>
                      <a:pt x="36366" y="31084"/>
                    </a:cubicBezTo>
                    <a:cubicBezTo>
                      <a:pt x="36751" y="31084"/>
                      <a:pt x="37231" y="31111"/>
                      <a:pt x="37821" y="31170"/>
                    </a:cubicBezTo>
                    <a:cubicBezTo>
                      <a:pt x="37429" y="29295"/>
                      <a:pt x="36590" y="27657"/>
                      <a:pt x="35848" y="25908"/>
                    </a:cubicBezTo>
                    <a:cubicBezTo>
                      <a:pt x="35344" y="24859"/>
                      <a:pt x="34938" y="23543"/>
                      <a:pt x="34239" y="22564"/>
                    </a:cubicBezTo>
                    <a:cubicBezTo>
                      <a:pt x="32392" y="21221"/>
                      <a:pt x="30363" y="20143"/>
                      <a:pt x="28222" y="19373"/>
                    </a:cubicBezTo>
                    <a:cubicBezTo>
                      <a:pt x="23057" y="17720"/>
                      <a:pt x="24024" y="17133"/>
                      <a:pt x="26364" y="17133"/>
                    </a:cubicBezTo>
                    <a:cubicBezTo>
                      <a:pt x="28043" y="17133"/>
                      <a:pt x="30429" y="17435"/>
                      <a:pt x="31762" y="17862"/>
                    </a:cubicBezTo>
                    <a:cubicBezTo>
                      <a:pt x="31048" y="16533"/>
                      <a:pt x="30069" y="15371"/>
                      <a:pt x="29117" y="14210"/>
                    </a:cubicBezTo>
                    <a:cubicBezTo>
                      <a:pt x="28292" y="13328"/>
                      <a:pt x="27662" y="12083"/>
                      <a:pt x="26612" y="11495"/>
                    </a:cubicBezTo>
                    <a:cubicBezTo>
                      <a:pt x="23744" y="10180"/>
                      <a:pt x="20553" y="10250"/>
                      <a:pt x="17699" y="9186"/>
                    </a:cubicBezTo>
                    <a:cubicBezTo>
                      <a:pt x="16006" y="7913"/>
                      <a:pt x="20889" y="7115"/>
                      <a:pt x="21631" y="6961"/>
                    </a:cubicBezTo>
                    <a:cubicBezTo>
                      <a:pt x="15558" y="2344"/>
                      <a:pt x="8449" y="119"/>
                      <a:pt x="879" y="7"/>
                    </a:cubicBezTo>
                    <a:cubicBezTo>
                      <a:pt x="855" y="3"/>
                      <a:pt x="833" y="1"/>
                      <a:pt x="8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27"/>
              <p:cNvSpPr/>
              <p:nvPr/>
            </p:nvSpPr>
            <p:spPr>
              <a:xfrm rot="5400000">
                <a:off x="6108480" y="-193189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27"/>
              <p:cNvSpPr/>
              <p:nvPr/>
            </p:nvSpPr>
            <p:spPr>
              <a:xfrm rot="5400000">
                <a:off x="5991413" y="-571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27"/>
              <p:cNvSpPr/>
              <p:nvPr/>
            </p:nvSpPr>
            <p:spPr>
              <a:xfrm rot="5400000">
                <a:off x="5895974" y="-14777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0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27"/>
              <p:cNvSpPr/>
              <p:nvPr/>
            </p:nvSpPr>
            <p:spPr>
              <a:xfrm rot="5400000">
                <a:off x="5785099" y="6211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27"/>
              <p:cNvSpPr/>
              <p:nvPr/>
            </p:nvSpPr>
            <p:spPr>
              <a:xfrm rot="5400000">
                <a:off x="5610895" y="19098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27"/>
              <p:cNvSpPr/>
              <p:nvPr/>
            </p:nvSpPr>
            <p:spPr>
              <a:xfrm rot="5400000">
                <a:off x="5490833" y="35701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27"/>
              <p:cNvSpPr/>
              <p:nvPr/>
            </p:nvSpPr>
            <p:spPr>
              <a:xfrm rot="5400000">
                <a:off x="7321307" y="-7100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27"/>
              <p:cNvSpPr/>
              <p:nvPr/>
            </p:nvSpPr>
            <p:spPr>
              <a:xfrm rot="5400000">
                <a:off x="6663749" y="-186767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27"/>
              <p:cNvSpPr/>
              <p:nvPr/>
            </p:nvSpPr>
            <p:spPr>
              <a:xfrm rot="5400000">
                <a:off x="6786156" y="-46305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27"/>
              <p:cNvSpPr/>
              <p:nvPr/>
            </p:nvSpPr>
            <p:spPr>
              <a:xfrm rot="5400000">
                <a:off x="7405951" y="-86568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27"/>
              <p:cNvSpPr/>
              <p:nvPr/>
            </p:nvSpPr>
            <p:spPr>
              <a:xfrm rot="5400000">
                <a:off x="6817534" y="-31025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27"/>
              <p:cNvSpPr/>
              <p:nvPr/>
            </p:nvSpPr>
            <p:spPr>
              <a:xfrm rot="5400000">
                <a:off x="6548784" y="-351726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27"/>
              <p:cNvSpPr/>
              <p:nvPr/>
            </p:nvSpPr>
            <p:spPr>
              <a:xfrm rot="5400000">
                <a:off x="6158014" y="-3878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27"/>
              <p:cNvSpPr/>
              <p:nvPr/>
            </p:nvSpPr>
            <p:spPr>
              <a:xfrm rot="5400000">
                <a:off x="5953572" y="-19978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27"/>
              <p:cNvSpPr/>
              <p:nvPr/>
            </p:nvSpPr>
            <p:spPr>
              <a:xfrm rot="5400000">
                <a:off x="6030522" y="-14138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27"/>
              <p:cNvSpPr/>
              <p:nvPr/>
            </p:nvSpPr>
            <p:spPr>
              <a:xfrm rot="5400000">
                <a:off x="6389988" y="-39446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27"/>
              <p:cNvSpPr/>
              <p:nvPr/>
            </p:nvSpPr>
            <p:spPr>
              <a:xfrm rot="5400000">
                <a:off x="6418614" y="-28364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27"/>
              <p:cNvSpPr/>
              <p:nvPr/>
            </p:nvSpPr>
            <p:spPr>
              <a:xfrm rot="5400000">
                <a:off x="6450408" y="-17524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27"/>
              <p:cNvSpPr/>
              <p:nvPr/>
            </p:nvSpPr>
            <p:spPr>
              <a:xfrm rot="5400000">
                <a:off x="6742369" y="-279844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27"/>
              <p:cNvSpPr/>
              <p:nvPr/>
            </p:nvSpPr>
            <p:spPr>
              <a:xfrm rot="5400000">
                <a:off x="6966683" y="-35457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27"/>
              <p:cNvSpPr/>
              <p:nvPr/>
            </p:nvSpPr>
            <p:spPr>
              <a:xfrm rot="5400000">
                <a:off x="6856643" y="-17524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27"/>
              <p:cNvSpPr/>
              <p:nvPr/>
            </p:nvSpPr>
            <p:spPr>
              <a:xfrm rot="5400000">
                <a:off x="6889301" y="-26429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27"/>
              <p:cNvSpPr/>
              <p:nvPr/>
            </p:nvSpPr>
            <p:spPr>
              <a:xfrm rot="5400000">
                <a:off x="6101770" y="14585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0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27"/>
              <p:cNvSpPr/>
              <p:nvPr/>
            </p:nvSpPr>
            <p:spPr>
              <a:xfrm rot="5400000">
                <a:off x="5977331" y="16167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27"/>
              <p:cNvSpPr/>
              <p:nvPr/>
            </p:nvSpPr>
            <p:spPr>
              <a:xfrm rot="5400000">
                <a:off x="5715780" y="21771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5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27"/>
              <p:cNvSpPr/>
              <p:nvPr/>
            </p:nvSpPr>
            <p:spPr>
              <a:xfrm rot="5400000">
                <a:off x="5603955" y="400843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27"/>
              <p:cNvSpPr/>
              <p:nvPr/>
            </p:nvSpPr>
            <p:spPr>
              <a:xfrm rot="5400000">
                <a:off x="5747229" y="1053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27"/>
              <p:cNvSpPr/>
              <p:nvPr/>
            </p:nvSpPr>
            <p:spPr>
              <a:xfrm rot="5400000">
                <a:off x="6362744" y="6752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27"/>
              <p:cNvSpPr/>
              <p:nvPr/>
            </p:nvSpPr>
            <p:spPr>
              <a:xfrm rot="5400000">
                <a:off x="6141368" y="25071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27"/>
              <p:cNvSpPr/>
              <p:nvPr/>
            </p:nvSpPr>
            <p:spPr>
              <a:xfrm rot="5400000">
                <a:off x="5921835" y="351194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27"/>
              <p:cNvSpPr/>
              <p:nvPr/>
            </p:nvSpPr>
            <p:spPr>
              <a:xfrm rot="5400000">
                <a:off x="6262957" y="16679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5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27"/>
              <p:cNvSpPr/>
              <p:nvPr/>
            </p:nvSpPr>
            <p:spPr>
              <a:xfrm rot="5400000">
                <a:off x="6229982" y="-1651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27"/>
              <p:cNvSpPr/>
              <p:nvPr/>
            </p:nvSpPr>
            <p:spPr>
              <a:xfrm rot="5400000">
                <a:off x="6359749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27"/>
              <p:cNvSpPr/>
              <p:nvPr/>
            </p:nvSpPr>
            <p:spPr>
              <a:xfrm rot="5400000">
                <a:off x="6266268" y="-3609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27"/>
              <p:cNvSpPr/>
              <p:nvPr/>
            </p:nvSpPr>
            <p:spPr>
              <a:xfrm rot="5400000">
                <a:off x="7242100" y="-56691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27"/>
              <p:cNvSpPr/>
              <p:nvPr/>
            </p:nvSpPr>
            <p:spPr>
              <a:xfrm rot="5400000">
                <a:off x="6157064" y="-25340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27"/>
              <p:cNvSpPr/>
              <p:nvPr/>
            </p:nvSpPr>
            <p:spPr>
              <a:xfrm rot="5400000">
                <a:off x="5710942" y="-748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27"/>
              <p:cNvSpPr/>
              <p:nvPr/>
            </p:nvSpPr>
            <p:spPr>
              <a:xfrm rot="5400000">
                <a:off x="5882640" y="2585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27"/>
              <p:cNvSpPr/>
              <p:nvPr/>
            </p:nvSpPr>
            <p:spPr>
              <a:xfrm rot="5400000">
                <a:off x="6007281" y="6507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27"/>
              <p:cNvSpPr/>
              <p:nvPr/>
            </p:nvSpPr>
            <p:spPr>
              <a:xfrm rot="5400000">
                <a:off x="6163111" y="-5475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27"/>
              <p:cNvSpPr/>
              <p:nvPr/>
            </p:nvSpPr>
            <p:spPr>
              <a:xfrm rot="5400000">
                <a:off x="6227160" y="8590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27"/>
              <p:cNvSpPr/>
              <p:nvPr/>
            </p:nvSpPr>
            <p:spPr>
              <a:xfrm rot="5400000">
                <a:off x="6355314" y="-2290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27"/>
              <p:cNvSpPr/>
              <p:nvPr/>
            </p:nvSpPr>
            <p:spPr>
              <a:xfrm rot="5400000">
                <a:off x="6754436" y="-9636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52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14" y="522"/>
                      <a:pt x="176" y="658"/>
                      <a:pt x="345" y="658"/>
                    </a:cubicBezTo>
                    <a:cubicBezTo>
                      <a:pt x="425" y="658"/>
                      <a:pt x="507" y="628"/>
                      <a:pt x="574" y="560"/>
                    </a:cubicBezTo>
                    <a:cubicBezTo>
                      <a:pt x="780" y="355"/>
                      <a:pt x="636" y="0"/>
                      <a:pt x="35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27"/>
              <p:cNvSpPr/>
              <p:nvPr/>
            </p:nvSpPr>
            <p:spPr>
              <a:xfrm rot="5400000">
                <a:off x="6635036" y="2787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27"/>
              <p:cNvSpPr/>
              <p:nvPr/>
            </p:nvSpPr>
            <p:spPr>
              <a:xfrm rot="5400000">
                <a:off x="7204457" y="-71358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27"/>
              <p:cNvSpPr/>
              <p:nvPr/>
            </p:nvSpPr>
            <p:spPr>
              <a:xfrm rot="5400000">
                <a:off x="6291784" y="-24764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27"/>
              <p:cNvSpPr/>
              <p:nvPr/>
            </p:nvSpPr>
            <p:spPr>
              <a:xfrm rot="5400000">
                <a:off x="6662827" y="-4166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27"/>
              <p:cNvSpPr/>
              <p:nvPr/>
            </p:nvSpPr>
            <p:spPr>
              <a:xfrm rot="5400000">
                <a:off x="7294267" y="-85801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27"/>
              <p:cNvSpPr/>
              <p:nvPr/>
            </p:nvSpPr>
            <p:spPr>
              <a:xfrm rot="5400000">
                <a:off x="6965260" y="-54462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84" name="Google Shape;7584;p27"/>
            <p:cNvGrpSpPr/>
            <p:nvPr/>
          </p:nvGrpSpPr>
          <p:grpSpPr>
            <a:xfrm rot="-10065957">
              <a:off x="8134569" y="2813257"/>
              <a:ext cx="1209627" cy="1288320"/>
              <a:chOff x="3578567" y="-611692"/>
              <a:chExt cx="1427208" cy="1520056"/>
            </a:xfrm>
          </p:grpSpPr>
          <p:sp>
            <p:nvSpPr>
              <p:cNvPr id="7585" name="Google Shape;7585;p27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rgbClr val="FF6B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27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27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27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27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27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27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27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27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27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27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27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27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27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27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27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27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27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27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27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27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27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27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27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27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27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27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27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27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27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27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27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27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27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27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27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27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27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27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27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27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27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27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27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27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27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27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27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27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27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27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27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27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27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27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27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27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27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27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27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27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27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27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27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27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27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27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27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27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27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27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27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27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27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27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">
    <p:spTree>
      <p:nvGrpSpPr>
        <p:cNvPr id="1" name="Shape 8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50" name="Google Shape;8250;p29"/>
          <p:cNvGrpSpPr/>
          <p:nvPr/>
        </p:nvGrpSpPr>
        <p:grpSpPr>
          <a:xfrm>
            <a:off x="-966961" y="-1361056"/>
            <a:ext cx="10716128" cy="7893849"/>
            <a:chOff x="-966961" y="-1361056"/>
            <a:chExt cx="10716128" cy="7893849"/>
          </a:xfrm>
        </p:grpSpPr>
        <p:grpSp>
          <p:nvGrpSpPr>
            <p:cNvPr id="8251" name="Google Shape;8251;p29"/>
            <p:cNvGrpSpPr/>
            <p:nvPr/>
          </p:nvGrpSpPr>
          <p:grpSpPr>
            <a:xfrm rot="-6952910">
              <a:off x="576124" y="-1031669"/>
              <a:ext cx="1966110" cy="1970113"/>
              <a:chOff x="5309200" y="-1666533"/>
              <a:chExt cx="2319567" cy="2324290"/>
            </a:xfrm>
          </p:grpSpPr>
          <p:sp>
            <p:nvSpPr>
              <p:cNvPr id="8252" name="Google Shape;8252;p29"/>
              <p:cNvSpPr/>
              <p:nvPr/>
            </p:nvSpPr>
            <p:spPr>
              <a:xfrm rot="5400000">
                <a:off x="5306838" y="-1664171"/>
                <a:ext cx="2324290" cy="2319567"/>
              </a:xfrm>
              <a:custGeom>
                <a:avLst/>
                <a:gdLst/>
                <a:ahLst/>
                <a:cxnLst/>
                <a:rect l="l" t="t" r="r" b="b"/>
                <a:pathLst>
                  <a:path w="40354" h="40272" extrusionOk="0">
                    <a:moveTo>
                      <a:pt x="813" y="1"/>
                    </a:moveTo>
                    <a:cubicBezTo>
                      <a:pt x="0" y="1"/>
                      <a:pt x="1721" y="3208"/>
                      <a:pt x="1830" y="3645"/>
                    </a:cubicBezTo>
                    <a:cubicBezTo>
                      <a:pt x="2670" y="5338"/>
                      <a:pt x="3286" y="7171"/>
                      <a:pt x="4237" y="8822"/>
                    </a:cubicBezTo>
                    <a:cubicBezTo>
                      <a:pt x="8197" y="15483"/>
                      <a:pt x="12955" y="21528"/>
                      <a:pt x="18664" y="26776"/>
                    </a:cubicBezTo>
                    <a:cubicBezTo>
                      <a:pt x="21827" y="29728"/>
                      <a:pt x="25255" y="32387"/>
                      <a:pt x="28921" y="34710"/>
                    </a:cubicBezTo>
                    <a:cubicBezTo>
                      <a:pt x="31496" y="36319"/>
                      <a:pt x="33987" y="37999"/>
                      <a:pt x="36758" y="39286"/>
                    </a:cubicBezTo>
                    <a:cubicBezTo>
                      <a:pt x="37394" y="39479"/>
                      <a:pt x="38730" y="40271"/>
                      <a:pt x="39562" y="40271"/>
                    </a:cubicBezTo>
                    <a:cubicBezTo>
                      <a:pt x="39756" y="40271"/>
                      <a:pt x="39922" y="40228"/>
                      <a:pt x="40046" y="40126"/>
                    </a:cubicBezTo>
                    <a:cubicBezTo>
                      <a:pt x="40354" y="39496"/>
                      <a:pt x="39850" y="38740"/>
                      <a:pt x="39794" y="38082"/>
                    </a:cubicBezTo>
                    <a:cubicBezTo>
                      <a:pt x="39528" y="36963"/>
                      <a:pt x="39430" y="35830"/>
                      <a:pt x="39010" y="34766"/>
                    </a:cubicBezTo>
                    <a:cubicBezTo>
                      <a:pt x="37432" y="33415"/>
                      <a:pt x="32811" y="31084"/>
                      <a:pt x="36366" y="31084"/>
                    </a:cubicBezTo>
                    <a:cubicBezTo>
                      <a:pt x="36751" y="31084"/>
                      <a:pt x="37231" y="31111"/>
                      <a:pt x="37821" y="31170"/>
                    </a:cubicBezTo>
                    <a:cubicBezTo>
                      <a:pt x="37429" y="29295"/>
                      <a:pt x="36590" y="27657"/>
                      <a:pt x="35848" y="25908"/>
                    </a:cubicBezTo>
                    <a:cubicBezTo>
                      <a:pt x="35344" y="24859"/>
                      <a:pt x="34938" y="23543"/>
                      <a:pt x="34239" y="22564"/>
                    </a:cubicBezTo>
                    <a:cubicBezTo>
                      <a:pt x="32392" y="21221"/>
                      <a:pt x="30363" y="20143"/>
                      <a:pt x="28222" y="19373"/>
                    </a:cubicBezTo>
                    <a:cubicBezTo>
                      <a:pt x="23057" y="17720"/>
                      <a:pt x="24024" y="17133"/>
                      <a:pt x="26364" y="17133"/>
                    </a:cubicBezTo>
                    <a:cubicBezTo>
                      <a:pt x="28043" y="17133"/>
                      <a:pt x="30429" y="17435"/>
                      <a:pt x="31762" y="17862"/>
                    </a:cubicBezTo>
                    <a:cubicBezTo>
                      <a:pt x="31048" y="16533"/>
                      <a:pt x="30069" y="15371"/>
                      <a:pt x="29117" y="14210"/>
                    </a:cubicBezTo>
                    <a:cubicBezTo>
                      <a:pt x="28292" y="13328"/>
                      <a:pt x="27662" y="12083"/>
                      <a:pt x="26612" y="11495"/>
                    </a:cubicBezTo>
                    <a:cubicBezTo>
                      <a:pt x="23744" y="10180"/>
                      <a:pt x="20553" y="10250"/>
                      <a:pt x="17699" y="9186"/>
                    </a:cubicBezTo>
                    <a:cubicBezTo>
                      <a:pt x="16006" y="7913"/>
                      <a:pt x="20889" y="7115"/>
                      <a:pt x="21631" y="6961"/>
                    </a:cubicBezTo>
                    <a:cubicBezTo>
                      <a:pt x="15558" y="2344"/>
                      <a:pt x="8449" y="119"/>
                      <a:pt x="879" y="7"/>
                    </a:cubicBezTo>
                    <a:cubicBezTo>
                      <a:pt x="855" y="3"/>
                      <a:pt x="833" y="1"/>
                      <a:pt x="8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29"/>
              <p:cNvSpPr/>
              <p:nvPr/>
            </p:nvSpPr>
            <p:spPr>
              <a:xfrm rot="5400000">
                <a:off x="6108480" y="-193189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29"/>
              <p:cNvSpPr/>
              <p:nvPr/>
            </p:nvSpPr>
            <p:spPr>
              <a:xfrm rot="5400000">
                <a:off x="5991413" y="-571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29"/>
              <p:cNvSpPr/>
              <p:nvPr/>
            </p:nvSpPr>
            <p:spPr>
              <a:xfrm rot="5400000">
                <a:off x="5895974" y="-14777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0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29"/>
              <p:cNvSpPr/>
              <p:nvPr/>
            </p:nvSpPr>
            <p:spPr>
              <a:xfrm rot="5400000">
                <a:off x="5785099" y="6211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29"/>
              <p:cNvSpPr/>
              <p:nvPr/>
            </p:nvSpPr>
            <p:spPr>
              <a:xfrm rot="5400000">
                <a:off x="5610895" y="19098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29"/>
              <p:cNvSpPr/>
              <p:nvPr/>
            </p:nvSpPr>
            <p:spPr>
              <a:xfrm rot="5400000">
                <a:off x="5490833" y="35701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29"/>
              <p:cNvSpPr/>
              <p:nvPr/>
            </p:nvSpPr>
            <p:spPr>
              <a:xfrm rot="5400000">
                <a:off x="7321307" y="-7100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29"/>
              <p:cNvSpPr/>
              <p:nvPr/>
            </p:nvSpPr>
            <p:spPr>
              <a:xfrm rot="5400000">
                <a:off x="6663749" y="-186767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29"/>
              <p:cNvSpPr/>
              <p:nvPr/>
            </p:nvSpPr>
            <p:spPr>
              <a:xfrm rot="5400000">
                <a:off x="6786156" y="-46305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29"/>
              <p:cNvSpPr/>
              <p:nvPr/>
            </p:nvSpPr>
            <p:spPr>
              <a:xfrm rot="5400000">
                <a:off x="7405951" y="-86568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29"/>
              <p:cNvSpPr/>
              <p:nvPr/>
            </p:nvSpPr>
            <p:spPr>
              <a:xfrm rot="5400000">
                <a:off x="6817534" y="-31025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29"/>
              <p:cNvSpPr/>
              <p:nvPr/>
            </p:nvSpPr>
            <p:spPr>
              <a:xfrm rot="5400000">
                <a:off x="6548784" y="-351726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29"/>
              <p:cNvSpPr/>
              <p:nvPr/>
            </p:nvSpPr>
            <p:spPr>
              <a:xfrm rot="5400000">
                <a:off x="6158014" y="-3878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29"/>
              <p:cNvSpPr/>
              <p:nvPr/>
            </p:nvSpPr>
            <p:spPr>
              <a:xfrm rot="5400000">
                <a:off x="5953572" y="-19978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29"/>
              <p:cNvSpPr/>
              <p:nvPr/>
            </p:nvSpPr>
            <p:spPr>
              <a:xfrm rot="5400000">
                <a:off x="6030522" y="-14138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29"/>
              <p:cNvSpPr/>
              <p:nvPr/>
            </p:nvSpPr>
            <p:spPr>
              <a:xfrm rot="5400000">
                <a:off x="6389988" y="-39446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29"/>
              <p:cNvSpPr/>
              <p:nvPr/>
            </p:nvSpPr>
            <p:spPr>
              <a:xfrm rot="5400000">
                <a:off x="6418614" y="-28364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29"/>
              <p:cNvSpPr/>
              <p:nvPr/>
            </p:nvSpPr>
            <p:spPr>
              <a:xfrm rot="5400000">
                <a:off x="6450408" y="-17524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29"/>
              <p:cNvSpPr/>
              <p:nvPr/>
            </p:nvSpPr>
            <p:spPr>
              <a:xfrm rot="5400000">
                <a:off x="6742369" y="-279844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29"/>
              <p:cNvSpPr/>
              <p:nvPr/>
            </p:nvSpPr>
            <p:spPr>
              <a:xfrm rot="5400000">
                <a:off x="6966683" y="-35457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29"/>
              <p:cNvSpPr/>
              <p:nvPr/>
            </p:nvSpPr>
            <p:spPr>
              <a:xfrm rot="5400000">
                <a:off x="6856643" y="-17524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29"/>
              <p:cNvSpPr/>
              <p:nvPr/>
            </p:nvSpPr>
            <p:spPr>
              <a:xfrm rot="5400000">
                <a:off x="6889301" y="-26429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29"/>
              <p:cNvSpPr/>
              <p:nvPr/>
            </p:nvSpPr>
            <p:spPr>
              <a:xfrm rot="5400000">
                <a:off x="6101770" y="14585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0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29"/>
              <p:cNvSpPr/>
              <p:nvPr/>
            </p:nvSpPr>
            <p:spPr>
              <a:xfrm rot="5400000">
                <a:off x="5977331" y="16167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29"/>
              <p:cNvSpPr/>
              <p:nvPr/>
            </p:nvSpPr>
            <p:spPr>
              <a:xfrm rot="5400000">
                <a:off x="5715780" y="21771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5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29"/>
              <p:cNvSpPr/>
              <p:nvPr/>
            </p:nvSpPr>
            <p:spPr>
              <a:xfrm rot="5400000">
                <a:off x="5603955" y="400843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29"/>
              <p:cNvSpPr/>
              <p:nvPr/>
            </p:nvSpPr>
            <p:spPr>
              <a:xfrm rot="5400000">
                <a:off x="5747229" y="1053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29"/>
              <p:cNvSpPr/>
              <p:nvPr/>
            </p:nvSpPr>
            <p:spPr>
              <a:xfrm rot="5400000">
                <a:off x="6362744" y="6752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29"/>
              <p:cNvSpPr/>
              <p:nvPr/>
            </p:nvSpPr>
            <p:spPr>
              <a:xfrm rot="5400000">
                <a:off x="6141368" y="25071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29"/>
              <p:cNvSpPr/>
              <p:nvPr/>
            </p:nvSpPr>
            <p:spPr>
              <a:xfrm rot="5400000">
                <a:off x="5921835" y="351194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29"/>
              <p:cNvSpPr/>
              <p:nvPr/>
            </p:nvSpPr>
            <p:spPr>
              <a:xfrm rot="5400000">
                <a:off x="6262957" y="16679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5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29"/>
              <p:cNvSpPr/>
              <p:nvPr/>
            </p:nvSpPr>
            <p:spPr>
              <a:xfrm rot="5400000">
                <a:off x="6229982" y="-1651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29"/>
              <p:cNvSpPr/>
              <p:nvPr/>
            </p:nvSpPr>
            <p:spPr>
              <a:xfrm rot="5400000">
                <a:off x="6359749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29"/>
              <p:cNvSpPr/>
              <p:nvPr/>
            </p:nvSpPr>
            <p:spPr>
              <a:xfrm rot="5400000">
                <a:off x="6266268" y="-3609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29"/>
              <p:cNvSpPr/>
              <p:nvPr/>
            </p:nvSpPr>
            <p:spPr>
              <a:xfrm rot="5400000">
                <a:off x="7242100" y="-56691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29"/>
              <p:cNvSpPr/>
              <p:nvPr/>
            </p:nvSpPr>
            <p:spPr>
              <a:xfrm rot="5400000">
                <a:off x="6157064" y="-25340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29"/>
              <p:cNvSpPr/>
              <p:nvPr/>
            </p:nvSpPr>
            <p:spPr>
              <a:xfrm rot="5400000">
                <a:off x="5710942" y="-748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29"/>
              <p:cNvSpPr/>
              <p:nvPr/>
            </p:nvSpPr>
            <p:spPr>
              <a:xfrm rot="5400000">
                <a:off x="5882640" y="2585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29"/>
              <p:cNvSpPr/>
              <p:nvPr/>
            </p:nvSpPr>
            <p:spPr>
              <a:xfrm rot="5400000">
                <a:off x="6007281" y="6507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29"/>
              <p:cNvSpPr/>
              <p:nvPr/>
            </p:nvSpPr>
            <p:spPr>
              <a:xfrm rot="5400000">
                <a:off x="6163111" y="-5475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29"/>
              <p:cNvSpPr/>
              <p:nvPr/>
            </p:nvSpPr>
            <p:spPr>
              <a:xfrm rot="5400000">
                <a:off x="6227160" y="8590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29"/>
              <p:cNvSpPr/>
              <p:nvPr/>
            </p:nvSpPr>
            <p:spPr>
              <a:xfrm rot="5400000">
                <a:off x="6355314" y="-2290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29"/>
              <p:cNvSpPr/>
              <p:nvPr/>
            </p:nvSpPr>
            <p:spPr>
              <a:xfrm rot="5400000">
                <a:off x="6754436" y="-9636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52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14" y="522"/>
                      <a:pt x="176" y="658"/>
                      <a:pt x="345" y="658"/>
                    </a:cubicBezTo>
                    <a:cubicBezTo>
                      <a:pt x="425" y="658"/>
                      <a:pt x="507" y="628"/>
                      <a:pt x="574" y="560"/>
                    </a:cubicBezTo>
                    <a:cubicBezTo>
                      <a:pt x="780" y="355"/>
                      <a:pt x="636" y="0"/>
                      <a:pt x="35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29"/>
              <p:cNvSpPr/>
              <p:nvPr/>
            </p:nvSpPr>
            <p:spPr>
              <a:xfrm rot="5400000">
                <a:off x="6635036" y="2787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29"/>
              <p:cNvSpPr/>
              <p:nvPr/>
            </p:nvSpPr>
            <p:spPr>
              <a:xfrm rot="5400000">
                <a:off x="7204457" y="-71358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29"/>
              <p:cNvSpPr/>
              <p:nvPr/>
            </p:nvSpPr>
            <p:spPr>
              <a:xfrm rot="5400000">
                <a:off x="6291784" y="-24764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29"/>
              <p:cNvSpPr/>
              <p:nvPr/>
            </p:nvSpPr>
            <p:spPr>
              <a:xfrm rot="5400000">
                <a:off x="6662827" y="-4166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29"/>
              <p:cNvSpPr/>
              <p:nvPr/>
            </p:nvSpPr>
            <p:spPr>
              <a:xfrm rot="5400000">
                <a:off x="7294267" y="-85801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29"/>
              <p:cNvSpPr/>
              <p:nvPr/>
            </p:nvSpPr>
            <p:spPr>
              <a:xfrm rot="5400000">
                <a:off x="6965260" y="-54462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02" name="Google Shape;8302;p29"/>
            <p:cNvGrpSpPr/>
            <p:nvPr/>
          </p:nvGrpSpPr>
          <p:grpSpPr>
            <a:xfrm rot="-2700000">
              <a:off x="7262404" y="4085953"/>
              <a:ext cx="1399801" cy="2070339"/>
              <a:chOff x="4306024" y="4449861"/>
              <a:chExt cx="1651608" cy="2442768"/>
            </a:xfrm>
          </p:grpSpPr>
          <p:sp>
            <p:nvSpPr>
              <p:cNvPr id="8303" name="Google Shape;8303;p29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29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29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29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29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29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29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29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29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29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29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29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29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29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29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29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29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29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29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29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29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29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29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29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29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29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29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29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29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29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29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29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29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29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29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29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29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29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29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29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29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29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29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29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29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29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29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29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29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29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29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29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29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29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29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29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29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29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29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29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29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29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29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29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29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29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29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29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29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29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29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29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29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29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29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29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29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80" name="Google Shape;8380;p29"/>
            <p:cNvGrpSpPr/>
            <p:nvPr/>
          </p:nvGrpSpPr>
          <p:grpSpPr>
            <a:xfrm rot="2700000">
              <a:off x="1191508" y="4275618"/>
              <a:ext cx="1870388" cy="1869705"/>
              <a:chOff x="1598020" y="4698049"/>
              <a:chExt cx="2206848" cy="2206042"/>
            </a:xfrm>
          </p:grpSpPr>
          <p:sp>
            <p:nvSpPr>
              <p:cNvPr id="8381" name="Google Shape;8381;p29"/>
              <p:cNvSpPr/>
              <p:nvPr/>
            </p:nvSpPr>
            <p:spPr>
              <a:xfrm rot="5400000">
                <a:off x="3275691" y="5501217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68" y="85"/>
                    </a:cubicBezTo>
                    <a:cubicBezTo>
                      <a:pt x="14" y="211"/>
                      <a:pt x="0" y="435"/>
                      <a:pt x="126" y="589"/>
                    </a:cubicBezTo>
                    <a:cubicBezTo>
                      <a:pt x="182" y="659"/>
                      <a:pt x="266" y="701"/>
                      <a:pt x="364" y="715"/>
                    </a:cubicBezTo>
                    <a:cubicBezTo>
                      <a:pt x="448" y="715"/>
                      <a:pt x="546" y="68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56" y="295"/>
                      <a:pt x="728" y="21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29"/>
              <p:cNvSpPr/>
              <p:nvPr/>
            </p:nvSpPr>
            <p:spPr>
              <a:xfrm rot="5400000">
                <a:off x="3275662" y="5465766"/>
                <a:ext cx="4521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15" extrusionOk="0">
                    <a:moveTo>
                      <a:pt x="420" y="1"/>
                    </a:moveTo>
                    <a:cubicBezTo>
                      <a:pt x="322" y="1"/>
                      <a:pt x="224" y="29"/>
                      <a:pt x="154" y="85"/>
                    </a:cubicBezTo>
                    <a:cubicBezTo>
                      <a:pt x="85" y="141"/>
                      <a:pt x="43" y="225"/>
                      <a:pt x="29" y="323"/>
                    </a:cubicBezTo>
                    <a:cubicBezTo>
                      <a:pt x="1" y="519"/>
                      <a:pt x="154" y="687"/>
                      <a:pt x="350" y="715"/>
                    </a:cubicBezTo>
                    <a:cubicBezTo>
                      <a:pt x="434" y="715"/>
                      <a:pt x="532" y="687"/>
                      <a:pt x="602" y="631"/>
                    </a:cubicBezTo>
                    <a:cubicBezTo>
                      <a:pt x="756" y="505"/>
                      <a:pt x="784" y="281"/>
                      <a:pt x="658" y="127"/>
                    </a:cubicBezTo>
                    <a:cubicBezTo>
                      <a:pt x="602" y="57"/>
                      <a:pt x="504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29"/>
              <p:cNvSpPr/>
              <p:nvPr/>
            </p:nvSpPr>
            <p:spPr>
              <a:xfrm rot="5400000">
                <a:off x="1598423" y="4697645"/>
                <a:ext cx="2206042" cy="2206848"/>
              </a:xfrm>
              <a:custGeom>
                <a:avLst/>
                <a:gdLst/>
                <a:ahLst/>
                <a:cxnLst/>
                <a:rect l="l" t="t" r="r" b="b"/>
                <a:pathLst>
                  <a:path w="38301" h="38315" extrusionOk="0">
                    <a:moveTo>
                      <a:pt x="994" y="1"/>
                    </a:moveTo>
                    <a:cubicBezTo>
                      <a:pt x="1" y="127"/>
                      <a:pt x="939" y="1778"/>
                      <a:pt x="939" y="2408"/>
                    </a:cubicBezTo>
                    <a:cubicBezTo>
                      <a:pt x="1162" y="3387"/>
                      <a:pt x="1246" y="4339"/>
                      <a:pt x="1624" y="5262"/>
                    </a:cubicBezTo>
                    <a:cubicBezTo>
                      <a:pt x="3150" y="6524"/>
                      <a:pt x="7437" y="8762"/>
                      <a:pt x="4122" y="8762"/>
                    </a:cubicBezTo>
                    <a:cubicBezTo>
                      <a:pt x="3759" y="8762"/>
                      <a:pt x="3304" y="8735"/>
                      <a:pt x="2744" y="8677"/>
                    </a:cubicBezTo>
                    <a:lnTo>
                      <a:pt x="2744" y="8677"/>
                    </a:lnTo>
                    <a:cubicBezTo>
                      <a:pt x="3289" y="11028"/>
                      <a:pt x="4423" y="13099"/>
                      <a:pt x="5346" y="15310"/>
                    </a:cubicBezTo>
                    <a:cubicBezTo>
                      <a:pt x="6326" y="17954"/>
                      <a:pt x="9488" y="18808"/>
                      <a:pt x="11867" y="19899"/>
                    </a:cubicBezTo>
                    <a:lnTo>
                      <a:pt x="11909" y="19899"/>
                    </a:lnTo>
                    <a:cubicBezTo>
                      <a:pt x="16819" y="21454"/>
                      <a:pt x="15832" y="22022"/>
                      <a:pt x="13568" y="22022"/>
                    </a:cubicBezTo>
                    <a:cubicBezTo>
                      <a:pt x="11979" y="22022"/>
                      <a:pt x="9761" y="21742"/>
                      <a:pt x="8509" y="21327"/>
                    </a:cubicBezTo>
                    <a:lnTo>
                      <a:pt x="8509" y="21327"/>
                    </a:lnTo>
                    <a:cubicBezTo>
                      <a:pt x="9656" y="23300"/>
                      <a:pt x="11210" y="25007"/>
                      <a:pt x="12651" y="26756"/>
                    </a:cubicBezTo>
                    <a:cubicBezTo>
                      <a:pt x="15128" y="28883"/>
                      <a:pt x="18990" y="28323"/>
                      <a:pt x="21900" y="29583"/>
                    </a:cubicBezTo>
                    <a:cubicBezTo>
                      <a:pt x="23426" y="30898"/>
                      <a:pt x="18934" y="31514"/>
                      <a:pt x="18150" y="31710"/>
                    </a:cubicBezTo>
                    <a:cubicBezTo>
                      <a:pt x="22838" y="35208"/>
                      <a:pt x="28253" y="37433"/>
                      <a:pt x="34047" y="38049"/>
                    </a:cubicBezTo>
                    <a:cubicBezTo>
                      <a:pt x="35362" y="38203"/>
                      <a:pt x="36607" y="38273"/>
                      <a:pt x="37895" y="38315"/>
                    </a:cubicBezTo>
                    <a:cubicBezTo>
                      <a:pt x="38300" y="38287"/>
                      <a:pt x="38259" y="37839"/>
                      <a:pt x="38063" y="37601"/>
                    </a:cubicBezTo>
                    <a:cubicBezTo>
                      <a:pt x="37671" y="36328"/>
                      <a:pt x="37083" y="35026"/>
                      <a:pt x="36495" y="33809"/>
                    </a:cubicBezTo>
                    <a:cubicBezTo>
                      <a:pt x="34354" y="28547"/>
                      <a:pt x="31010" y="23846"/>
                      <a:pt x="27288" y="19564"/>
                    </a:cubicBezTo>
                    <a:cubicBezTo>
                      <a:pt x="22838" y="13966"/>
                      <a:pt x="17213" y="9209"/>
                      <a:pt x="11210" y="5318"/>
                    </a:cubicBezTo>
                    <a:cubicBezTo>
                      <a:pt x="7949" y="3359"/>
                      <a:pt x="4745" y="911"/>
                      <a:pt x="9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29"/>
              <p:cNvSpPr/>
              <p:nvPr/>
            </p:nvSpPr>
            <p:spPr>
              <a:xfrm rot="5400000">
                <a:off x="2658275" y="5381155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29"/>
              <p:cNvSpPr/>
              <p:nvPr/>
            </p:nvSpPr>
            <p:spPr>
              <a:xfrm rot="5400000">
                <a:off x="2657468" y="5381961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1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29"/>
              <p:cNvSpPr/>
              <p:nvPr/>
            </p:nvSpPr>
            <p:spPr>
              <a:xfrm rot="5400000">
                <a:off x="2069110" y="5950967"/>
                <a:ext cx="58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5"/>
                    </a:moveTo>
                    <a:cubicBezTo>
                      <a:pt x="0" y="15"/>
                      <a:pt x="0" y="1"/>
                      <a:pt x="0" y="1"/>
                    </a:cubicBezTo>
                    <a:cubicBezTo>
                      <a:pt x="0" y="1"/>
                      <a:pt x="0" y="15"/>
                      <a:pt x="0" y="15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29"/>
              <p:cNvSpPr/>
              <p:nvPr/>
            </p:nvSpPr>
            <p:spPr>
              <a:xfrm rot="5400000">
                <a:off x="2812636" y="5081706"/>
                <a:ext cx="864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5" y="15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29"/>
              <p:cNvSpPr/>
              <p:nvPr/>
            </p:nvSpPr>
            <p:spPr>
              <a:xfrm rot="5400000">
                <a:off x="1889550" y="607125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29"/>
              <p:cNvSpPr/>
              <p:nvPr/>
            </p:nvSpPr>
            <p:spPr>
              <a:xfrm rot="5400000">
                <a:off x="1821861" y="62918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29"/>
              <p:cNvSpPr/>
              <p:nvPr/>
            </p:nvSpPr>
            <p:spPr>
              <a:xfrm rot="5400000">
                <a:off x="1927679" y="59643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29"/>
              <p:cNvSpPr/>
              <p:nvPr/>
            </p:nvSpPr>
            <p:spPr>
              <a:xfrm rot="5400000">
                <a:off x="1889569" y="617825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29"/>
              <p:cNvSpPr/>
              <p:nvPr/>
            </p:nvSpPr>
            <p:spPr>
              <a:xfrm rot="5400000">
                <a:off x="2171518" y="601225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29"/>
              <p:cNvSpPr/>
              <p:nvPr/>
            </p:nvSpPr>
            <p:spPr>
              <a:xfrm rot="5400000">
                <a:off x="1634671" y="673147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29"/>
              <p:cNvSpPr/>
              <p:nvPr/>
            </p:nvSpPr>
            <p:spPr>
              <a:xfrm rot="5400000">
                <a:off x="2303271" y="560282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29"/>
              <p:cNvSpPr/>
              <p:nvPr/>
            </p:nvSpPr>
            <p:spPr>
              <a:xfrm rot="5400000">
                <a:off x="1889563" y="65509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29"/>
              <p:cNvSpPr/>
              <p:nvPr/>
            </p:nvSpPr>
            <p:spPr>
              <a:xfrm rot="5400000">
                <a:off x="2333771" y="598683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29"/>
              <p:cNvSpPr/>
              <p:nvPr/>
            </p:nvSpPr>
            <p:spPr>
              <a:xfrm rot="5400000">
                <a:off x="2374693" y="56663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lnTo>
                      <a:pt x="15" y="322"/>
                    </a:lnTo>
                    <a:cubicBezTo>
                      <a:pt x="15" y="522"/>
                      <a:pt x="177" y="657"/>
                      <a:pt x="346" y="657"/>
                    </a:cubicBezTo>
                    <a:cubicBezTo>
                      <a:pt x="426" y="657"/>
                      <a:pt x="507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29"/>
              <p:cNvSpPr/>
              <p:nvPr/>
            </p:nvSpPr>
            <p:spPr>
              <a:xfrm rot="5400000">
                <a:off x="2437878" y="582082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29"/>
              <p:cNvSpPr/>
              <p:nvPr/>
            </p:nvSpPr>
            <p:spPr>
              <a:xfrm rot="5400000">
                <a:off x="2264165" y="592145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0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29"/>
              <p:cNvSpPr/>
              <p:nvPr/>
            </p:nvSpPr>
            <p:spPr>
              <a:xfrm rot="5400000">
                <a:off x="1965287" y="627492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29"/>
              <p:cNvSpPr/>
              <p:nvPr/>
            </p:nvSpPr>
            <p:spPr>
              <a:xfrm rot="5400000">
                <a:off x="2889539" y="507972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5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29"/>
              <p:cNvSpPr/>
              <p:nvPr/>
            </p:nvSpPr>
            <p:spPr>
              <a:xfrm rot="5400000">
                <a:off x="3424970" y="503420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29"/>
              <p:cNvSpPr/>
              <p:nvPr/>
            </p:nvSpPr>
            <p:spPr>
              <a:xfrm rot="5400000">
                <a:off x="2857418" y="525867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1" y="661"/>
                    </a:cubicBezTo>
                    <a:cubicBezTo>
                      <a:pt x="414" y="661"/>
                      <a:pt x="501" y="630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29"/>
              <p:cNvSpPr/>
              <p:nvPr/>
            </p:nvSpPr>
            <p:spPr>
              <a:xfrm rot="5400000">
                <a:off x="2735974" y="54209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29"/>
              <p:cNvSpPr/>
              <p:nvPr/>
            </p:nvSpPr>
            <p:spPr>
              <a:xfrm rot="5400000">
                <a:off x="2687304" y="557059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29"/>
              <p:cNvSpPr/>
              <p:nvPr/>
            </p:nvSpPr>
            <p:spPr>
              <a:xfrm rot="5400000">
                <a:off x="2574096" y="5650798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29"/>
              <p:cNvSpPr/>
              <p:nvPr/>
            </p:nvSpPr>
            <p:spPr>
              <a:xfrm rot="5400000">
                <a:off x="2477332" y="570799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29"/>
              <p:cNvSpPr/>
              <p:nvPr/>
            </p:nvSpPr>
            <p:spPr>
              <a:xfrm rot="5400000">
                <a:off x="2333770" y="54370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29"/>
              <p:cNvSpPr/>
              <p:nvPr/>
            </p:nvSpPr>
            <p:spPr>
              <a:xfrm rot="5400000">
                <a:off x="2222665" y="556696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29"/>
              <p:cNvSpPr/>
              <p:nvPr/>
            </p:nvSpPr>
            <p:spPr>
              <a:xfrm rot="5400000">
                <a:off x="2213795" y="57047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29"/>
              <p:cNvSpPr/>
              <p:nvPr/>
            </p:nvSpPr>
            <p:spPr>
              <a:xfrm rot="5400000">
                <a:off x="2152309" y="582462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29"/>
              <p:cNvSpPr/>
              <p:nvPr/>
            </p:nvSpPr>
            <p:spPr>
              <a:xfrm rot="5400000">
                <a:off x="2149487" y="5941895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6" y="1"/>
                    </a:moveTo>
                    <a:cubicBezTo>
                      <a:pt x="155" y="1"/>
                      <a:pt x="15" y="155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29"/>
              <p:cNvSpPr/>
              <p:nvPr/>
            </p:nvSpPr>
            <p:spPr>
              <a:xfrm rot="5400000">
                <a:off x="1938413" y="584973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29"/>
              <p:cNvSpPr/>
              <p:nvPr/>
            </p:nvSpPr>
            <p:spPr>
              <a:xfrm rot="5400000">
                <a:off x="1800734" y="60678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29"/>
              <p:cNvSpPr/>
              <p:nvPr/>
            </p:nvSpPr>
            <p:spPr>
              <a:xfrm rot="5400000">
                <a:off x="1710974" y="660423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29"/>
              <p:cNvSpPr/>
              <p:nvPr/>
            </p:nvSpPr>
            <p:spPr>
              <a:xfrm rot="5400000">
                <a:off x="2003158" y="608963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29"/>
              <p:cNvSpPr/>
              <p:nvPr/>
            </p:nvSpPr>
            <p:spPr>
              <a:xfrm rot="5400000">
                <a:off x="1738469" y="624719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29"/>
              <p:cNvSpPr/>
              <p:nvPr/>
            </p:nvSpPr>
            <p:spPr>
              <a:xfrm rot="5400000">
                <a:off x="1672967" y="650642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29"/>
              <p:cNvSpPr/>
              <p:nvPr/>
            </p:nvSpPr>
            <p:spPr>
              <a:xfrm rot="5400000">
                <a:off x="2912596" y="5439588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5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29"/>
              <p:cNvSpPr/>
              <p:nvPr/>
            </p:nvSpPr>
            <p:spPr>
              <a:xfrm rot="5400000">
                <a:off x="2171894" y="61786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29"/>
              <p:cNvSpPr/>
              <p:nvPr/>
            </p:nvSpPr>
            <p:spPr>
              <a:xfrm rot="5400000">
                <a:off x="3330041" y="5173027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29"/>
              <p:cNvSpPr/>
              <p:nvPr/>
            </p:nvSpPr>
            <p:spPr>
              <a:xfrm rot="5400000">
                <a:off x="3510397" y="49025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4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29"/>
              <p:cNvSpPr/>
              <p:nvPr/>
            </p:nvSpPr>
            <p:spPr>
              <a:xfrm rot="5400000">
                <a:off x="3663559" y="4821574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29"/>
              <p:cNvSpPr/>
              <p:nvPr/>
            </p:nvSpPr>
            <p:spPr>
              <a:xfrm rot="5400000">
                <a:off x="3603944" y="499084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29"/>
              <p:cNvSpPr/>
              <p:nvPr/>
            </p:nvSpPr>
            <p:spPr>
              <a:xfrm rot="5400000">
                <a:off x="2790861" y="528202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29"/>
              <p:cNvSpPr/>
              <p:nvPr/>
            </p:nvSpPr>
            <p:spPr>
              <a:xfrm rot="5400000">
                <a:off x="3005679" y="533746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29"/>
              <p:cNvSpPr/>
              <p:nvPr/>
            </p:nvSpPr>
            <p:spPr>
              <a:xfrm rot="5400000">
                <a:off x="1821862" y="64044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29"/>
              <p:cNvSpPr/>
              <p:nvPr/>
            </p:nvSpPr>
            <p:spPr>
              <a:xfrm rot="5400000">
                <a:off x="2938774" y="5182904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85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29"/>
              <p:cNvSpPr/>
              <p:nvPr/>
            </p:nvSpPr>
            <p:spPr>
              <a:xfrm rot="5400000">
                <a:off x="3117298" y="51961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29"/>
              <p:cNvSpPr/>
              <p:nvPr/>
            </p:nvSpPr>
            <p:spPr>
              <a:xfrm rot="5400000">
                <a:off x="3245596" y="506736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29"/>
              <p:cNvSpPr/>
              <p:nvPr/>
            </p:nvSpPr>
            <p:spPr>
              <a:xfrm rot="5400000">
                <a:off x="3087462" y="50092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29"/>
              <p:cNvSpPr/>
              <p:nvPr/>
            </p:nvSpPr>
            <p:spPr>
              <a:xfrm rot="5400000">
                <a:off x="2418839" y="55081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29"/>
              <p:cNvSpPr/>
              <p:nvPr/>
            </p:nvSpPr>
            <p:spPr>
              <a:xfrm rot="5400000">
                <a:off x="2303272" y="582969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29"/>
              <p:cNvSpPr/>
              <p:nvPr/>
            </p:nvSpPr>
            <p:spPr>
              <a:xfrm rot="5400000">
                <a:off x="2439465" y="534271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29"/>
              <p:cNvSpPr/>
              <p:nvPr/>
            </p:nvSpPr>
            <p:spPr>
              <a:xfrm rot="5400000">
                <a:off x="2066399" y="613420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36" name="Google Shape;8436;p29"/>
            <p:cNvGrpSpPr/>
            <p:nvPr/>
          </p:nvGrpSpPr>
          <p:grpSpPr>
            <a:xfrm rot="-158659">
              <a:off x="7920519" y="4295723"/>
              <a:ext cx="1794843" cy="1506889"/>
              <a:chOff x="2759819" y="5185669"/>
              <a:chExt cx="2117802" cy="1778035"/>
            </a:xfrm>
          </p:grpSpPr>
          <p:sp>
            <p:nvSpPr>
              <p:cNvPr id="8437" name="Google Shape;8437;p29"/>
              <p:cNvSpPr/>
              <p:nvPr/>
            </p:nvSpPr>
            <p:spPr>
              <a:xfrm rot="5400000">
                <a:off x="3055899" y="5816678"/>
                <a:ext cx="45214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4" extrusionOk="0">
                    <a:moveTo>
                      <a:pt x="434" y="0"/>
                    </a:moveTo>
                    <a:cubicBezTo>
                      <a:pt x="350" y="0"/>
                      <a:pt x="253" y="28"/>
                      <a:pt x="183" y="84"/>
                    </a:cubicBezTo>
                    <a:cubicBezTo>
                      <a:pt x="29" y="196"/>
                      <a:pt x="1" y="420"/>
                      <a:pt x="127" y="574"/>
                    </a:cubicBezTo>
                    <a:cubicBezTo>
                      <a:pt x="183" y="644"/>
                      <a:pt x="266" y="700"/>
                      <a:pt x="364" y="700"/>
                    </a:cubicBezTo>
                    <a:cubicBezTo>
                      <a:pt x="381" y="702"/>
                      <a:pt x="398" y="703"/>
                      <a:pt x="414" y="703"/>
                    </a:cubicBezTo>
                    <a:cubicBezTo>
                      <a:pt x="491" y="703"/>
                      <a:pt x="561" y="676"/>
                      <a:pt x="630" y="630"/>
                    </a:cubicBezTo>
                    <a:cubicBezTo>
                      <a:pt x="700" y="574"/>
                      <a:pt x="742" y="476"/>
                      <a:pt x="756" y="392"/>
                    </a:cubicBezTo>
                    <a:cubicBezTo>
                      <a:pt x="784" y="196"/>
                      <a:pt x="630" y="14"/>
                      <a:pt x="43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29"/>
              <p:cNvSpPr/>
              <p:nvPr/>
            </p:nvSpPr>
            <p:spPr>
              <a:xfrm rot="5400000">
                <a:off x="2872278" y="5951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29"/>
              <p:cNvSpPr/>
              <p:nvPr/>
            </p:nvSpPr>
            <p:spPr>
              <a:xfrm rot="5400000">
                <a:off x="2929703" y="5015785"/>
                <a:ext cx="1778035" cy="2117802"/>
              </a:xfrm>
              <a:custGeom>
                <a:avLst/>
                <a:gdLst/>
                <a:ahLst/>
                <a:cxnLst/>
                <a:rect l="l" t="t" r="r" b="b"/>
                <a:pathLst>
                  <a:path w="30870" h="36769" extrusionOk="0">
                    <a:moveTo>
                      <a:pt x="24503" y="24251"/>
                    </a:moveTo>
                    <a:cubicBezTo>
                      <a:pt x="24545" y="24321"/>
                      <a:pt x="24601" y="24405"/>
                      <a:pt x="24643" y="24475"/>
                    </a:cubicBezTo>
                    <a:lnTo>
                      <a:pt x="24629" y="24475"/>
                    </a:lnTo>
                    <a:lnTo>
                      <a:pt x="24601" y="24433"/>
                    </a:lnTo>
                    <a:lnTo>
                      <a:pt x="24601" y="24447"/>
                    </a:lnTo>
                    <a:cubicBezTo>
                      <a:pt x="24559" y="24377"/>
                      <a:pt x="24531" y="24321"/>
                      <a:pt x="24503" y="24251"/>
                    </a:cubicBezTo>
                    <a:close/>
                    <a:moveTo>
                      <a:pt x="952" y="1"/>
                    </a:moveTo>
                    <a:cubicBezTo>
                      <a:pt x="379" y="113"/>
                      <a:pt x="589" y="882"/>
                      <a:pt x="505" y="1316"/>
                    </a:cubicBezTo>
                    <a:lnTo>
                      <a:pt x="505" y="1302"/>
                    </a:lnTo>
                    <a:cubicBezTo>
                      <a:pt x="211" y="4045"/>
                      <a:pt x="1" y="6872"/>
                      <a:pt x="85" y="9628"/>
                    </a:cubicBezTo>
                    <a:cubicBezTo>
                      <a:pt x="1176" y="10062"/>
                      <a:pt x="5234" y="11126"/>
                      <a:pt x="5444" y="12175"/>
                    </a:cubicBezTo>
                    <a:cubicBezTo>
                      <a:pt x="3863" y="12707"/>
                      <a:pt x="1974" y="12525"/>
                      <a:pt x="309" y="12945"/>
                    </a:cubicBezTo>
                    <a:cubicBezTo>
                      <a:pt x="589" y="15058"/>
                      <a:pt x="938" y="17185"/>
                      <a:pt x="1288" y="19298"/>
                    </a:cubicBezTo>
                    <a:cubicBezTo>
                      <a:pt x="1825" y="19200"/>
                      <a:pt x="3112" y="19150"/>
                      <a:pt x="4635" y="19150"/>
                    </a:cubicBezTo>
                    <a:cubicBezTo>
                      <a:pt x="9628" y="19150"/>
                      <a:pt x="17156" y="19686"/>
                      <a:pt x="9083" y="20823"/>
                    </a:cubicBezTo>
                    <a:lnTo>
                      <a:pt x="9152" y="20809"/>
                    </a:lnTo>
                    <a:lnTo>
                      <a:pt x="9152" y="20809"/>
                    </a:lnTo>
                    <a:cubicBezTo>
                      <a:pt x="6802" y="21243"/>
                      <a:pt x="4479" y="21816"/>
                      <a:pt x="2142" y="22306"/>
                    </a:cubicBezTo>
                    <a:cubicBezTo>
                      <a:pt x="2660" y="23524"/>
                      <a:pt x="3009" y="24853"/>
                      <a:pt x="3667" y="26014"/>
                    </a:cubicBezTo>
                    <a:cubicBezTo>
                      <a:pt x="4745" y="28519"/>
                      <a:pt x="6872" y="31136"/>
                      <a:pt x="9138" y="32703"/>
                    </a:cubicBezTo>
                    <a:cubicBezTo>
                      <a:pt x="11056" y="32004"/>
                      <a:pt x="12987" y="31234"/>
                      <a:pt x="15002" y="30912"/>
                    </a:cubicBezTo>
                    <a:lnTo>
                      <a:pt x="14988" y="30912"/>
                    </a:lnTo>
                    <a:cubicBezTo>
                      <a:pt x="15789" y="30776"/>
                      <a:pt x="16361" y="30715"/>
                      <a:pt x="16746" y="30715"/>
                    </a:cubicBezTo>
                    <a:cubicBezTo>
                      <a:pt x="19399" y="30715"/>
                      <a:pt x="13161" y="33593"/>
                      <a:pt x="11853" y="34326"/>
                    </a:cubicBezTo>
                    <a:cubicBezTo>
                      <a:pt x="15119" y="35833"/>
                      <a:pt x="18734" y="36769"/>
                      <a:pt x="22328" y="36769"/>
                    </a:cubicBezTo>
                    <a:cubicBezTo>
                      <a:pt x="23508" y="36769"/>
                      <a:pt x="24685" y="36668"/>
                      <a:pt x="25846" y="36453"/>
                    </a:cubicBezTo>
                    <a:lnTo>
                      <a:pt x="25818" y="36453"/>
                    </a:lnTo>
                    <a:cubicBezTo>
                      <a:pt x="26448" y="36258"/>
                      <a:pt x="27148" y="36328"/>
                      <a:pt x="27708" y="35936"/>
                    </a:cubicBezTo>
                    <a:cubicBezTo>
                      <a:pt x="28337" y="35936"/>
                      <a:pt x="30324" y="35180"/>
                      <a:pt x="30520" y="34480"/>
                    </a:cubicBezTo>
                    <a:cubicBezTo>
                      <a:pt x="30870" y="33431"/>
                      <a:pt x="29373" y="31416"/>
                      <a:pt x="28967" y="30338"/>
                    </a:cubicBezTo>
                    <a:cubicBezTo>
                      <a:pt x="27917" y="28351"/>
                      <a:pt x="26672" y="26462"/>
                      <a:pt x="25525" y="24531"/>
                    </a:cubicBezTo>
                    <a:cubicBezTo>
                      <a:pt x="23887" y="21984"/>
                      <a:pt x="22530" y="19312"/>
                      <a:pt x="20641" y="16961"/>
                    </a:cubicBezTo>
                    <a:cubicBezTo>
                      <a:pt x="18696" y="14512"/>
                      <a:pt x="16695" y="12091"/>
                      <a:pt x="14652" y="9726"/>
                    </a:cubicBezTo>
                    <a:lnTo>
                      <a:pt x="14624" y="9712"/>
                    </a:lnTo>
                    <a:cubicBezTo>
                      <a:pt x="10664" y="5906"/>
                      <a:pt x="6410" y="1372"/>
                      <a:pt x="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29"/>
              <p:cNvSpPr/>
              <p:nvPr/>
            </p:nvSpPr>
            <p:spPr>
              <a:xfrm rot="5400000">
                <a:off x="3255075" y="6041453"/>
                <a:ext cx="1670" cy="58"/>
              </a:xfrm>
              <a:custGeom>
                <a:avLst/>
                <a:gdLst/>
                <a:ahLst/>
                <a:cxnLst/>
                <a:rect l="l" t="t" r="r" b="b"/>
                <a:pathLst>
                  <a:path w="29" h="1" extrusionOk="0">
                    <a:moveTo>
                      <a:pt x="1" y="0"/>
                    </a:move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29"/>
              <p:cNvSpPr/>
              <p:nvPr/>
            </p:nvSpPr>
            <p:spPr>
              <a:xfrm rot="5400000">
                <a:off x="4327737" y="5355139"/>
                <a:ext cx="44350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8" extrusionOk="0">
                    <a:moveTo>
                      <a:pt x="385" y="1"/>
                    </a:moveTo>
                    <a:cubicBezTo>
                      <a:pt x="307" y="1"/>
                      <a:pt x="238" y="28"/>
                      <a:pt x="168" y="74"/>
                    </a:cubicBezTo>
                    <a:cubicBezTo>
                      <a:pt x="14" y="200"/>
                      <a:pt x="0" y="424"/>
                      <a:pt x="126" y="578"/>
                    </a:cubicBezTo>
                    <a:cubicBezTo>
                      <a:pt x="182" y="648"/>
                      <a:pt x="266" y="690"/>
                      <a:pt x="364" y="704"/>
                    </a:cubicBezTo>
                    <a:cubicBezTo>
                      <a:pt x="381" y="707"/>
                      <a:pt x="397" y="708"/>
                      <a:pt x="413" y="708"/>
                    </a:cubicBezTo>
                    <a:cubicBezTo>
                      <a:pt x="491" y="708"/>
                      <a:pt x="560" y="681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70" y="200"/>
                      <a:pt x="630" y="18"/>
                      <a:pt x="434" y="4"/>
                    </a:cubicBezTo>
                    <a:cubicBezTo>
                      <a:pt x="417" y="2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29"/>
              <p:cNvSpPr/>
              <p:nvPr/>
            </p:nvSpPr>
            <p:spPr>
              <a:xfrm rot="5400000">
                <a:off x="3989888" y="533241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14"/>
                      <a:pt x="14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29"/>
              <p:cNvSpPr/>
              <p:nvPr/>
            </p:nvSpPr>
            <p:spPr>
              <a:xfrm rot="5400000">
                <a:off x="3994110" y="5466025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20"/>
                      <a:pt x="29" y="504"/>
                      <a:pt x="85" y="588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8" y="574"/>
                      <a:pt x="714" y="490"/>
                      <a:pt x="714" y="392"/>
                    </a:cubicBezTo>
                    <a:cubicBezTo>
                      <a:pt x="728" y="294"/>
                      <a:pt x="700" y="210"/>
                      <a:pt x="644" y="140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29"/>
              <p:cNvSpPr/>
              <p:nvPr/>
            </p:nvSpPr>
            <p:spPr>
              <a:xfrm rot="5400000">
                <a:off x="3919799" y="5572292"/>
                <a:ext cx="4360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04" extrusionOk="0">
                    <a:moveTo>
                      <a:pt x="348" y="0"/>
                    </a:moveTo>
                    <a:cubicBezTo>
                      <a:pt x="276" y="0"/>
                      <a:pt x="199" y="27"/>
                      <a:pt x="141" y="74"/>
                    </a:cubicBezTo>
                    <a:cubicBezTo>
                      <a:pt x="57" y="130"/>
                      <a:pt x="15" y="214"/>
                      <a:pt x="1" y="311"/>
                    </a:cubicBezTo>
                    <a:cubicBezTo>
                      <a:pt x="1" y="409"/>
                      <a:pt x="29" y="493"/>
                      <a:pt x="85" y="577"/>
                    </a:cubicBezTo>
                    <a:cubicBezTo>
                      <a:pt x="141" y="647"/>
                      <a:pt x="225" y="689"/>
                      <a:pt x="323" y="703"/>
                    </a:cubicBezTo>
                    <a:cubicBezTo>
                      <a:pt x="421" y="703"/>
                      <a:pt x="504" y="675"/>
                      <a:pt x="588" y="619"/>
                    </a:cubicBezTo>
                    <a:cubicBezTo>
                      <a:pt x="742" y="493"/>
                      <a:pt x="756" y="269"/>
                      <a:pt x="630" y="130"/>
                    </a:cubicBezTo>
                    <a:cubicBezTo>
                      <a:pt x="574" y="46"/>
                      <a:pt x="490" y="4"/>
                      <a:pt x="393" y="4"/>
                    </a:cubicBezTo>
                    <a:cubicBezTo>
                      <a:pt x="378" y="1"/>
                      <a:pt x="363" y="0"/>
                      <a:pt x="34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29"/>
              <p:cNvSpPr/>
              <p:nvPr/>
            </p:nvSpPr>
            <p:spPr>
              <a:xfrm rot="5400000">
                <a:off x="3773454" y="5840725"/>
                <a:ext cx="44408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69" y="85"/>
                    </a:cubicBezTo>
                    <a:lnTo>
                      <a:pt x="183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3" y="645"/>
                      <a:pt x="267" y="701"/>
                      <a:pt x="365" y="701"/>
                    </a:cubicBezTo>
                    <a:cubicBezTo>
                      <a:pt x="381" y="703"/>
                      <a:pt x="398" y="704"/>
                      <a:pt x="414" y="704"/>
                    </a:cubicBezTo>
                    <a:cubicBezTo>
                      <a:pt x="491" y="704"/>
                      <a:pt x="561" y="67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70" y="197"/>
                      <a:pt x="630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29"/>
              <p:cNvSpPr/>
              <p:nvPr/>
            </p:nvSpPr>
            <p:spPr>
              <a:xfrm rot="5400000">
                <a:off x="3285899" y="5910591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400" y="0"/>
                    </a:moveTo>
                    <a:cubicBezTo>
                      <a:pt x="319" y="0"/>
                      <a:pt x="241" y="29"/>
                      <a:pt x="183" y="88"/>
                    </a:cubicBezTo>
                    <a:cubicBezTo>
                      <a:pt x="29" y="199"/>
                      <a:pt x="1" y="423"/>
                      <a:pt x="127" y="577"/>
                    </a:cubicBezTo>
                    <a:cubicBezTo>
                      <a:pt x="197" y="647"/>
                      <a:pt x="281" y="703"/>
                      <a:pt x="379" y="703"/>
                    </a:cubicBezTo>
                    <a:cubicBezTo>
                      <a:pt x="393" y="706"/>
                      <a:pt x="408" y="707"/>
                      <a:pt x="423" y="707"/>
                    </a:cubicBezTo>
                    <a:cubicBezTo>
                      <a:pt x="495" y="707"/>
                      <a:pt x="572" y="680"/>
                      <a:pt x="630" y="633"/>
                    </a:cubicBezTo>
                    <a:cubicBezTo>
                      <a:pt x="700" y="563"/>
                      <a:pt x="756" y="479"/>
                      <a:pt x="770" y="395"/>
                    </a:cubicBezTo>
                    <a:cubicBezTo>
                      <a:pt x="770" y="297"/>
                      <a:pt x="742" y="199"/>
                      <a:pt x="686" y="130"/>
                    </a:cubicBezTo>
                    <a:cubicBezTo>
                      <a:pt x="630" y="60"/>
                      <a:pt x="533" y="4"/>
                      <a:pt x="449" y="4"/>
                    </a:cubicBezTo>
                    <a:cubicBezTo>
                      <a:pt x="432" y="1"/>
                      <a:pt x="416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29"/>
              <p:cNvSpPr/>
              <p:nvPr/>
            </p:nvSpPr>
            <p:spPr>
              <a:xfrm rot="5400000">
                <a:off x="3340120" y="5798247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39" y="707"/>
                      <a:pt x="356" y="708"/>
                      <a:pt x="373" y="708"/>
                    </a:cubicBezTo>
                    <a:cubicBezTo>
                      <a:pt x="453" y="708"/>
                      <a:pt x="531" y="681"/>
                      <a:pt x="589" y="634"/>
                    </a:cubicBezTo>
                    <a:cubicBezTo>
                      <a:pt x="742" y="508"/>
                      <a:pt x="770" y="284"/>
                      <a:pt x="645" y="130"/>
                    </a:cubicBezTo>
                    <a:cubicBezTo>
                      <a:pt x="575" y="60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29"/>
              <p:cNvSpPr/>
              <p:nvPr/>
            </p:nvSpPr>
            <p:spPr>
              <a:xfrm rot="5400000">
                <a:off x="3323721" y="5692950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7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29"/>
              <p:cNvSpPr/>
              <p:nvPr/>
            </p:nvSpPr>
            <p:spPr>
              <a:xfrm rot="5400000">
                <a:off x="3467816" y="5819270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49" y="0"/>
                    </a:moveTo>
                    <a:cubicBezTo>
                      <a:pt x="351" y="0"/>
                      <a:pt x="253" y="28"/>
                      <a:pt x="183" y="84"/>
                    </a:cubicBezTo>
                    <a:cubicBezTo>
                      <a:pt x="29" y="210"/>
                      <a:pt x="1" y="434"/>
                      <a:pt x="127" y="574"/>
                    </a:cubicBezTo>
                    <a:cubicBezTo>
                      <a:pt x="183" y="658"/>
                      <a:pt x="281" y="700"/>
                      <a:pt x="365" y="714"/>
                    </a:cubicBezTo>
                    <a:cubicBezTo>
                      <a:pt x="463" y="714"/>
                      <a:pt x="561" y="686"/>
                      <a:pt x="630" y="630"/>
                    </a:cubicBezTo>
                    <a:cubicBezTo>
                      <a:pt x="700" y="574"/>
                      <a:pt x="756" y="490"/>
                      <a:pt x="756" y="392"/>
                    </a:cubicBezTo>
                    <a:cubicBezTo>
                      <a:pt x="770" y="294"/>
                      <a:pt x="742" y="210"/>
                      <a:pt x="686" y="140"/>
                    </a:cubicBezTo>
                    <a:cubicBezTo>
                      <a:pt x="617" y="56"/>
                      <a:pt x="533" y="14"/>
                      <a:pt x="4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29"/>
              <p:cNvSpPr/>
              <p:nvPr/>
            </p:nvSpPr>
            <p:spPr>
              <a:xfrm rot="5400000">
                <a:off x="3576113" y="5759628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406" y="0"/>
                    </a:moveTo>
                    <a:cubicBezTo>
                      <a:pt x="308" y="0"/>
                      <a:pt x="210" y="28"/>
                      <a:pt x="140" y="84"/>
                    </a:cubicBezTo>
                    <a:cubicBezTo>
                      <a:pt x="70" y="140"/>
                      <a:pt x="14" y="224"/>
                      <a:pt x="14" y="322"/>
                    </a:cubicBezTo>
                    <a:cubicBezTo>
                      <a:pt x="0" y="406"/>
                      <a:pt x="28" y="504"/>
                      <a:pt x="84" y="574"/>
                    </a:cubicBezTo>
                    <a:cubicBezTo>
                      <a:pt x="154" y="644"/>
                      <a:pt x="238" y="700"/>
                      <a:pt x="336" y="700"/>
                    </a:cubicBezTo>
                    <a:cubicBezTo>
                      <a:pt x="350" y="702"/>
                      <a:pt x="365" y="703"/>
                      <a:pt x="380" y="703"/>
                    </a:cubicBezTo>
                    <a:cubicBezTo>
                      <a:pt x="453" y="703"/>
                      <a:pt x="530" y="676"/>
                      <a:pt x="588" y="630"/>
                    </a:cubicBezTo>
                    <a:cubicBezTo>
                      <a:pt x="658" y="574"/>
                      <a:pt x="714" y="490"/>
                      <a:pt x="728" y="392"/>
                    </a:cubicBezTo>
                    <a:cubicBezTo>
                      <a:pt x="728" y="294"/>
                      <a:pt x="700" y="210"/>
                      <a:pt x="644" y="126"/>
                    </a:cubicBezTo>
                    <a:cubicBezTo>
                      <a:pt x="588" y="56"/>
                      <a:pt x="490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29"/>
              <p:cNvSpPr/>
              <p:nvPr/>
            </p:nvSpPr>
            <p:spPr>
              <a:xfrm rot="5400000">
                <a:off x="3412558" y="606368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1" y="1"/>
                    </a:moveTo>
                    <a:cubicBezTo>
                      <a:pt x="293" y="1"/>
                      <a:pt x="224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18" y="4"/>
                      <a:pt x="420" y="4"/>
                    </a:cubicBezTo>
                    <a:cubicBezTo>
                      <a:pt x="403" y="2"/>
                      <a:pt x="387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29"/>
              <p:cNvSpPr/>
              <p:nvPr/>
            </p:nvSpPr>
            <p:spPr>
              <a:xfrm rot="5400000">
                <a:off x="3503560" y="6085716"/>
                <a:ext cx="45963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4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84" y="504"/>
                      <a:pt x="798" y="28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29"/>
              <p:cNvSpPr/>
              <p:nvPr/>
            </p:nvSpPr>
            <p:spPr>
              <a:xfrm rot="5400000">
                <a:off x="2824823" y="6170644"/>
                <a:ext cx="42737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8" extrusionOk="0">
                    <a:moveTo>
                      <a:pt x="349" y="1"/>
                    </a:moveTo>
                    <a:cubicBezTo>
                      <a:pt x="276" y="1"/>
                      <a:pt x="199" y="30"/>
                      <a:pt x="140" y="88"/>
                    </a:cubicBezTo>
                    <a:cubicBezTo>
                      <a:pt x="56" y="144"/>
                      <a:pt x="14" y="228"/>
                      <a:pt x="0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24" y="704"/>
                      <a:pt x="322" y="704"/>
                    </a:cubicBezTo>
                    <a:cubicBezTo>
                      <a:pt x="339" y="706"/>
                      <a:pt x="355" y="707"/>
                      <a:pt x="371" y="707"/>
                    </a:cubicBezTo>
                    <a:cubicBezTo>
                      <a:pt x="449" y="707"/>
                      <a:pt x="519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42" y="200"/>
                      <a:pt x="588" y="18"/>
                      <a:pt x="392" y="4"/>
                    </a:cubicBezTo>
                    <a:cubicBezTo>
                      <a:pt x="378" y="2"/>
                      <a:pt x="364" y="1"/>
                      <a:pt x="34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29"/>
              <p:cNvSpPr/>
              <p:nvPr/>
            </p:nvSpPr>
            <p:spPr>
              <a:xfrm rot="5400000">
                <a:off x="2895187" y="6271296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46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29"/>
              <p:cNvSpPr/>
              <p:nvPr/>
            </p:nvSpPr>
            <p:spPr>
              <a:xfrm rot="5400000">
                <a:off x="2789165" y="648797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28" y="225"/>
                      <a:pt x="14" y="323"/>
                    </a:cubicBezTo>
                    <a:cubicBezTo>
                      <a:pt x="0" y="407"/>
                      <a:pt x="28" y="505"/>
                      <a:pt x="98" y="575"/>
                    </a:cubicBezTo>
                    <a:cubicBezTo>
                      <a:pt x="154" y="645"/>
                      <a:pt x="238" y="701"/>
                      <a:pt x="336" y="701"/>
                    </a:cubicBezTo>
                    <a:cubicBezTo>
                      <a:pt x="351" y="703"/>
                      <a:pt x="365" y="704"/>
                      <a:pt x="380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72" y="561"/>
                      <a:pt x="714" y="477"/>
                      <a:pt x="728" y="393"/>
                    </a:cubicBezTo>
                    <a:cubicBezTo>
                      <a:pt x="728" y="295"/>
                      <a:pt x="700" y="197"/>
                      <a:pt x="644" y="127"/>
                    </a:cubicBezTo>
                    <a:cubicBezTo>
                      <a:pt x="588" y="57"/>
                      <a:pt x="490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29"/>
              <p:cNvSpPr/>
              <p:nvPr/>
            </p:nvSpPr>
            <p:spPr>
              <a:xfrm rot="5400000">
                <a:off x="2842320" y="6646198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06"/>
                      <a:pt x="29" y="504"/>
                      <a:pt x="85" y="574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742" y="504"/>
                      <a:pt x="770" y="280"/>
                      <a:pt x="645" y="126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29"/>
              <p:cNvSpPr/>
              <p:nvPr/>
            </p:nvSpPr>
            <p:spPr>
              <a:xfrm rot="5400000">
                <a:off x="2964919" y="6751860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0"/>
                    </a:moveTo>
                    <a:cubicBezTo>
                      <a:pt x="275" y="0"/>
                      <a:pt x="198" y="27"/>
                      <a:pt x="140" y="74"/>
                    </a:cubicBezTo>
                    <a:cubicBezTo>
                      <a:pt x="70" y="130"/>
                      <a:pt x="14" y="213"/>
                      <a:pt x="14" y="311"/>
                    </a:cubicBezTo>
                    <a:cubicBezTo>
                      <a:pt x="0" y="409"/>
                      <a:pt x="28" y="493"/>
                      <a:pt x="84" y="577"/>
                    </a:cubicBezTo>
                    <a:cubicBezTo>
                      <a:pt x="154" y="647"/>
                      <a:pt x="238" y="689"/>
                      <a:pt x="336" y="703"/>
                    </a:cubicBezTo>
                    <a:cubicBezTo>
                      <a:pt x="420" y="703"/>
                      <a:pt x="518" y="675"/>
                      <a:pt x="588" y="619"/>
                    </a:cubicBezTo>
                    <a:cubicBezTo>
                      <a:pt x="658" y="563"/>
                      <a:pt x="714" y="479"/>
                      <a:pt x="714" y="381"/>
                    </a:cubicBezTo>
                    <a:cubicBezTo>
                      <a:pt x="728" y="297"/>
                      <a:pt x="700" y="199"/>
                      <a:pt x="644" y="130"/>
                    </a:cubicBezTo>
                    <a:cubicBezTo>
                      <a:pt x="574" y="46"/>
                      <a:pt x="490" y="4"/>
                      <a:pt x="406" y="4"/>
                    </a:cubicBezTo>
                    <a:cubicBezTo>
                      <a:pt x="389" y="1"/>
                      <a:pt x="372" y="0"/>
                      <a:pt x="35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29"/>
              <p:cNvSpPr/>
              <p:nvPr/>
            </p:nvSpPr>
            <p:spPr>
              <a:xfrm rot="5400000">
                <a:off x="2913261" y="6506610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28"/>
                      <a:pt x="14" y="312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350" y="706"/>
                      <a:pt x="364" y="708"/>
                      <a:pt x="379" y="708"/>
                    </a:cubicBezTo>
                    <a:cubicBezTo>
                      <a:pt x="452" y="708"/>
                      <a:pt x="530" y="678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29"/>
              <p:cNvSpPr/>
              <p:nvPr/>
            </p:nvSpPr>
            <p:spPr>
              <a:xfrm rot="5400000">
                <a:off x="2899559" y="6080891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9" y="0"/>
                    </a:moveTo>
                    <a:cubicBezTo>
                      <a:pt x="281" y="0"/>
                      <a:pt x="211" y="29"/>
                      <a:pt x="141" y="88"/>
                    </a:cubicBezTo>
                    <a:cubicBezTo>
                      <a:pt x="71" y="144"/>
                      <a:pt x="29" y="228"/>
                      <a:pt x="15" y="326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5" y="648"/>
                      <a:pt x="239" y="704"/>
                      <a:pt x="337" y="704"/>
                    </a:cubicBezTo>
                    <a:cubicBezTo>
                      <a:pt x="354" y="706"/>
                      <a:pt x="370" y="707"/>
                      <a:pt x="386" y="707"/>
                    </a:cubicBezTo>
                    <a:cubicBezTo>
                      <a:pt x="464" y="707"/>
                      <a:pt x="533" y="680"/>
                      <a:pt x="603" y="634"/>
                    </a:cubicBezTo>
                    <a:cubicBezTo>
                      <a:pt x="757" y="508"/>
                      <a:pt x="771" y="284"/>
                      <a:pt x="645" y="130"/>
                    </a:cubicBezTo>
                    <a:cubicBezTo>
                      <a:pt x="589" y="60"/>
                      <a:pt x="505" y="18"/>
                      <a:pt x="407" y="4"/>
                    </a:cubicBezTo>
                    <a:cubicBezTo>
                      <a:pt x="390" y="2"/>
                      <a:pt x="374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29"/>
              <p:cNvSpPr/>
              <p:nvPr/>
            </p:nvSpPr>
            <p:spPr>
              <a:xfrm rot="5400000">
                <a:off x="3163411" y="6251396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35" y="0"/>
                    </a:moveTo>
                    <a:cubicBezTo>
                      <a:pt x="337" y="0"/>
                      <a:pt x="239" y="28"/>
                      <a:pt x="169" y="84"/>
                    </a:cubicBezTo>
                    <a:cubicBezTo>
                      <a:pt x="15" y="210"/>
                      <a:pt x="1" y="434"/>
                      <a:pt x="127" y="588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49" y="714"/>
                      <a:pt x="547" y="686"/>
                      <a:pt x="617" y="630"/>
                    </a:cubicBezTo>
                    <a:cubicBezTo>
                      <a:pt x="701" y="574"/>
                      <a:pt x="743" y="490"/>
                      <a:pt x="757" y="392"/>
                    </a:cubicBezTo>
                    <a:cubicBezTo>
                      <a:pt x="757" y="294"/>
                      <a:pt x="729" y="210"/>
                      <a:pt x="673" y="140"/>
                    </a:cubicBezTo>
                    <a:cubicBezTo>
                      <a:pt x="617" y="56"/>
                      <a:pt x="533" y="14"/>
                      <a:pt x="43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29"/>
              <p:cNvSpPr/>
              <p:nvPr/>
            </p:nvSpPr>
            <p:spPr>
              <a:xfrm rot="5400000">
                <a:off x="4412982" y="5267911"/>
                <a:ext cx="42737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56" y="130"/>
                      <a:pt x="14" y="214"/>
                      <a:pt x="0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40" y="648"/>
                      <a:pt x="224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14" y="480"/>
                      <a:pt x="728" y="396"/>
                    </a:cubicBezTo>
                    <a:cubicBezTo>
                      <a:pt x="742" y="186"/>
                      <a:pt x="602" y="18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29"/>
              <p:cNvSpPr/>
              <p:nvPr/>
            </p:nvSpPr>
            <p:spPr>
              <a:xfrm rot="5400000">
                <a:off x="3235695" y="5587261"/>
                <a:ext cx="44350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7" extrusionOk="0">
                    <a:moveTo>
                      <a:pt x="385" y="0"/>
                    </a:moveTo>
                    <a:cubicBezTo>
                      <a:pt x="307" y="0"/>
                      <a:pt x="238" y="27"/>
                      <a:pt x="168" y="74"/>
                    </a:cubicBezTo>
                    <a:cubicBezTo>
                      <a:pt x="14" y="200"/>
                      <a:pt x="0" y="423"/>
                      <a:pt x="126" y="577"/>
                    </a:cubicBezTo>
                    <a:cubicBezTo>
                      <a:pt x="182" y="647"/>
                      <a:pt x="266" y="689"/>
                      <a:pt x="364" y="703"/>
                    </a:cubicBezTo>
                    <a:cubicBezTo>
                      <a:pt x="381" y="706"/>
                      <a:pt x="397" y="707"/>
                      <a:pt x="413" y="707"/>
                    </a:cubicBezTo>
                    <a:cubicBezTo>
                      <a:pt x="491" y="707"/>
                      <a:pt x="560" y="680"/>
                      <a:pt x="630" y="633"/>
                    </a:cubicBezTo>
                    <a:cubicBezTo>
                      <a:pt x="700" y="563"/>
                      <a:pt x="742" y="479"/>
                      <a:pt x="756" y="395"/>
                    </a:cubicBezTo>
                    <a:cubicBezTo>
                      <a:pt x="770" y="297"/>
                      <a:pt x="742" y="200"/>
                      <a:pt x="672" y="130"/>
                    </a:cubicBezTo>
                    <a:cubicBezTo>
                      <a:pt x="616" y="60"/>
                      <a:pt x="532" y="4"/>
                      <a:pt x="434" y="4"/>
                    </a:cubicBezTo>
                    <a:cubicBezTo>
                      <a:pt x="417" y="1"/>
                      <a:pt x="401" y="0"/>
                      <a:pt x="38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29"/>
              <p:cNvSpPr/>
              <p:nvPr/>
            </p:nvSpPr>
            <p:spPr>
              <a:xfrm rot="5400000">
                <a:off x="3072871" y="6398816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407" y="0"/>
                    </a:moveTo>
                    <a:cubicBezTo>
                      <a:pt x="309" y="0"/>
                      <a:pt x="225" y="28"/>
                      <a:pt x="141" y="84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06"/>
                      <a:pt x="29" y="504"/>
                      <a:pt x="99" y="574"/>
                    </a:cubicBezTo>
                    <a:cubicBezTo>
                      <a:pt x="155" y="644"/>
                      <a:pt x="239" y="700"/>
                      <a:pt x="337" y="700"/>
                    </a:cubicBezTo>
                    <a:cubicBezTo>
                      <a:pt x="353" y="702"/>
                      <a:pt x="370" y="703"/>
                      <a:pt x="386" y="703"/>
                    </a:cubicBezTo>
                    <a:cubicBezTo>
                      <a:pt x="463" y="703"/>
                      <a:pt x="533" y="67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42" y="196"/>
                      <a:pt x="602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29"/>
              <p:cNvSpPr/>
              <p:nvPr/>
            </p:nvSpPr>
            <p:spPr>
              <a:xfrm rot="5400000">
                <a:off x="3216998" y="6356770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91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5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84" y="200"/>
                      <a:pt x="630" y="18"/>
                      <a:pt x="434" y="4"/>
                    </a:cubicBezTo>
                    <a:cubicBezTo>
                      <a:pt x="420" y="2"/>
                      <a:pt x="406" y="0"/>
                      <a:pt x="39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29"/>
              <p:cNvSpPr/>
              <p:nvPr/>
            </p:nvSpPr>
            <p:spPr>
              <a:xfrm rot="5400000">
                <a:off x="2842338" y="6315474"/>
                <a:ext cx="4435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4" extrusionOk="0">
                    <a:moveTo>
                      <a:pt x="406" y="0"/>
                    </a:moveTo>
                    <a:cubicBezTo>
                      <a:pt x="308" y="0"/>
                      <a:pt x="224" y="28"/>
                      <a:pt x="140" y="84"/>
                    </a:cubicBezTo>
                    <a:cubicBezTo>
                      <a:pt x="70" y="140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588" y="630"/>
                    </a:cubicBezTo>
                    <a:cubicBezTo>
                      <a:pt x="742" y="504"/>
                      <a:pt x="770" y="280"/>
                      <a:pt x="644" y="126"/>
                    </a:cubicBezTo>
                    <a:cubicBezTo>
                      <a:pt x="588" y="56"/>
                      <a:pt x="504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29"/>
              <p:cNvSpPr/>
              <p:nvPr/>
            </p:nvSpPr>
            <p:spPr>
              <a:xfrm rot="5400000">
                <a:off x="3194318" y="5978903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396" y="1"/>
                    </a:moveTo>
                    <a:cubicBezTo>
                      <a:pt x="311" y="1"/>
                      <a:pt x="229" y="39"/>
                      <a:pt x="169" y="88"/>
                    </a:cubicBezTo>
                    <a:cubicBezTo>
                      <a:pt x="15" y="199"/>
                      <a:pt x="1" y="423"/>
                      <a:pt x="127" y="577"/>
                    </a:cubicBezTo>
                    <a:cubicBezTo>
                      <a:pt x="183" y="647"/>
                      <a:pt x="267" y="703"/>
                      <a:pt x="365" y="703"/>
                    </a:cubicBezTo>
                    <a:cubicBezTo>
                      <a:pt x="379" y="706"/>
                      <a:pt x="394" y="707"/>
                      <a:pt x="409" y="707"/>
                    </a:cubicBezTo>
                    <a:cubicBezTo>
                      <a:pt x="481" y="707"/>
                      <a:pt x="558" y="680"/>
                      <a:pt x="616" y="633"/>
                    </a:cubicBezTo>
                    <a:cubicBezTo>
                      <a:pt x="686" y="577"/>
                      <a:pt x="742" y="479"/>
                      <a:pt x="756" y="395"/>
                    </a:cubicBezTo>
                    <a:cubicBezTo>
                      <a:pt x="770" y="199"/>
                      <a:pt x="630" y="18"/>
                      <a:pt x="435" y="4"/>
                    </a:cubicBezTo>
                    <a:cubicBezTo>
                      <a:pt x="422" y="2"/>
                      <a:pt x="409" y="1"/>
                      <a:pt x="39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29"/>
              <p:cNvSpPr/>
              <p:nvPr/>
            </p:nvSpPr>
            <p:spPr>
              <a:xfrm rot="5400000">
                <a:off x="3516862" y="5400408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29"/>
              <p:cNvSpPr/>
              <p:nvPr/>
            </p:nvSpPr>
            <p:spPr>
              <a:xfrm rot="5400000">
                <a:off x="3418327" y="5551096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0"/>
                    </a:moveTo>
                    <a:cubicBezTo>
                      <a:pt x="289" y="0"/>
                      <a:pt x="212" y="28"/>
                      <a:pt x="154" y="74"/>
                    </a:cubicBezTo>
                    <a:cubicBezTo>
                      <a:pt x="84" y="130"/>
                      <a:pt x="28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7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29"/>
              <p:cNvSpPr/>
              <p:nvPr/>
            </p:nvSpPr>
            <p:spPr>
              <a:xfrm rot="5400000">
                <a:off x="4101975" y="5529382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8" y="1"/>
                    </a:moveTo>
                    <a:cubicBezTo>
                      <a:pt x="277" y="1"/>
                      <a:pt x="199" y="30"/>
                      <a:pt x="141" y="88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40" y="706"/>
                      <a:pt x="356" y="707"/>
                      <a:pt x="373" y="707"/>
                    </a:cubicBezTo>
                    <a:cubicBezTo>
                      <a:pt x="454" y="707"/>
                      <a:pt x="531" y="680"/>
                      <a:pt x="589" y="634"/>
                    </a:cubicBezTo>
                    <a:cubicBezTo>
                      <a:pt x="743" y="508"/>
                      <a:pt x="771" y="284"/>
                      <a:pt x="645" y="130"/>
                    </a:cubicBezTo>
                    <a:cubicBezTo>
                      <a:pt x="575" y="60"/>
                      <a:pt x="491" y="18"/>
                      <a:pt x="407" y="4"/>
                    </a:cubicBezTo>
                    <a:cubicBezTo>
                      <a:pt x="390" y="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29"/>
              <p:cNvSpPr/>
              <p:nvPr/>
            </p:nvSpPr>
            <p:spPr>
              <a:xfrm rot="5400000">
                <a:off x="3939492" y="5749570"/>
                <a:ext cx="44408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83" y="85"/>
                    </a:cubicBezTo>
                    <a:cubicBezTo>
                      <a:pt x="29" y="211"/>
                      <a:pt x="1" y="435"/>
                      <a:pt x="127" y="574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63" y="714"/>
                      <a:pt x="547" y="686"/>
                      <a:pt x="631" y="630"/>
                    </a:cubicBezTo>
                    <a:cubicBezTo>
                      <a:pt x="701" y="574"/>
                      <a:pt x="743" y="491"/>
                      <a:pt x="757" y="393"/>
                    </a:cubicBezTo>
                    <a:cubicBezTo>
                      <a:pt x="771" y="295"/>
                      <a:pt x="743" y="211"/>
                      <a:pt x="673" y="141"/>
                    </a:cubicBezTo>
                    <a:cubicBezTo>
                      <a:pt x="617" y="57"/>
                      <a:pt x="533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29"/>
              <p:cNvSpPr/>
              <p:nvPr/>
            </p:nvSpPr>
            <p:spPr>
              <a:xfrm rot="5400000">
                <a:off x="3847241" y="5390709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7" y="1"/>
                    </a:moveTo>
                    <a:cubicBezTo>
                      <a:pt x="309" y="1"/>
                      <a:pt x="211" y="29"/>
                      <a:pt x="141" y="85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20"/>
                      <a:pt x="29" y="504"/>
                      <a:pt x="99" y="588"/>
                    </a:cubicBezTo>
                    <a:cubicBezTo>
                      <a:pt x="155" y="658"/>
                      <a:pt x="239" y="700"/>
                      <a:pt x="337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9" y="574"/>
                      <a:pt x="715" y="490"/>
                      <a:pt x="729" y="392"/>
                    </a:cubicBezTo>
                    <a:cubicBezTo>
                      <a:pt x="729" y="294"/>
                      <a:pt x="701" y="210"/>
                      <a:pt x="645" y="140"/>
                    </a:cubicBezTo>
                    <a:cubicBezTo>
                      <a:pt x="589" y="57"/>
                      <a:pt x="491" y="15"/>
                      <a:pt x="40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29"/>
              <p:cNvSpPr/>
              <p:nvPr/>
            </p:nvSpPr>
            <p:spPr>
              <a:xfrm rot="5400000">
                <a:off x="4175911" y="5592192"/>
                <a:ext cx="42795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7" extrusionOk="0">
                    <a:moveTo>
                      <a:pt x="359" y="1"/>
                    </a:moveTo>
                    <a:cubicBezTo>
                      <a:pt x="283" y="1"/>
                      <a:pt x="201" y="39"/>
                      <a:pt x="140" y="87"/>
                    </a:cubicBezTo>
                    <a:cubicBezTo>
                      <a:pt x="70" y="143"/>
                      <a:pt x="14" y="227"/>
                      <a:pt x="14" y="325"/>
                    </a:cubicBezTo>
                    <a:cubicBezTo>
                      <a:pt x="0" y="409"/>
                      <a:pt x="28" y="507"/>
                      <a:pt x="84" y="577"/>
                    </a:cubicBezTo>
                    <a:cubicBezTo>
                      <a:pt x="140" y="647"/>
                      <a:pt x="238" y="703"/>
                      <a:pt x="322" y="703"/>
                    </a:cubicBezTo>
                    <a:cubicBezTo>
                      <a:pt x="339" y="705"/>
                      <a:pt x="356" y="707"/>
                      <a:pt x="373" y="707"/>
                    </a:cubicBezTo>
                    <a:cubicBezTo>
                      <a:pt x="453" y="707"/>
                      <a:pt x="530" y="679"/>
                      <a:pt x="588" y="633"/>
                    </a:cubicBezTo>
                    <a:cubicBezTo>
                      <a:pt x="658" y="577"/>
                      <a:pt x="700" y="479"/>
                      <a:pt x="714" y="395"/>
                    </a:cubicBezTo>
                    <a:cubicBezTo>
                      <a:pt x="742" y="199"/>
                      <a:pt x="588" y="17"/>
                      <a:pt x="392" y="3"/>
                    </a:cubicBezTo>
                    <a:cubicBezTo>
                      <a:pt x="381" y="2"/>
                      <a:pt x="37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29"/>
              <p:cNvSpPr/>
              <p:nvPr/>
            </p:nvSpPr>
            <p:spPr>
              <a:xfrm rot="5400000">
                <a:off x="3554670" y="5887207"/>
                <a:ext cx="483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14" extrusionOk="0">
                    <a:moveTo>
                      <a:pt x="518" y="0"/>
                    </a:moveTo>
                    <a:cubicBezTo>
                      <a:pt x="420" y="0"/>
                      <a:pt x="322" y="28"/>
                      <a:pt x="252" y="84"/>
                    </a:cubicBezTo>
                    <a:cubicBezTo>
                      <a:pt x="0" y="280"/>
                      <a:pt x="126" y="686"/>
                      <a:pt x="448" y="714"/>
                    </a:cubicBezTo>
                    <a:cubicBezTo>
                      <a:pt x="532" y="714"/>
                      <a:pt x="630" y="686"/>
                      <a:pt x="700" y="630"/>
                    </a:cubicBezTo>
                    <a:cubicBezTo>
                      <a:pt x="784" y="574"/>
                      <a:pt x="826" y="490"/>
                      <a:pt x="840" y="392"/>
                    </a:cubicBezTo>
                    <a:cubicBezTo>
                      <a:pt x="840" y="294"/>
                      <a:pt x="812" y="210"/>
                      <a:pt x="756" y="140"/>
                    </a:cubicBezTo>
                    <a:cubicBezTo>
                      <a:pt x="700" y="56"/>
                      <a:pt x="602" y="14"/>
                      <a:pt x="51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29"/>
              <p:cNvSpPr/>
              <p:nvPr/>
            </p:nvSpPr>
            <p:spPr>
              <a:xfrm rot="5400000">
                <a:off x="3522929" y="6230632"/>
                <a:ext cx="44350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5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00" y="574"/>
                      <a:pt x="742" y="491"/>
                      <a:pt x="756" y="393"/>
                    </a:cubicBezTo>
                    <a:cubicBezTo>
                      <a:pt x="770" y="197"/>
                      <a:pt x="630" y="29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29"/>
              <p:cNvSpPr/>
              <p:nvPr/>
            </p:nvSpPr>
            <p:spPr>
              <a:xfrm rot="5400000">
                <a:off x="3756273" y="5973430"/>
                <a:ext cx="42795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14" y="225"/>
                      <a:pt x="14" y="323"/>
                    </a:cubicBezTo>
                    <a:cubicBezTo>
                      <a:pt x="0" y="407"/>
                      <a:pt x="28" y="505"/>
                      <a:pt x="84" y="575"/>
                    </a:cubicBezTo>
                    <a:cubicBezTo>
                      <a:pt x="140" y="645"/>
                      <a:pt x="238" y="701"/>
                      <a:pt x="322" y="701"/>
                    </a:cubicBezTo>
                    <a:cubicBezTo>
                      <a:pt x="339" y="703"/>
                      <a:pt x="356" y="704"/>
                      <a:pt x="373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58" y="575"/>
                      <a:pt x="714" y="477"/>
                      <a:pt x="714" y="393"/>
                    </a:cubicBezTo>
                    <a:cubicBezTo>
                      <a:pt x="742" y="197"/>
                      <a:pt x="588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29"/>
              <p:cNvSpPr/>
              <p:nvPr/>
            </p:nvSpPr>
            <p:spPr>
              <a:xfrm rot="5400000">
                <a:off x="3588769" y="5962867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49" y="0"/>
                    </a:moveTo>
                    <a:cubicBezTo>
                      <a:pt x="276" y="0"/>
                      <a:pt x="198" y="29"/>
                      <a:pt x="140" y="88"/>
                    </a:cubicBezTo>
                    <a:cubicBezTo>
                      <a:pt x="70" y="144"/>
                      <a:pt x="14" y="228"/>
                      <a:pt x="14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38" y="703"/>
                      <a:pt x="322" y="703"/>
                    </a:cubicBezTo>
                    <a:cubicBezTo>
                      <a:pt x="339" y="706"/>
                      <a:pt x="356" y="707"/>
                      <a:pt x="372" y="707"/>
                    </a:cubicBezTo>
                    <a:cubicBezTo>
                      <a:pt x="453" y="707"/>
                      <a:pt x="530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74" y="60"/>
                      <a:pt x="490" y="4"/>
                      <a:pt x="392" y="4"/>
                    </a:cubicBezTo>
                    <a:cubicBezTo>
                      <a:pt x="378" y="1"/>
                      <a:pt x="364" y="0"/>
                      <a:pt x="3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29"/>
              <p:cNvSpPr/>
              <p:nvPr/>
            </p:nvSpPr>
            <p:spPr>
              <a:xfrm rot="5400000">
                <a:off x="3973387" y="5863016"/>
                <a:ext cx="4676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08" extrusionOk="0">
                    <a:moveTo>
                      <a:pt x="399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4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84" y="508"/>
                      <a:pt x="812" y="284"/>
                      <a:pt x="686" y="130"/>
                    </a:cubicBezTo>
                    <a:cubicBezTo>
                      <a:pt x="616" y="60"/>
                      <a:pt x="532" y="18"/>
                      <a:pt x="448" y="4"/>
                    </a:cubicBezTo>
                    <a:cubicBezTo>
                      <a:pt x="432" y="2"/>
                      <a:pt x="415" y="0"/>
                      <a:pt x="39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29"/>
              <p:cNvSpPr/>
              <p:nvPr/>
            </p:nvSpPr>
            <p:spPr>
              <a:xfrm rot="5400000">
                <a:off x="4081540" y="5251849"/>
                <a:ext cx="49188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854" h="704" extrusionOk="0">
                    <a:moveTo>
                      <a:pt x="357" y="1"/>
                    </a:moveTo>
                    <a:cubicBezTo>
                      <a:pt x="280" y="1"/>
                      <a:pt x="212" y="28"/>
                      <a:pt x="154" y="74"/>
                    </a:cubicBezTo>
                    <a:cubicBezTo>
                      <a:pt x="70" y="130"/>
                      <a:pt x="28" y="228"/>
                      <a:pt x="14" y="312"/>
                    </a:cubicBezTo>
                    <a:cubicBezTo>
                      <a:pt x="0" y="508"/>
                      <a:pt x="140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854" y="424"/>
                      <a:pt x="728" y="18"/>
                      <a:pt x="406" y="4"/>
                    </a:cubicBezTo>
                    <a:cubicBezTo>
                      <a:pt x="389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8479;p29"/>
              <p:cNvSpPr/>
              <p:nvPr/>
            </p:nvSpPr>
            <p:spPr>
              <a:xfrm rot="5400000">
                <a:off x="3791124" y="5550981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72" y="1"/>
                    </a:moveTo>
                    <a:cubicBezTo>
                      <a:pt x="291" y="1"/>
                      <a:pt x="213" y="30"/>
                      <a:pt x="155" y="88"/>
                    </a:cubicBezTo>
                    <a:cubicBezTo>
                      <a:pt x="85" y="144"/>
                      <a:pt x="43" y="228"/>
                      <a:pt x="29" y="326"/>
                    </a:cubicBezTo>
                    <a:cubicBezTo>
                      <a:pt x="1" y="522"/>
                      <a:pt x="155" y="690"/>
                      <a:pt x="351" y="704"/>
                    </a:cubicBezTo>
                    <a:cubicBezTo>
                      <a:pt x="365" y="706"/>
                      <a:pt x="380" y="707"/>
                      <a:pt x="395" y="707"/>
                    </a:cubicBezTo>
                    <a:cubicBezTo>
                      <a:pt x="467" y="707"/>
                      <a:pt x="545" y="680"/>
                      <a:pt x="603" y="634"/>
                    </a:cubicBezTo>
                    <a:cubicBezTo>
                      <a:pt x="756" y="508"/>
                      <a:pt x="784" y="284"/>
                      <a:pt x="658" y="130"/>
                    </a:cubicBezTo>
                    <a:cubicBezTo>
                      <a:pt x="603" y="60"/>
                      <a:pt x="505" y="18"/>
                      <a:pt x="421" y="4"/>
                    </a:cubicBezTo>
                    <a:cubicBezTo>
                      <a:pt x="404" y="2"/>
                      <a:pt x="388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29"/>
              <p:cNvSpPr/>
              <p:nvPr/>
            </p:nvSpPr>
            <p:spPr>
              <a:xfrm rot="5400000">
                <a:off x="3141616" y="5753130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392" y="1"/>
                    </a:moveTo>
                    <a:cubicBezTo>
                      <a:pt x="294" y="1"/>
                      <a:pt x="210" y="29"/>
                      <a:pt x="140" y="85"/>
                    </a:cubicBezTo>
                    <a:cubicBezTo>
                      <a:pt x="56" y="141"/>
                      <a:pt x="14" y="225"/>
                      <a:pt x="0" y="322"/>
                    </a:cubicBezTo>
                    <a:cubicBezTo>
                      <a:pt x="0" y="420"/>
                      <a:pt x="28" y="504"/>
                      <a:pt x="84" y="588"/>
                    </a:cubicBezTo>
                    <a:cubicBezTo>
                      <a:pt x="140" y="658"/>
                      <a:pt x="224" y="700"/>
                      <a:pt x="322" y="714"/>
                    </a:cubicBezTo>
                    <a:cubicBezTo>
                      <a:pt x="420" y="714"/>
                      <a:pt x="504" y="686"/>
                      <a:pt x="588" y="630"/>
                    </a:cubicBezTo>
                    <a:cubicBezTo>
                      <a:pt x="742" y="504"/>
                      <a:pt x="756" y="280"/>
                      <a:pt x="630" y="141"/>
                    </a:cubicBezTo>
                    <a:cubicBezTo>
                      <a:pt x="574" y="57"/>
                      <a:pt x="490" y="15"/>
                      <a:pt x="39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29"/>
              <p:cNvSpPr/>
              <p:nvPr/>
            </p:nvSpPr>
            <p:spPr>
              <a:xfrm rot="5400000">
                <a:off x="4058155" y="5692944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1"/>
                    </a:moveTo>
                    <a:cubicBezTo>
                      <a:pt x="280" y="1"/>
                      <a:pt x="210" y="28"/>
                      <a:pt x="140" y="74"/>
                    </a:cubicBezTo>
                    <a:cubicBezTo>
                      <a:pt x="71" y="144"/>
                      <a:pt x="29" y="228"/>
                      <a:pt x="15" y="312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90"/>
                      <a:pt x="602" y="634"/>
                    </a:cubicBezTo>
                    <a:cubicBezTo>
                      <a:pt x="672" y="564"/>
                      <a:pt x="714" y="480"/>
                      <a:pt x="728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504" y="4"/>
                      <a:pt x="406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29"/>
              <p:cNvSpPr/>
              <p:nvPr/>
            </p:nvSpPr>
            <p:spPr>
              <a:xfrm rot="5400000">
                <a:off x="3055352" y="563936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1"/>
                    </a:moveTo>
                    <a:cubicBezTo>
                      <a:pt x="289" y="1"/>
                      <a:pt x="212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6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29"/>
              <p:cNvSpPr/>
              <p:nvPr/>
            </p:nvSpPr>
            <p:spPr>
              <a:xfrm rot="5400000">
                <a:off x="3054545" y="5757036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28" y="214"/>
                      <a:pt x="14" y="312"/>
                    </a:cubicBezTo>
                    <a:cubicBezTo>
                      <a:pt x="0" y="410"/>
                      <a:pt x="28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29"/>
              <p:cNvSpPr/>
              <p:nvPr/>
            </p:nvSpPr>
            <p:spPr>
              <a:xfrm rot="5400000">
                <a:off x="3151108" y="5626376"/>
                <a:ext cx="45156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7" extrusionOk="0">
                    <a:moveTo>
                      <a:pt x="400" y="0"/>
                    </a:moveTo>
                    <a:cubicBezTo>
                      <a:pt x="325" y="0"/>
                      <a:pt x="243" y="38"/>
                      <a:pt x="182" y="87"/>
                    </a:cubicBezTo>
                    <a:cubicBezTo>
                      <a:pt x="28" y="199"/>
                      <a:pt x="0" y="423"/>
                      <a:pt x="126" y="577"/>
                    </a:cubicBezTo>
                    <a:cubicBezTo>
                      <a:pt x="182" y="647"/>
                      <a:pt x="280" y="703"/>
                      <a:pt x="364" y="703"/>
                    </a:cubicBezTo>
                    <a:cubicBezTo>
                      <a:pt x="381" y="705"/>
                      <a:pt x="398" y="706"/>
                      <a:pt x="414" y="706"/>
                    </a:cubicBezTo>
                    <a:cubicBezTo>
                      <a:pt x="495" y="706"/>
                      <a:pt x="572" y="679"/>
                      <a:pt x="630" y="633"/>
                    </a:cubicBezTo>
                    <a:cubicBezTo>
                      <a:pt x="700" y="577"/>
                      <a:pt x="742" y="479"/>
                      <a:pt x="756" y="395"/>
                    </a:cubicBezTo>
                    <a:cubicBezTo>
                      <a:pt x="784" y="199"/>
                      <a:pt x="630" y="17"/>
                      <a:pt x="434" y="3"/>
                    </a:cubicBezTo>
                    <a:cubicBezTo>
                      <a:pt x="423" y="1"/>
                      <a:pt x="412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29"/>
              <p:cNvSpPr/>
              <p:nvPr/>
            </p:nvSpPr>
            <p:spPr>
              <a:xfrm rot="5400000">
                <a:off x="3160899" y="5707070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0"/>
                    </a:moveTo>
                    <a:cubicBezTo>
                      <a:pt x="280" y="0"/>
                      <a:pt x="210" y="28"/>
                      <a:pt x="140" y="74"/>
                    </a:cubicBezTo>
                    <a:cubicBezTo>
                      <a:pt x="70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672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504" y="4"/>
                      <a:pt x="406" y="4"/>
                    </a:cubicBezTo>
                    <a:cubicBezTo>
                      <a:pt x="390" y="2"/>
                      <a:pt x="373" y="0"/>
                      <a:pt x="35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29"/>
              <p:cNvSpPr/>
              <p:nvPr/>
            </p:nvSpPr>
            <p:spPr>
              <a:xfrm rot="5400000">
                <a:off x="3103676" y="56965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48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57" y="130"/>
                      <a:pt x="15" y="214"/>
                      <a:pt x="1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41" y="648"/>
                      <a:pt x="225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00" y="480"/>
                      <a:pt x="714" y="382"/>
                    </a:cubicBezTo>
                    <a:cubicBezTo>
                      <a:pt x="728" y="284"/>
                      <a:pt x="700" y="200"/>
                      <a:pt x="630" y="130"/>
                    </a:cubicBezTo>
                    <a:cubicBezTo>
                      <a:pt x="574" y="46"/>
                      <a:pt x="490" y="5"/>
                      <a:pt x="392" y="5"/>
                    </a:cubicBezTo>
                    <a:cubicBezTo>
                      <a:pt x="378" y="2"/>
                      <a:pt x="363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29"/>
              <p:cNvSpPr/>
              <p:nvPr/>
            </p:nvSpPr>
            <p:spPr>
              <a:xfrm rot="5400000">
                <a:off x="3039512" y="5703528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20" y="1"/>
                    </a:moveTo>
                    <a:cubicBezTo>
                      <a:pt x="322" y="1"/>
                      <a:pt x="238" y="29"/>
                      <a:pt x="168" y="85"/>
                    </a:cubicBezTo>
                    <a:lnTo>
                      <a:pt x="182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2" y="645"/>
                      <a:pt x="266" y="701"/>
                      <a:pt x="350" y="715"/>
                    </a:cubicBezTo>
                    <a:cubicBezTo>
                      <a:pt x="448" y="715"/>
                      <a:pt x="532" y="687"/>
                      <a:pt x="616" y="631"/>
                    </a:cubicBezTo>
                    <a:cubicBezTo>
                      <a:pt x="686" y="575"/>
                      <a:pt x="728" y="491"/>
                      <a:pt x="742" y="393"/>
                    </a:cubicBezTo>
                    <a:cubicBezTo>
                      <a:pt x="756" y="197"/>
                      <a:pt x="616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29"/>
              <p:cNvSpPr/>
              <p:nvPr/>
            </p:nvSpPr>
            <p:spPr>
              <a:xfrm rot="5400000">
                <a:off x="3114447" y="5601177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6" y="1"/>
                    </a:moveTo>
                    <a:cubicBezTo>
                      <a:pt x="308" y="1"/>
                      <a:pt x="224" y="29"/>
                      <a:pt x="140" y="85"/>
                    </a:cubicBezTo>
                    <a:cubicBezTo>
                      <a:pt x="70" y="141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28" y="294"/>
                      <a:pt x="700" y="211"/>
                      <a:pt x="644" y="141"/>
                    </a:cubicBezTo>
                    <a:cubicBezTo>
                      <a:pt x="588" y="57"/>
                      <a:pt x="504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9" name="Google Shape;8489;p29"/>
            <p:cNvGrpSpPr/>
            <p:nvPr/>
          </p:nvGrpSpPr>
          <p:grpSpPr>
            <a:xfrm rot="10236928">
              <a:off x="-91178" y="-957889"/>
              <a:ext cx="2256293" cy="1822559"/>
              <a:chOff x="5063834" y="5033381"/>
              <a:chExt cx="2662156" cy="2150403"/>
            </a:xfrm>
          </p:grpSpPr>
          <p:sp>
            <p:nvSpPr>
              <p:cNvPr id="8490" name="Google Shape;8490;p29"/>
              <p:cNvSpPr/>
              <p:nvPr/>
            </p:nvSpPr>
            <p:spPr>
              <a:xfrm rot="5400000">
                <a:off x="5319711" y="4777504"/>
                <a:ext cx="2150403" cy="2662156"/>
              </a:xfrm>
              <a:custGeom>
                <a:avLst/>
                <a:gdLst/>
                <a:ahLst/>
                <a:cxnLst/>
                <a:rect l="l" t="t" r="r" b="b"/>
                <a:pathLst>
                  <a:path w="37335" h="46220" extrusionOk="0">
                    <a:moveTo>
                      <a:pt x="36895" y="1"/>
                    </a:moveTo>
                    <a:cubicBezTo>
                      <a:pt x="36710" y="1"/>
                      <a:pt x="36590" y="189"/>
                      <a:pt x="36523" y="337"/>
                    </a:cubicBezTo>
                    <a:cubicBezTo>
                      <a:pt x="35541" y="203"/>
                      <a:pt x="34561" y="147"/>
                      <a:pt x="33582" y="147"/>
                    </a:cubicBezTo>
                    <a:cubicBezTo>
                      <a:pt x="31504" y="147"/>
                      <a:pt x="29430" y="397"/>
                      <a:pt x="27357" y="673"/>
                    </a:cubicBezTo>
                    <a:cubicBezTo>
                      <a:pt x="25944" y="799"/>
                      <a:pt x="24530" y="1037"/>
                      <a:pt x="23145" y="1373"/>
                    </a:cubicBezTo>
                    <a:cubicBezTo>
                      <a:pt x="18527" y="2520"/>
                      <a:pt x="14105" y="5207"/>
                      <a:pt x="10593" y="8369"/>
                    </a:cubicBezTo>
                    <a:lnTo>
                      <a:pt x="10607" y="8355"/>
                    </a:lnTo>
                    <a:lnTo>
                      <a:pt x="10607" y="8355"/>
                    </a:lnTo>
                    <a:cubicBezTo>
                      <a:pt x="4128" y="14722"/>
                      <a:pt x="742" y="23664"/>
                      <a:pt x="70" y="32634"/>
                    </a:cubicBezTo>
                    <a:cubicBezTo>
                      <a:pt x="0" y="35558"/>
                      <a:pt x="308" y="38511"/>
                      <a:pt x="700" y="41422"/>
                    </a:cubicBezTo>
                    <a:cubicBezTo>
                      <a:pt x="868" y="42583"/>
                      <a:pt x="1022" y="43787"/>
                      <a:pt x="1232" y="44920"/>
                    </a:cubicBezTo>
                    <a:cubicBezTo>
                      <a:pt x="1303" y="45876"/>
                      <a:pt x="1779" y="46220"/>
                      <a:pt x="2389" y="46220"/>
                    </a:cubicBezTo>
                    <a:cubicBezTo>
                      <a:pt x="2851" y="46220"/>
                      <a:pt x="3390" y="46023"/>
                      <a:pt x="3890" y="45746"/>
                    </a:cubicBezTo>
                    <a:cubicBezTo>
                      <a:pt x="8172" y="43255"/>
                      <a:pt x="12272" y="40358"/>
                      <a:pt x="16260" y="37448"/>
                    </a:cubicBezTo>
                    <a:cubicBezTo>
                      <a:pt x="19857" y="34551"/>
                      <a:pt x="22963" y="30983"/>
                      <a:pt x="25860" y="27372"/>
                    </a:cubicBezTo>
                    <a:cubicBezTo>
                      <a:pt x="28015" y="24378"/>
                      <a:pt x="30338" y="21439"/>
                      <a:pt x="32157" y="18221"/>
                    </a:cubicBezTo>
                    <a:cubicBezTo>
                      <a:pt x="35025" y="12945"/>
                      <a:pt x="37264" y="6998"/>
                      <a:pt x="37138" y="911"/>
                    </a:cubicBezTo>
                    <a:cubicBezTo>
                      <a:pt x="37236" y="799"/>
                      <a:pt x="37250" y="645"/>
                      <a:pt x="37180" y="519"/>
                    </a:cubicBezTo>
                    <a:cubicBezTo>
                      <a:pt x="37334" y="309"/>
                      <a:pt x="37194" y="1"/>
                      <a:pt x="36914" y="1"/>
                    </a:cubicBezTo>
                    <a:cubicBezTo>
                      <a:pt x="36908" y="1"/>
                      <a:pt x="36901" y="1"/>
                      <a:pt x="368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29"/>
              <p:cNvSpPr/>
              <p:nvPr/>
            </p:nvSpPr>
            <p:spPr>
              <a:xfrm rot="5400000">
                <a:off x="7543729" y="68094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29"/>
              <p:cNvSpPr/>
              <p:nvPr/>
            </p:nvSpPr>
            <p:spPr>
              <a:xfrm rot="5400000">
                <a:off x="7483249" y="699905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29"/>
              <p:cNvSpPr/>
              <p:nvPr/>
            </p:nvSpPr>
            <p:spPr>
              <a:xfrm rot="5400000">
                <a:off x="6986235" y="6599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29"/>
              <p:cNvSpPr/>
              <p:nvPr/>
            </p:nvSpPr>
            <p:spPr>
              <a:xfrm rot="5400000">
                <a:off x="7264406" y="670455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29"/>
              <p:cNvSpPr/>
              <p:nvPr/>
            </p:nvSpPr>
            <p:spPr>
              <a:xfrm rot="5400000">
                <a:off x="6590516" y="67215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29"/>
              <p:cNvSpPr/>
              <p:nvPr/>
            </p:nvSpPr>
            <p:spPr>
              <a:xfrm rot="5400000">
                <a:off x="6556032" y="631114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29"/>
              <p:cNvSpPr/>
              <p:nvPr/>
            </p:nvSpPr>
            <p:spPr>
              <a:xfrm rot="5400000">
                <a:off x="5973990" y="567893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29"/>
              <p:cNvSpPr/>
              <p:nvPr/>
            </p:nvSpPr>
            <p:spPr>
              <a:xfrm rot="5400000">
                <a:off x="6154279" y="618005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29"/>
              <p:cNvSpPr/>
              <p:nvPr/>
            </p:nvSpPr>
            <p:spPr>
              <a:xfrm rot="5400000">
                <a:off x="5874611" y="547063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29"/>
              <p:cNvSpPr/>
              <p:nvPr/>
            </p:nvSpPr>
            <p:spPr>
              <a:xfrm rot="5400000">
                <a:off x="5554631" y="526220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0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29"/>
              <p:cNvSpPr/>
              <p:nvPr/>
            </p:nvSpPr>
            <p:spPr>
              <a:xfrm rot="5400000">
                <a:off x="5175756" y="522016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29"/>
              <p:cNvSpPr/>
              <p:nvPr/>
            </p:nvSpPr>
            <p:spPr>
              <a:xfrm rot="5400000">
                <a:off x="5394570" y="52109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29"/>
              <p:cNvSpPr/>
              <p:nvPr/>
            </p:nvSpPr>
            <p:spPr>
              <a:xfrm rot="5400000">
                <a:off x="5494900" y="5558085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6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29"/>
              <p:cNvSpPr/>
              <p:nvPr/>
            </p:nvSpPr>
            <p:spPr>
              <a:xfrm rot="5400000">
                <a:off x="5933853" y="629404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29"/>
              <p:cNvSpPr/>
              <p:nvPr/>
            </p:nvSpPr>
            <p:spPr>
              <a:xfrm rot="5400000">
                <a:off x="6114026" y="644855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29"/>
              <p:cNvSpPr/>
              <p:nvPr/>
            </p:nvSpPr>
            <p:spPr>
              <a:xfrm rot="5400000">
                <a:off x="6436166" y="6328022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29"/>
              <p:cNvSpPr/>
              <p:nvPr/>
            </p:nvSpPr>
            <p:spPr>
              <a:xfrm rot="5400000">
                <a:off x="6415794" y="646525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29"/>
              <p:cNvSpPr/>
              <p:nvPr/>
            </p:nvSpPr>
            <p:spPr>
              <a:xfrm rot="5400000">
                <a:off x="5774943" y="595511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29"/>
              <p:cNvSpPr/>
              <p:nvPr/>
            </p:nvSpPr>
            <p:spPr>
              <a:xfrm rot="5400000">
                <a:off x="5675131" y="574794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29"/>
              <p:cNvSpPr/>
              <p:nvPr/>
            </p:nvSpPr>
            <p:spPr>
              <a:xfrm rot="5400000">
                <a:off x="7304227" y="68265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29"/>
              <p:cNvSpPr/>
              <p:nvPr/>
            </p:nvSpPr>
            <p:spPr>
              <a:xfrm rot="5400000">
                <a:off x="7244467" y="705016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29"/>
              <p:cNvSpPr/>
              <p:nvPr/>
            </p:nvSpPr>
            <p:spPr>
              <a:xfrm rot="5400000">
                <a:off x="6595507" y="637956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29"/>
              <p:cNvSpPr/>
              <p:nvPr/>
            </p:nvSpPr>
            <p:spPr>
              <a:xfrm rot="5400000">
                <a:off x="6723693" y="6704436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29"/>
              <p:cNvSpPr/>
              <p:nvPr/>
            </p:nvSpPr>
            <p:spPr>
              <a:xfrm rot="5400000">
                <a:off x="6456307" y="619701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29"/>
              <p:cNvSpPr/>
              <p:nvPr/>
            </p:nvSpPr>
            <p:spPr>
              <a:xfrm rot="5400000">
                <a:off x="6016240" y="6051747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29"/>
              <p:cNvSpPr/>
              <p:nvPr/>
            </p:nvSpPr>
            <p:spPr>
              <a:xfrm rot="5400000">
                <a:off x="6214731" y="5868362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29"/>
              <p:cNvSpPr/>
              <p:nvPr/>
            </p:nvSpPr>
            <p:spPr>
              <a:xfrm rot="5400000">
                <a:off x="5755004" y="5609625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29"/>
              <p:cNvSpPr/>
              <p:nvPr/>
            </p:nvSpPr>
            <p:spPr>
              <a:xfrm rot="5400000">
                <a:off x="5734431" y="5487973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29"/>
              <p:cNvSpPr/>
              <p:nvPr/>
            </p:nvSpPr>
            <p:spPr>
              <a:xfrm rot="5400000">
                <a:off x="6910791" y="689564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29"/>
              <p:cNvSpPr/>
              <p:nvPr/>
            </p:nvSpPr>
            <p:spPr>
              <a:xfrm rot="5400000">
                <a:off x="7403636" y="675727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29"/>
              <p:cNvSpPr/>
              <p:nvPr/>
            </p:nvSpPr>
            <p:spPr>
              <a:xfrm rot="5400000">
                <a:off x="7623486" y="703337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29"/>
              <p:cNvSpPr/>
              <p:nvPr/>
            </p:nvSpPr>
            <p:spPr>
              <a:xfrm rot="5400000">
                <a:off x="7324080" y="694687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29"/>
              <p:cNvSpPr/>
              <p:nvPr/>
            </p:nvSpPr>
            <p:spPr>
              <a:xfrm rot="5400000">
                <a:off x="7105686" y="69669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29"/>
              <p:cNvSpPr/>
              <p:nvPr/>
            </p:nvSpPr>
            <p:spPr>
              <a:xfrm rot="5400000">
                <a:off x="7443802" y="689565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29"/>
              <p:cNvSpPr/>
              <p:nvPr/>
            </p:nvSpPr>
            <p:spPr>
              <a:xfrm rot="5400000">
                <a:off x="7204588" y="666922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0"/>
                      <a:pt x="334" y="660"/>
                    </a:cubicBezTo>
                    <a:cubicBezTo>
                      <a:pt x="419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29"/>
              <p:cNvSpPr/>
              <p:nvPr/>
            </p:nvSpPr>
            <p:spPr>
              <a:xfrm rot="5400000">
                <a:off x="7114092" y="670464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29"/>
              <p:cNvSpPr/>
              <p:nvPr/>
            </p:nvSpPr>
            <p:spPr>
              <a:xfrm rot="5400000">
                <a:off x="6781885" y="675728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2"/>
                      <a:pt x="569" y="574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29"/>
              <p:cNvSpPr/>
              <p:nvPr/>
            </p:nvSpPr>
            <p:spPr>
              <a:xfrm rot="5400000">
                <a:off x="7224412" y="687858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29"/>
              <p:cNvSpPr/>
              <p:nvPr/>
            </p:nvSpPr>
            <p:spPr>
              <a:xfrm rot="5400000">
                <a:off x="6826173" y="651281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29"/>
              <p:cNvSpPr/>
              <p:nvPr/>
            </p:nvSpPr>
            <p:spPr>
              <a:xfrm rot="5400000">
                <a:off x="6516125" y="6581835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29"/>
              <p:cNvSpPr/>
              <p:nvPr/>
            </p:nvSpPr>
            <p:spPr>
              <a:xfrm rot="5400000">
                <a:off x="6536006" y="648304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29"/>
              <p:cNvSpPr/>
              <p:nvPr/>
            </p:nvSpPr>
            <p:spPr>
              <a:xfrm rot="5400000">
                <a:off x="6496790" y="60065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29"/>
              <p:cNvSpPr/>
              <p:nvPr/>
            </p:nvSpPr>
            <p:spPr>
              <a:xfrm rot="5400000">
                <a:off x="5875149" y="604003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29"/>
              <p:cNvSpPr/>
              <p:nvPr/>
            </p:nvSpPr>
            <p:spPr>
              <a:xfrm rot="5400000">
                <a:off x="6685611" y="6581463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3" y="0"/>
                    </a:moveTo>
                    <a:cubicBezTo>
                      <a:pt x="141" y="14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29"/>
              <p:cNvSpPr/>
              <p:nvPr/>
            </p:nvSpPr>
            <p:spPr>
              <a:xfrm rot="5400000">
                <a:off x="5994391" y="588546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29"/>
              <p:cNvSpPr/>
              <p:nvPr/>
            </p:nvSpPr>
            <p:spPr>
              <a:xfrm rot="5400000">
                <a:off x="6014531" y="625984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29"/>
              <p:cNvSpPr/>
              <p:nvPr/>
            </p:nvSpPr>
            <p:spPr>
              <a:xfrm rot="5400000">
                <a:off x="6295151" y="6214142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29"/>
              <p:cNvSpPr/>
              <p:nvPr/>
            </p:nvSpPr>
            <p:spPr>
              <a:xfrm rot="5400000">
                <a:off x="6274808" y="654673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29"/>
              <p:cNvSpPr/>
              <p:nvPr/>
            </p:nvSpPr>
            <p:spPr>
              <a:xfrm rot="5400000">
                <a:off x="5414336" y="5592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29"/>
              <p:cNvSpPr/>
              <p:nvPr/>
            </p:nvSpPr>
            <p:spPr>
              <a:xfrm rot="5400000">
                <a:off x="5374861" y="540139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29"/>
              <p:cNvSpPr/>
              <p:nvPr/>
            </p:nvSpPr>
            <p:spPr>
              <a:xfrm rot="5400000">
                <a:off x="5514753" y="583427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29"/>
              <p:cNvSpPr/>
              <p:nvPr/>
            </p:nvSpPr>
            <p:spPr>
              <a:xfrm rot="5400000">
                <a:off x="5835164" y="590297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29"/>
              <p:cNvSpPr/>
              <p:nvPr/>
            </p:nvSpPr>
            <p:spPr>
              <a:xfrm rot="5400000">
                <a:off x="5893945" y="5540895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85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29"/>
              <p:cNvSpPr/>
              <p:nvPr/>
            </p:nvSpPr>
            <p:spPr>
              <a:xfrm rot="5400000">
                <a:off x="6174017" y="578264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29"/>
              <p:cNvSpPr/>
              <p:nvPr/>
            </p:nvSpPr>
            <p:spPr>
              <a:xfrm rot="5400000">
                <a:off x="6374677" y="597187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29"/>
              <p:cNvSpPr/>
              <p:nvPr/>
            </p:nvSpPr>
            <p:spPr>
              <a:xfrm rot="5400000">
                <a:off x="6254610" y="611080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29"/>
              <p:cNvSpPr/>
              <p:nvPr/>
            </p:nvSpPr>
            <p:spPr>
              <a:xfrm rot="5400000">
                <a:off x="6354565" y="64143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29"/>
              <p:cNvSpPr/>
              <p:nvPr/>
            </p:nvSpPr>
            <p:spPr>
              <a:xfrm rot="5400000">
                <a:off x="7067784" y="68956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29"/>
              <p:cNvSpPr/>
              <p:nvPr/>
            </p:nvSpPr>
            <p:spPr>
              <a:xfrm rot="5400000">
                <a:off x="7363699" y="7068127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29"/>
              <p:cNvSpPr/>
              <p:nvPr/>
            </p:nvSpPr>
            <p:spPr>
              <a:xfrm rot="5400000">
                <a:off x="6724097" y="641435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29"/>
              <p:cNvSpPr/>
              <p:nvPr/>
            </p:nvSpPr>
            <p:spPr>
              <a:xfrm rot="5400000">
                <a:off x="6964140" y="6695657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29"/>
              <p:cNvSpPr/>
              <p:nvPr/>
            </p:nvSpPr>
            <p:spPr>
              <a:xfrm rot="5400000">
                <a:off x="6985871" y="679225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29"/>
              <p:cNvSpPr/>
              <p:nvPr/>
            </p:nvSpPr>
            <p:spPr>
              <a:xfrm rot="5400000">
                <a:off x="5575031" y="5453536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54" name="Google Shape;8554;p29"/>
            <p:cNvGrpSpPr/>
            <p:nvPr/>
          </p:nvGrpSpPr>
          <p:grpSpPr>
            <a:xfrm rot="9297712">
              <a:off x="-734780" y="-344154"/>
              <a:ext cx="2297651" cy="1607384"/>
              <a:chOff x="6485916" y="4789168"/>
              <a:chExt cx="2710942" cy="1896513"/>
            </a:xfrm>
          </p:grpSpPr>
          <p:sp>
            <p:nvSpPr>
              <p:cNvPr id="8555" name="Google Shape;8555;p29"/>
              <p:cNvSpPr/>
              <p:nvPr/>
            </p:nvSpPr>
            <p:spPr>
              <a:xfrm rot="5400000">
                <a:off x="6893131" y="4381954"/>
                <a:ext cx="1896513" cy="2710942"/>
              </a:xfrm>
              <a:custGeom>
                <a:avLst/>
                <a:gdLst/>
                <a:ahLst/>
                <a:cxnLst/>
                <a:rect l="l" t="t" r="r" b="b"/>
                <a:pathLst>
                  <a:path w="32927" h="47067" extrusionOk="0">
                    <a:moveTo>
                      <a:pt x="28952" y="21284"/>
                    </a:moveTo>
                    <a:cubicBezTo>
                      <a:pt x="28952" y="21368"/>
                      <a:pt x="28938" y="21438"/>
                      <a:pt x="28938" y="21522"/>
                    </a:cubicBezTo>
                    <a:cubicBezTo>
                      <a:pt x="28938" y="21438"/>
                      <a:pt x="28938" y="21368"/>
                      <a:pt x="28952" y="21284"/>
                    </a:cubicBezTo>
                    <a:close/>
                    <a:moveTo>
                      <a:pt x="30883" y="1"/>
                    </a:moveTo>
                    <a:cubicBezTo>
                      <a:pt x="29918" y="43"/>
                      <a:pt x="28728" y="2673"/>
                      <a:pt x="27861" y="3457"/>
                    </a:cubicBezTo>
                    <a:cubicBezTo>
                      <a:pt x="25594" y="6158"/>
                      <a:pt x="23019" y="8607"/>
                      <a:pt x="20584" y="11167"/>
                    </a:cubicBezTo>
                    <a:cubicBezTo>
                      <a:pt x="19535" y="12343"/>
                      <a:pt x="18429" y="13490"/>
                      <a:pt x="17170" y="14442"/>
                    </a:cubicBezTo>
                    <a:cubicBezTo>
                      <a:pt x="16719" y="14685"/>
                      <a:pt x="16555" y="15343"/>
                      <a:pt x="17046" y="15343"/>
                    </a:cubicBezTo>
                    <a:cubicBezTo>
                      <a:pt x="17119" y="15343"/>
                      <a:pt x="17207" y="15328"/>
                      <a:pt x="17310" y="15295"/>
                    </a:cubicBezTo>
                    <a:cubicBezTo>
                      <a:pt x="18275" y="14918"/>
                      <a:pt x="19283" y="14680"/>
                      <a:pt x="20304" y="14596"/>
                    </a:cubicBezTo>
                    <a:cubicBezTo>
                      <a:pt x="20692" y="14545"/>
                      <a:pt x="21079" y="14523"/>
                      <a:pt x="21465" y="14523"/>
                    </a:cubicBezTo>
                    <a:cubicBezTo>
                      <a:pt x="22251" y="14523"/>
                      <a:pt x="23033" y="14614"/>
                      <a:pt x="23803" y="14736"/>
                    </a:cubicBezTo>
                    <a:cubicBezTo>
                      <a:pt x="23649" y="14974"/>
                      <a:pt x="23299" y="14918"/>
                      <a:pt x="23061" y="14987"/>
                    </a:cubicBezTo>
                    <a:cubicBezTo>
                      <a:pt x="22208" y="15183"/>
                      <a:pt x="21354" y="15337"/>
                      <a:pt x="20514" y="15617"/>
                    </a:cubicBezTo>
                    <a:cubicBezTo>
                      <a:pt x="14735" y="17394"/>
                      <a:pt x="9390" y="20641"/>
                      <a:pt x="5612" y="25413"/>
                    </a:cubicBezTo>
                    <a:lnTo>
                      <a:pt x="5639" y="25385"/>
                    </a:lnTo>
                    <a:lnTo>
                      <a:pt x="5639" y="25385"/>
                    </a:lnTo>
                    <a:cubicBezTo>
                      <a:pt x="4767" y="26404"/>
                      <a:pt x="3583" y="27654"/>
                      <a:pt x="4739" y="27654"/>
                    </a:cubicBezTo>
                    <a:cubicBezTo>
                      <a:pt x="5010" y="27654"/>
                      <a:pt x="5411" y="27585"/>
                      <a:pt x="5975" y="27428"/>
                    </a:cubicBezTo>
                    <a:cubicBezTo>
                      <a:pt x="7286" y="27259"/>
                      <a:pt x="8653" y="26953"/>
                      <a:pt x="9988" y="26953"/>
                    </a:cubicBezTo>
                    <a:cubicBezTo>
                      <a:pt x="10649" y="26953"/>
                      <a:pt x="11302" y="27028"/>
                      <a:pt x="11936" y="27232"/>
                    </a:cubicBezTo>
                    <a:cubicBezTo>
                      <a:pt x="8998" y="28491"/>
                      <a:pt x="5598" y="28785"/>
                      <a:pt x="3093" y="30968"/>
                    </a:cubicBezTo>
                    <a:cubicBezTo>
                      <a:pt x="1036" y="32647"/>
                      <a:pt x="448" y="34424"/>
                      <a:pt x="252" y="36985"/>
                    </a:cubicBezTo>
                    <a:cubicBezTo>
                      <a:pt x="0" y="38944"/>
                      <a:pt x="140" y="41043"/>
                      <a:pt x="1106" y="42792"/>
                    </a:cubicBezTo>
                    <a:cubicBezTo>
                      <a:pt x="1497" y="43618"/>
                      <a:pt x="2197" y="44220"/>
                      <a:pt x="2771" y="44891"/>
                    </a:cubicBezTo>
                    <a:cubicBezTo>
                      <a:pt x="3303" y="45689"/>
                      <a:pt x="4184" y="46179"/>
                      <a:pt x="5038" y="46542"/>
                    </a:cubicBezTo>
                    <a:cubicBezTo>
                      <a:pt x="5643" y="46908"/>
                      <a:pt x="6220" y="47067"/>
                      <a:pt x="6763" y="47067"/>
                    </a:cubicBezTo>
                    <a:cubicBezTo>
                      <a:pt x="8627" y="47067"/>
                      <a:pt x="10090" y="45198"/>
                      <a:pt x="10957" y="43464"/>
                    </a:cubicBezTo>
                    <a:cubicBezTo>
                      <a:pt x="12020" y="41743"/>
                      <a:pt x="12888" y="39952"/>
                      <a:pt x="13882" y="38216"/>
                    </a:cubicBezTo>
                    <a:lnTo>
                      <a:pt x="13882" y="38216"/>
                    </a:lnTo>
                    <a:cubicBezTo>
                      <a:pt x="13993" y="39770"/>
                      <a:pt x="13518" y="41337"/>
                      <a:pt x="13070" y="42848"/>
                    </a:cubicBezTo>
                    <a:cubicBezTo>
                      <a:pt x="12818" y="43716"/>
                      <a:pt x="12566" y="44471"/>
                      <a:pt x="12258" y="45297"/>
                    </a:cubicBezTo>
                    <a:cubicBezTo>
                      <a:pt x="11987" y="45817"/>
                      <a:pt x="11761" y="46814"/>
                      <a:pt x="12313" y="46814"/>
                    </a:cubicBezTo>
                    <a:cubicBezTo>
                      <a:pt x="12444" y="46814"/>
                      <a:pt x="12618" y="46758"/>
                      <a:pt x="12846" y="46626"/>
                    </a:cubicBezTo>
                    <a:cubicBezTo>
                      <a:pt x="18135" y="44443"/>
                      <a:pt x="21298" y="37741"/>
                      <a:pt x="23131" y="32633"/>
                    </a:cubicBezTo>
                    <a:lnTo>
                      <a:pt x="23131" y="32633"/>
                    </a:lnTo>
                    <a:cubicBezTo>
                      <a:pt x="22879" y="34284"/>
                      <a:pt x="22683" y="35949"/>
                      <a:pt x="22208" y="37545"/>
                    </a:cubicBezTo>
                    <a:cubicBezTo>
                      <a:pt x="22068" y="38286"/>
                      <a:pt x="21564" y="39028"/>
                      <a:pt x="21648" y="39770"/>
                    </a:cubicBezTo>
                    <a:cubicBezTo>
                      <a:pt x="21742" y="39874"/>
                      <a:pt x="21842" y="39919"/>
                      <a:pt x="21947" y="39919"/>
                    </a:cubicBezTo>
                    <a:cubicBezTo>
                      <a:pt x="22542" y="39919"/>
                      <a:pt x="23262" y="38454"/>
                      <a:pt x="23607" y="38132"/>
                    </a:cubicBezTo>
                    <a:cubicBezTo>
                      <a:pt x="25566" y="35502"/>
                      <a:pt x="27021" y="32437"/>
                      <a:pt x="28127" y="29345"/>
                    </a:cubicBezTo>
                    <a:cubicBezTo>
                      <a:pt x="29722" y="25287"/>
                      <a:pt x="30058" y="20753"/>
                      <a:pt x="29610" y="16471"/>
                    </a:cubicBezTo>
                    <a:lnTo>
                      <a:pt x="29610" y="16471"/>
                    </a:lnTo>
                    <a:cubicBezTo>
                      <a:pt x="30268" y="18150"/>
                      <a:pt x="30799" y="19941"/>
                      <a:pt x="30841" y="21788"/>
                    </a:cubicBezTo>
                    <a:cubicBezTo>
                      <a:pt x="30959" y="22234"/>
                      <a:pt x="30598" y="23428"/>
                      <a:pt x="31219" y="23428"/>
                    </a:cubicBezTo>
                    <a:cubicBezTo>
                      <a:pt x="31261" y="23428"/>
                      <a:pt x="31308" y="23423"/>
                      <a:pt x="31359" y="23411"/>
                    </a:cubicBezTo>
                    <a:cubicBezTo>
                      <a:pt x="31555" y="23328"/>
                      <a:pt x="31555" y="23104"/>
                      <a:pt x="31597" y="22936"/>
                    </a:cubicBezTo>
                    <a:cubicBezTo>
                      <a:pt x="31905" y="21690"/>
                      <a:pt x="32115" y="20417"/>
                      <a:pt x="32241" y="19144"/>
                    </a:cubicBezTo>
                    <a:cubicBezTo>
                      <a:pt x="32772" y="15337"/>
                      <a:pt x="32926" y="11489"/>
                      <a:pt x="32688" y="7655"/>
                    </a:cubicBezTo>
                    <a:cubicBezTo>
                      <a:pt x="32437" y="6130"/>
                      <a:pt x="32618" y="183"/>
                      <a:pt x="308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29"/>
              <p:cNvSpPr/>
              <p:nvPr/>
            </p:nvSpPr>
            <p:spPr>
              <a:xfrm rot="5400000">
                <a:off x="7088794" y="53428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29"/>
              <p:cNvSpPr/>
              <p:nvPr/>
            </p:nvSpPr>
            <p:spPr>
              <a:xfrm rot="5400000">
                <a:off x="7510538" y="574608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29"/>
              <p:cNvSpPr/>
              <p:nvPr/>
            </p:nvSpPr>
            <p:spPr>
              <a:xfrm rot="5400000">
                <a:off x="7950019" y="570929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29"/>
              <p:cNvSpPr/>
              <p:nvPr/>
            </p:nvSpPr>
            <p:spPr>
              <a:xfrm rot="5400000">
                <a:off x="7545209" y="59599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29"/>
              <p:cNvSpPr/>
              <p:nvPr/>
            </p:nvSpPr>
            <p:spPr>
              <a:xfrm rot="5400000">
                <a:off x="7844128" y="59552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29"/>
              <p:cNvSpPr/>
              <p:nvPr/>
            </p:nvSpPr>
            <p:spPr>
              <a:xfrm rot="5400000">
                <a:off x="7276124" y="50172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29"/>
              <p:cNvSpPr/>
              <p:nvPr/>
            </p:nvSpPr>
            <p:spPr>
              <a:xfrm rot="5400000">
                <a:off x="8457202" y="5983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29"/>
              <p:cNvSpPr/>
              <p:nvPr/>
            </p:nvSpPr>
            <p:spPr>
              <a:xfrm rot="5400000">
                <a:off x="7440219" y="543784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29"/>
              <p:cNvSpPr/>
              <p:nvPr/>
            </p:nvSpPr>
            <p:spPr>
              <a:xfrm rot="5400000">
                <a:off x="6983747" y="498438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29"/>
              <p:cNvSpPr/>
              <p:nvPr/>
            </p:nvSpPr>
            <p:spPr>
              <a:xfrm rot="5400000">
                <a:off x="6701663" y="505611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29"/>
              <p:cNvSpPr/>
              <p:nvPr/>
            </p:nvSpPr>
            <p:spPr>
              <a:xfrm rot="5400000">
                <a:off x="7899893" y="542314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29"/>
              <p:cNvSpPr/>
              <p:nvPr/>
            </p:nvSpPr>
            <p:spPr>
              <a:xfrm rot="5400000">
                <a:off x="7689942" y="52095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29"/>
              <p:cNvSpPr/>
              <p:nvPr/>
            </p:nvSpPr>
            <p:spPr>
              <a:xfrm rot="5400000">
                <a:off x="8674473" y="645816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29"/>
              <p:cNvSpPr/>
              <p:nvPr/>
            </p:nvSpPr>
            <p:spPr>
              <a:xfrm rot="5400000">
                <a:off x="7825392" y="5571824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29"/>
              <p:cNvSpPr/>
              <p:nvPr/>
            </p:nvSpPr>
            <p:spPr>
              <a:xfrm rot="5400000">
                <a:off x="8809491" y="6271416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29"/>
              <p:cNvSpPr/>
              <p:nvPr/>
            </p:nvSpPr>
            <p:spPr>
              <a:xfrm rot="5400000">
                <a:off x="8492160" y="629531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29"/>
              <p:cNvSpPr/>
              <p:nvPr/>
            </p:nvSpPr>
            <p:spPr>
              <a:xfrm rot="5400000">
                <a:off x="7755591" y="591223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29"/>
              <p:cNvSpPr/>
              <p:nvPr/>
            </p:nvSpPr>
            <p:spPr>
              <a:xfrm rot="5400000">
                <a:off x="8106987" y="567464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29"/>
              <p:cNvSpPr/>
              <p:nvPr/>
            </p:nvSpPr>
            <p:spPr>
              <a:xfrm rot="5400000">
                <a:off x="8071683" y="555561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29"/>
              <p:cNvSpPr/>
              <p:nvPr/>
            </p:nvSpPr>
            <p:spPr>
              <a:xfrm rot="5400000">
                <a:off x="7405347" y="519953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29"/>
              <p:cNvSpPr/>
              <p:nvPr/>
            </p:nvSpPr>
            <p:spPr>
              <a:xfrm rot="5400000">
                <a:off x="7018676" y="510471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29"/>
              <p:cNvSpPr/>
              <p:nvPr/>
            </p:nvSpPr>
            <p:spPr>
              <a:xfrm rot="5400000">
                <a:off x="6736966" y="493678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22" y="1"/>
                    </a:moveTo>
                    <a:cubicBezTo>
                      <a:pt x="140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29"/>
              <p:cNvSpPr/>
              <p:nvPr/>
            </p:nvSpPr>
            <p:spPr>
              <a:xfrm rot="5400000">
                <a:off x="6772011" y="52467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29"/>
              <p:cNvSpPr/>
              <p:nvPr/>
            </p:nvSpPr>
            <p:spPr>
              <a:xfrm rot="5400000">
                <a:off x="7829890" y="53760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29"/>
              <p:cNvSpPr/>
              <p:nvPr/>
            </p:nvSpPr>
            <p:spPr>
              <a:xfrm rot="5400000">
                <a:off x="6853882" y="489822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29"/>
              <p:cNvSpPr/>
              <p:nvPr/>
            </p:nvSpPr>
            <p:spPr>
              <a:xfrm rot="5400000">
                <a:off x="8427750" y="607442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7" y="657"/>
                    </a:cubicBezTo>
                    <a:cubicBezTo>
                      <a:pt x="418" y="657"/>
                      <a:pt x="503" y="628"/>
                      <a:pt x="575" y="560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29"/>
              <p:cNvSpPr/>
              <p:nvPr/>
            </p:nvSpPr>
            <p:spPr>
              <a:xfrm rot="5400000">
                <a:off x="8141657" y="6174926"/>
                <a:ext cx="44984" cy="3795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9" extrusionOk="0">
                    <a:moveTo>
                      <a:pt x="353" y="1"/>
                    </a:moveTo>
                    <a:cubicBezTo>
                      <a:pt x="348" y="1"/>
                      <a:pt x="342" y="1"/>
                      <a:pt x="337" y="1"/>
                    </a:cubicBez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80" y="355"/>
                      <a:pt x="6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29"/>
              <p:cNvSpPr/>
              <p:nvPr/>
            </p:nvSpPr>
            <p:spPr>
              <a:xfrm rot="5400000">
                <a:off x="8000961" y="5864721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46" y="1"/>
                    </a:moveTo>
                    <a:cubicBezTo>
                      <a:pt x="164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40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29"/>
              <p:cNvSpPr/>
              <p:nvPr/>
            </p:nvSpPr>
            <p:spPr>
              <a:xfrm rot="5400000">
                <a:off x="7685358" y="5395352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29"/>
              <p:cNvSpPr/>
              <p:nvPr/>
            </p:nvSpPr>
            <p:spPr>
              <a:xfrm rot="5400000">
                <a:off x="7598767" y="551660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29"/>
              <p:cNvSpPr/>
              <p:nvPr/>
            </p:nvSpPr>
            <p:spPr>
              <a:xfrm rot="5400000">
                <a:off x="7475379" y="536623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29"/>
              <p:cNvSpPr/>
              <p:nvPr/>
            </p:nvSpPr>
            <p:spPr>
              <a:xfrm rot="5400000">
                <a:off x="7650717" y="572244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29"/>
              <p:cNvSpPr/>
              <p:nvPr/>
            </p:nvSpPr>
            <p:spPr>
              <a:xfrm rot="5400000">
                <a:off x="8036379" y="6055313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29"/>
              <p:cNvSpPr/>
              <p:nvPr/>
            </p:nvSpPr>
            <p:spPr>
              <a:xfrm rot="5400000">
                <a:off x="8176903" y="600751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29"/>
              <p:cNvSpPr/>
              <p:nvPr/>
            </p:nvSpPr>
            <p:spPr>
              <a:xfrm rot="5400000">
                <a:off x="8640054" y="6300547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29"/>
              <p:cNvSpPr/>
              <p:nvPr/>
            </p:nvSpPr>
            <p:spPr>
              <a:xfrm rot="5400000">
                <a:off x="8880473" y="658188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29"/>
              <p:cNvSpPr/>
              <p:nvPr/>
            </p:nvSpPr>
            <p:spPr>
              <a:xfrm rot="5400000">
                <a:off x="8393253" y="631402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29"/>
              <p:cNvSpPr/>
              <p:nvPr/>
            </p:nvSpPr>
            <p:spPr>
              <a:xfrm rot="5400000">
                <a:off x="7720518" y="610305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29"/>
              <p:cNvSpPr/>
              <p:nvPr/>
            </p:nvSpPr>
            <p:spPr>
              <a:xfrm rot="5400000">
                <a:off x="7762689" y="57171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29"/>
              <p:cNvSpPr/>
              <p:nvPr/>
            </p:nvSpPr>
            <p:spPr>
              <a:xfrm rot="5400000">
                <a:off x="7335200" y="557922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29"/>
              <p:cNvSpPr/>
              <p:nvPr/>
            </p:nvSpPr>
            <p:spPr>
              <a:xfrm rot="5400000">
                <a:off x="7299090" y="527037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29"/>
              <p:cNvSpPr/>
              <p:nvPr/>
            </p:nvSpPr>
            <p:spPr>
              <a:xfrm rot="5400000">
                <a:off x="7193697" y="5008169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29"/>
              <p:cNvSpPr/>
              <p:nvPr/>
            </p:nvSpPr>
            <p:spPr>
              <a:xfrm rot="5400000">
                <a:off x="7053606" y="491300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29"/>
              <p:cNvSpPr/>
              <p:nvPr/>
            </p:nvSpPr>
            <p:spPr>
              <a:xfrm rot="5400000">
                <a:off x="6631574" y="5080328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29"/>
              <p:cNvSpPr/>
              <p:nvPr/>
            </p:nvSpPr>
            <p:spPr>
              <a:xfrm rot="5400000">
                <a:off x="7247860" y="512864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29"/>
              <p:cNvSpPr/>
              <p:nvPr/>
            </p:nvSpPr>
            <p:spPr>
              <a:xfrm rot="5400000">
                <a:off x="7634214" y="5613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29"/>
              <p:cNvSpPr/>
              <p:nvPr/>
            </p:nvSpPr>
            <p:spPr>
              <a:xfrm rot="5400000">
                <a:off x="8056275" y="575706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29"/>
              <p:cNvSpPr/>
              <p:nvPr/>
            </p:nvSpPr>
            <p:spPr>
              <a:xfrm rot="5400000">
                <a:off x="8592833" y="61294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29"/>
              <p:cNvSpPr/>
              <p:nvPr/>
            </p:nvSpPr>
            <p:spPr>
              <a:xfrm rot="5400000">
                <a:off x="8118114" y="588548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29"/>
              <p:cNvSpPr/>
              <p:nvPr/>
            </p:nvSpPr>
            <p:spPr>
              <a:xfrm rot="5400000">
                <a:off x="8985779" y="643802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29"/>
              <p:cNvSpPr/>
              <p:nvPr/>
            </p:nvSpPr>
            <p:spPr>
              <a:xfrm rot="5400000">
                <a:off x="9056473" y="655786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29"/>
              <p:cNvSpPr/>
              <p:nvPr/>
            </p:nvSpPr>
            <p:spPr>
              <a:xfrm rot="5400000">
                <a:off x="8838885" y="6414122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8" name="Google Shape;8608;p29"/>
            <p:cNvGrpSpPr/>
            <p:nvPr/>
          </p:nvGrpSpPr>
          <p:grpSpPr>
            <a:xfrm rot="-8847342">
              <a:off x="6801681" y="-312532"/>
              <a:ext cx="1841008" cy="1270489"/>
              <a:chOff x="7765157" y="241039"/>
              <a:chExt cx="2172347" cy="1499148"/>
            </a:xfrm>
          </p:grpSpPr>
          <p:sp>
            <p:nvSpPr>
              <p:cNvPr id="8609" name="Google Shape;8609;p29"/>
              <p:cNvSpPr/>
              <p:nvPr/>
            </p:nvSpPr>
            <p:spPr>
              <a:xfrm rot="5400000">
                <a:off x="8101757" y="-95561"/>
                <a:ext cx="1499148" cy="2172347"/>
              </a:xfrm>
              <a:custGeom>
                <a:avLst/>
                <a:gdLst/>
                <a:ahLst/>
                <a:cxnLst/>
                <a:rect l="l" t="t" r="r" b="b"/>
                <a:pathLst>
                  <a:path w="26028" h="37716" extrusionOk="0">
                    <a:moveTo>
                      <a:pt x="3502" y="1"/>
                    </a:moveTo>
                    <a:cubicBezTo>
                      <a:pt x="2869" y="1"/>
                      <a:pt x="2456" y="631"/>
                      <a:pt x="2155" y="1147"/>
                    </a:cubicBezTo>
                    <a:cubicBezTo>
                      <a:pt x="1022" y="3386"/>
                      <a:pt x="686" y="5877"/>
                      <a:pt x="518" y="8354"/>
                    </a:cubicBezTo>
                    <a:cubicBezTo>
                      <a:pt x="0" y="11208"/>
                      <a:pt x="742" y="14091"/>
                      <a:pt x="1568" y="16792"/>
                    </a:cubicBezTo>
                    <a:cubicBezTo>
                      <a:pt x="3667" y="23635"/>
                      <a:pt x="9544" y="28602"/>
                      <a:pt x="15253" y="32394"/>
                    </a:cubicBezTo>
                    <a:cubicBezTo>
                      <a:pt x="17772" y="34032"/>
                      <a:pt x="20151" y="35515"/>
                      <a:pt x="22585" y="37208"/>
                    </a:cubicBezTo>
                    <a:cubicBezTo>
                      <a:pt x="22917" y="37379"/>
                      <a:pt x="23364" y="37716"/>
                      <a:pt x="23756" y="37716"/>
                    </a:cubicBezTo>
                    <a:cubicBezTo>
                      <a:pt x="23909" y="37716"/>
                      <a:pt x="24054" y="37664"/>
                      <a:pt x="24181" y="37530"/>
                    </a:cubicBezTo>
                    <a:cubicBezTo>
                      <a:pt x="24712" y="36075"/>
                      <a:pt x="24908" y="34493"/>
                      <a:pt x="25146" y="32940"/>
                    </a:cubicBezTo>
                    <a:cubicBezTo>
                      <a:pt x="25636" y="30547"/>
                      <a:pt x="26028" y="28098"/>
                      <a:pt x="25916" y="25678"/>
                    </a:cubicBezTo>
                    <a:cubicBezTo>
                      <a:pt x="25818" y="18639"/>
                      <a:pt x="23117" y="11544"/>
                      <a:pt x="18136" y="6507"/>
                    </a:cubicBezTo>
                    <a:cubicBezTo>
                      <a:pt x="15519" y="3820"/>
                      <a:pt x="11993" y="2029"/>
                      <a:pt x="8438" y="825"/>
                    </a:cubicBezTo>
                    <a:cubicBezTo>
                      <a:pt x="7162" y="436"/>
                      <a:pt x="5790" y="26"/>
                      <a:pt x="4443" y="26"/>
                    </a:cubicBezTo>
                    <a:cubicBezTo>
                      <a:pt x="4239" y="26"/>
                      <a:pt x="4036" y="36"/>
                      <a:pt x="3834" y="56"/>
                    </a:cubicBezTo>
                    <a:cubicBezTo>
                      <a:pt x="3717" y="18"/>
                      <a:pt x="3607" y="1"/>
                      <a:pt x="35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29"/>
              <p:cNvSpPr/>
              <p:nvPr/>
            </p:nvSpPr>
            <p:spPr>
              <a:xfrm rot="5400000">
                <a:off x="9048237" y="33820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29"/>
              <p:cNvSpPr/>
              <p:nvPr/>
            </p:nvSpPr>
            <p:spPr>
              <a:xfrm rot="5400000">
                <a:off x="9285432" y="33836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29"/>
              <p:cNvSpPr/>
              <p:nvPr/>
            </p:nvSpPr>
            <p:spPr>
              <a:xfrm rot="5400000">
                <a:off x="9575016" y="44917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29"/>
              <p:cNvSpPr/>
              <p:nvPr/>
            </p:nvSpPr>
            <p:spPr>
              <a:xfrm rot="5400000">
                <a:off x="8871720" y="73401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29"/>
              <p:cNvSpPr/>
              <p:nvPr/>
            </p:nvSpPr>
            <p:spPr>
              <a:xfrm rot="5400000">
                <a:off x="8813172" y="548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29"/>
              <p:cNvSpPr/>
              <p:nvPr/>
            </p:nvSpPr>
            <p:spPr>
              <a:xfrm rot="5400000">
                <a:off x="8663188" y="73744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1"/>
                    </a:moveTo>
                    <a:cubicBezTo>
                      <a:pt x="140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29"/>
              <p:cNvSpPr/>
              <p:nvPr/>
            </p:nvSpPr>
            <p:spPr>
              <a:xfrm rot="5400000">
                <a:off x="8687581" y="8432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29"/>
              <p:cNvSpPr/>
              <p:nvPr/>
            </p:nvSpPr>
            <p:spPr>
              <a:xfrm rot="5400000">
                <a:off x="8917453" y="767653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29"/>
              <p:cNvSpPr/>
              <p:nvPr/>
            </p:nvSpPr>
            <p:spPr>
              <a:xfrm rot="5400000">
                <a:off x="9085787" y="41947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29"/>
              <p:cNvSpPr/>
              <p:nvPr/>
            </p:nvSpPr>
            <p:spPr>
              <a:xfrm rot="5400000">
                <a:off x="9140260" y="55174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29"/>
              <p:cNvSpPr/>
              <p:nvPr/>
            </p:nvSpPr>
            <p:spPr>
              <a:xfrm rot="5400000">
                <a:off x="8692275" y="9350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29"/>
              <p:cNvSpPr/>
              <p:nvPr/>
            </p:nvSpPr>
            <p:spPr>
              <a:xfrm rot="5400000">
                <a:off x="8471475" y="86810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29"/>
              <p:cNvSpPr/>
              <p:nvPr/>
            </p:nvSpPr>
            <p:spPr>
              <a:xfrm rot="5400000">
                <a:off x="8345625" y="1113814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29"/>
              <p:cNvSpPr/>
              <p:nvPr/>
            </p:nvSpPr>
            <p:spPr>
              <a:xfrm rot="5400000">
                <a:off x="8307812" y="127269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29"/>
              <p:cNvSpPr/>
              <p:nvPr/>
            </p:nvSpPr>
            <p:spPr>
              <a:xfrm rot="5400000">
                <a:off x="8062504" y="130385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29"/>
              <p:cNvSpPr/>
              <p:nvPr/>
            </p:nvSpPr>
            <p:spPr>
              <a:xfrm rot="5400000">
                <a:off x="8025728" y="147178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29"/>
              <p:cNvSpPr/>
              <p:nvPr/>
            </p:nvSpPr>
            <p:spPr>
              <a:xfrm rot="5400000">
                <a:off x="9051078" y="832257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50" y="1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29"/>
              <p:cNvSpPr/>
              <p:nvPr/>
            </p:nvSpPr>
            <p:spPr>
              <a:xfrm rot="5400000">
                <a:off x="8096461" y="140955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7" y="657"/>
                    </a:cubicBezTo>
                    <a:cubicBezTo>
                      <a:pt x="418" y="657"/>
                      <a:pt x="503" y="627"/>
                      <a:pt x="575" y="560"/>
                    </a:cubicBezTo>
                    <a:cubicBezTo>
                      <a:pt x="784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29"/>
              <p:cNvSpPr/>
              <p:nvPr/>
            </p:nvSpPr>
            <p:spPr>
              <a:xfrm rot="5400000">
                <a:off x="8624368" y="872739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29"/>
              <p:cNvSpPr/>
              <p:nvPr/>
            </p:nvSpPr>
            <p:spPr>
              <a:xfrm rot="5400000">
                <a:off x="8444836" y="101800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29"/>
              <p:cNvSpPr/>
              <p:nvPr/>
            </p:nvSpPr>
            <p:spPr>
              <a:xfrm rot="5400000">
                <a:off x="8814526" y="53657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3"/>
                      <a:pt x="166" y="658"/>
                      <a:pt x="338" y="658"/>
                    </a:cubicBezTo>
                    <a:cubicBezTo>
                      <a:pt x="420" y="658"/>
                      <a:pt x="502" y="628"/>
                      <a:pt x="570" y="561"/>
                    </a:cubicBezTo>
                    <a:cubicBezTo>
                      <a:pt x="779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29"/>
              <p:cNvSpPr/>
              <p:nvPr/>
            </p:nvSpPr>
            <p:spPr>
              <a:xfrm rot="5400000">
                <a:off x="8622928" y="54086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29"/>
              <p:cNvSpPr/>
              <p:nvPr/>
            </p:nvSpPr>
            <p:spPr>
              <a:xfrm rot="5400000">
                <a:off x="8441640" y="72704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29"/>
              <p:cNvSpPr/>
              <p:nvPr/>
            </p:nvSpPr>
            <p:spPr>
              <a:xfrm rot="5400000">
                <a:off x="8421855" y="82257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29"/>
              <p:cNvSpPr/>
              <p:nvPr/>
            </p:nvSpPr>
            <p:spPr>
              <a:xfrm rot="5400000">
                <a:off x="8289409" y="957667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29"/>
              <p:cNvSpPr/>
              <p:nvPr/>
            </p:nvSpPr>
            <p:spPr>
              <a:xfrm rot="5400000">
                <a:off x="8330304" y="834927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29"/>
              <p:cNvSpPr/>
              <p:nvPr/>
            </p:nvSpPr>
            <p:spPr>
              <a:xfrm rot="5400000">
                <a:off x="8521383" y="7069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29"/>
              <p:cNvSpPr/>
              <p:nvPr/>
            </p:nvSpPr>
            <p:spPr>
              <a:xfrm rot="5400000">
                <a:off x="8734206" y="51189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29"/>
              <p:cNvSpPr/>
              <p:nvPr/>
            </p:nvSpPr>
            <p:spPr>
              <a:xfrm rot="5400000">
                <a:off x="8941919" y="46189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29"/>
              <p:cNvSpPr/>
              <p:nvPr/>
            </p:nvSpPr>
            <p:spPr>
              <a:xfrm rot="5400000">
                <a:off x="9570533" y="59044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29"/>
              <p:cNvSpPr/>
              <p:nvPr/>
            </p:nvSpPr>
            <p:spPr>
              <a:xfrm rot="5400000">
                <a:off x="8805109" y="64966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29"/>
              <p:cNvSpPr/>
              <p:nvPr/>
            </p:nvSpPr>
            <p:spPr>
              <a:xfrm rot="5400000">
                <a:off x="8849027" y="59048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29"/>
              <p:cNvSpPr/>
              <p:nvPr/>
            </p:nvSpPr>
            <p:spPr>
              <a:xfrm rot="5400000">
                <a:off x="8876846" y="49170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29"/>
              <p:cNvSpPr/>
              <p:nvPr/>
            </p:nvSpPr>
            <p:spPr>
              <a:xfrm rot="5400000">
                <a:off x="9223326" y="398141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0"/>
                      <a:pt x="334" y="660"/>
                    </a:cubicBezTo>
                    <a:cubicBezTo>
                      <a:pt x="419" y="660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29"/>
              <p:cNvSpPr/>
              <p:nvPr/>
            </p:nvSpPr>
            <p:spPr>
              <a:xfrm rot="5400000">
                <a:off x="9791888" y="39930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29"/>
              <p:cNvSpPr/>
              <p:nvPr/>
            </p:nvSpPr>
            <p:spPr>
              <a:xfrm rot="5400000">
                <a:off x="9669089" y="3716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29"/>
              <p:cNvSpPr/>
              <p:nvPr/>
            </p:nvSpPr>
            <p:spPr>
              <a:xfrm rot="5400000">
                <a:off x="8738785" y="44637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29"/>
              <p:cNvSpPr/>
              <p:nvPr/>
            </p:nvSpPr>
            <p:spPr>
              <a:xfrm rot="5400000">
                <a:off x="8930066" y="37161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29"/>
              <p:cNvSpPr/>
              <p:nvPr/>
            </p:nvSpPr>
            <p:spPr>
              <a:xfrm rot="5400000">
                <a:off x="9403572" y="30071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29"/>
              <p:cNvSpPr/>
              <p:nvPr/>
            </p:nvSpPr>
            <p:spPr>
              <a:xfrm rot="5400000">
                <a:off x="9676222" y="48524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29"/>
              <p:cNvSpPr/>
              <p:nvPr/>
            </p:nvSpPr>
            <p:spPr>
              <a:xfrm rot="5400000">
                <a:off x="9775333" y="55174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5" y="671"/>
                      <a:pt x="507" y="642"/>
                      <a:pt x="575" y="574"/>
                    </a:cubicBezTo>
                    <a:cubicBezTo>
                      <a:pt x="784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29"/>
              <p:cNvSpPr/>
              <p:nvPr/>
            </p:nvSpPr>
            <p:spPr>
              <a:xfrm rot="5400000">
                <a:off x="8954229" y="77701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29"/>
              <p:cNvSpPr/>
              <p:nvPr/>
            </p:nvSpPr>
            <p:spPr>
              <a:xfrm rot="5400000">
                <a:off x="9166561" y="34010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29"/>
              <p:cNvSpPr/>
              <p:nvPr/>
            </p:nvSpPr>
            <p:spPr>
              <a:xfrm rot="5400000">
                <a:off x="8932457" y="66901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29"/>
              <p:cNvSpPr/>
              <p:nvPr/>
            </p:nvSpPr>
            <p:spPr>
              <a:xfrm rot="5400000">
                <a:off x="9403309" y="60698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29"/>
              <p:cNvSpPr/>
              <p:nvPr/>
            </p:nvSpPr>
            <p:spPr>
              <a:xfrm rot="5400000">
                <a:off x="8850380" y="852120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29"/>
              <p:cNvSpPr/>
              <p:nvPr/>
            </p:nvSpPr>
            <p:spPr>
              <a:xfrm rot="5400000">
                <a:off x="8764819" y="97529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29"/>
              <p:cNvSpPr/>
              <p:nvPr/>
            </p:nvSpPr>
            <p:spPr>
              <a:xfrm rot="5400000">
                <a:off x="9286137" y="68937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29"/>
              <p:cNvSpPr/>
              <p:nvPr/>
            </p:nvSpPr>
            <p:spPr>
              <a:xfrm rot="5400000">
                <a:off x="9389232" y="520644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29"/>
              <p:cNvSpPr/>
              <p:nvPr/>
            </p:nvSpPr>
            <p:spPr>
              <a:xfrm rot="5400000">
                <a:off x="9207337" y="49709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29"/>
              <p:cNvSpPr/>
              <p:nvPr/>
            </p:nvSpPr>
            <p:spPr>
              <a:xfrm rot="5400000">
                <a:off x="9119738" y="73755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29"/>
              <p:cNvSpPr/>
              <p:nvPr/>
            </p:nvSpPr>
            <p:spPr>
              <a:xfrm rot="5400000">
                <a:off x="8628111" y="1098118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29"/>
              <p:cNvSpPr/>
              <p:nvPr/>
            </p:nvSpPr>
            <p:spPr>
              <a:xfrm rot="5400000">
                <a:off x="8775446" y="804602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1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32"/>
                      <a:pt x="166" y="671"/>
                      <a:pt x="340" y="671"/>
                    </a:cubicBezTo>
                    <a:cubicBezTo>
                      <a:pt x="421" y="671"/>
                      <a:pt x="503" y="641"/>
                      <a:pt x="569" y="574"/>
                    </a:cubicBezTo>
                    <a:cubicBezTo>
                      <a:pt x="779" y="364"/>
                      <a:pt x="639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29"/>
              <p:cNvSpPr/>
              <p:nvPr/>
            </p:nvSpPr>
            <p:spPr>
              <a:xfrm rot="5400000">
                <a:off x="8777721" y="71737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29"/>
              <p:cNvSpPr/>
              <p:nvPr/>
            </p:nvSpPr>
            <p:spPr>
              <a:xfrm rot="5400000">
                <a:off x="8081943" y="1198099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lnTo>
                      <a:pt x="1" y="336"/>
                    </a:lnTo>
                    <a:cubicBezTo>
                      <a:pt x="10" y="533"/>
                      <a:pt x="170" y="661"/>
                      <a:pt x="337" y="661"/>
                    </a:cubicBezTo>
                    <a:cubicBezTo>
                      <a:pt x="420" y="661"/>
                      <a:pt x="505" y="629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29"/>
              <p:cNvSpPr/>
              <p:nvPr/>
            </p:nvSpPr>
            <p:spPr>
              <a:xfrm rot="5400000">
                <a:off x="8917712" y="83242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29"/>
              <p:cNvSpPr/>
              <p:nvPr/>
            </p:nvSpPr>
            <p:spPr>
              <a:xfrm rot="5400000">
                <a:off x="8863714" y="9218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29"/>
              <p:cNvSpPr/>
              <p:nvPr/>
            </p:nvSpPr>
            <p:spPr>
              <a:xfrm rot="5400000">
                <a:off x="9473450" y="49158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29"/>
              <p:cNvSpPr/>
              <p:nvPr/>
            </p:nvSpPr>
            <p:spPr>
              <a:xfrm rot="5400000">
                <a:off x="9516995" y="379300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1" y="322"/>
                    </a:cubicBezTo>
                    <a:cubicBezTo>
                      <a:pt x="1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29"/>
              <p:cNvSpPr/>
              <p:nvPr/>
            </p:nvSpPr>
            <p:spPr>
              <a:xfrm rot="5400000">
                <a:off x="8199010" y="116792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29"/>
              <p:cNvSpPr/>
              <p:nvPr/>
            </p:nvSpPr>
            <p:spPr>
              <a:xfrm rot="5400000">
                <a:off x="7838738" y="15402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29"/>
              <p:cNvSpPr/>
              <p:nvPr/>
            </p:nvSpPr>
            <p:spPr>
              <a:xfrm rot="5400000">
                <a:off x="9297998" y="6087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29"/>
              <p:cNvSpPr/>
              <p:nvPr/>
            </p:nvSpPr>
            <p:spPr>
              <a:xfrm rot="5400000">
                <a:off x="9469424" y="649694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29"/>
              <p:cNvSpPr/>
              <p:nvPr/>
            </p:nvSpPr>
            <p:spPr>
              <a:xfrm rot="5400000">
                <a:off x="9439579" y="398134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29"/>
              <p:cNvSpPr/>
              <p:nvPr/>
            </p:nvSpPr>
            <p:spPr>
              <a:xfrm rot="5400000">
                <a:off x="9126487" y="60877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29"/>
              <p:cNvSpPr/>
              <p:nvPr/>
            </p:nvSpPr>
            <p:spPr>
              <a:xfrm rot="5400000">
                <a:off x="9029507" y="64163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29"/>
              <p:cNvSpPr/>
              <p:nvPr/>
            </p:nvSpPr>
            <p:spPr>
              <a:xfrm rot="5400000">
                <a:off x="8641013" y="65807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29"/>
              <p:cNvSpPr/>
              <p:nvPr/>
            </p:nvSpPr>
            <p:spPr>
              <a:xfrm rot="5400000">
                <a:off x="8778239" y="65182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29"/>
              <p:cNvSpPr/>
              <p:nvPr/>
            </p:nvSpPr>
            <p:spPr>
              <a:xfrm rot="5400000">
                <a:off x="8685018" y="548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29"/>
              <p:cNvSpPr/>
              <p:nvPr/>
            </p:nvSpPr>
            <p:spPr>
              <a:xfrm rot="5400000">
                <a:off x="8488121" y="78003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29"/>
              <p:cNvSpPr/>
              <p:nvPr/>
            </p:nvSpPr>
            <p:spPr>
              <a:xfrm rot="5400000">
                <a:off x="8567663" y="833717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29"/>
              <p:cNvSpPr/>
              <p:nvPr/>
            </p:nvSpPr>
            <p:spPr>
              <a:xfrm rot="5400000">
                <a:off x="8700224" y="675353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29"/>
              <p:cNvSpPr/>
              <p:nvPr/>
            </p:nvSpPr>
            <p:spPr>
              <a:xfrm rot="5400000">
                <a:off x="8858329" y="39825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29"/>
              <p:cNvSpPr/>
              <p:nvPr/>
            </p:nvSpPr>
            <p:spPr>
              <a:xfrm rot="5400000">
                <a:off x="9313432" y="43851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29"/>
              <p:cNvSpPr/>
              <p:nvPr/>
            </p:nvSpPr>
            <p:spPr>
              <a:xfrm rot="5400000">
                <a:off x="8919555" y="55215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29"/>
              <p:cNvSpPr/>
              <p:nvPr/>
            </p:nvSpPr>
            <p:spPr>
              <a:xfrm rot="5400000">
                <a:off x="8915667" y="55713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2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29"/>
              <p:cNvSpPr/>
              <p:nvPr/>
            </p:nvSpPr>
            <p:spPr>
              <a:xfrm rot="5400000">
                <a:off x="8637183" y="102903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29"/>
              <p:cNvSpPr/>
              <p:nvPr/>
            </p:nvSpPr>
            <p:spPr>
              <a:xfrm rot="5400000">
                <a:off x="8690403" y="7912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29"/>
              <p:cNvSpPr/>
              <p:nvPr/>
            </p:nvSpPr>
            <p:spPr>
              <a:xfrm rot="5400000">
                <a:off x="7938803" y="143079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64" y="1"/>
                      <a:pt x="10" y="141"/>
                      <a:pt x="10" y="323"/>
                    </a:cubicBezTo>
                    <a:cubicBezTo>
                      <a:pt x="1" y="533"/>
                      <a:pt x="167" y="671"/>
                      <a:pt x="341" y="671"/>
                    </a:cubicBezTo>
                    <a:cubicBezTo>
                      <a:pt x="421" y="671"/>
                      <a:pt x="503" y="641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29"/>
              <p:cNvSpPr/>
              <p:nvPr/>
            </p:nvSpPr>
            <p:spPr>
              <a:xfrm rot="5400000">
                <a:off x="8433950" y="114575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29"/>
              <p:cNvSpPr/>
              <p:nvPr/>
            </p:nvSpPr>
            <p:spPr>
              <a:xfrm rot="5400000">
                <a:off x="8566943" y="114494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29"/>
              <p:cNvSpPr/>
              <p:nvPr/>
            </p:nvSpPr>
            <p:spPr>
              <a:xfrm rot="5400000">
                <a:off x="8385972" y="12614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29"/>
              <p:cNvSpPr/>
              <p:nvPr/>
            </p:nvSpPr>
            <p:spPr>
              <a:xfrm rot="5400000">
                <a:off x="8280107" y="12431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29"/>
              <p:cNvSpPr/>
              <p:nvPr/>
            </p:nvSpPr>
            <p:spPr>
              <a:xfrm rot="5400000">
                <a:off x="8509317" y="108812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29"/>
              <p:cNvSpPr/>
              <p:nvPr/>
            </p:nvSpPr>
            <p:spPr>
              <a:xfrm rot="5400000">
                <a:off x="8359506" y="944823"/>
                <a:ext cx="4498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29"/>
              <p:cNvSpPr/>
              <p:nvPr/>
            </p:nvSpPr>
            <p:spPr>
              <a:xfrm rot="5400000">
                <a:off x="8298971" y="108167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50" y="1"/>
                    </a:moveTo>
                    <a:cubicBezTo>
                      <a:pt x="168" y="1"/>
                      <a:pt x="14" y="140"/>
                      <a:pt x="14" y="322"/>
                    </a:cubicBezTo>
                    <a:lnTo>
                      <a:pt x="0" y="322"/>
                    </a:ln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5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29"/>
              <p:cNvSpPr/>
              <p:nvPr/>
            </p:nvSpPr>
            <p:spPr>
              <a:xfrm rot="5400000">
                <a:off x="8185043" y="107574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29"/>
              <p:cNvSpPr/>
              <p:nvPr/>
            </p:nvSpPr>
            <p:spPr>
              <a:xfrm rot="5400000">
                <a:off x="8176173" y="133043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29"/>
              <p:cNvSpPr/>
              <p:nvPr/>
            </p:nvSpPr>
            <p:spPr>
              <a:xfrm rot="5400000">
                <a:off x="8020371" y="1544643"/>
                <a:ext cx="4498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29"/>
              <p:cNvSpPr/>
              <p:nvPr/>
            </p:nvSpPr>
            <p:spPr>
              <a:xfrm rot="5400000">
                <a:off x="7939079" y="16042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0" name="Google Shape;8700;p29"/>
            <p:cNvGrpSpPr/>
            <p:nvPr/>
          </p:nvGrpSpPr>
          <p:grpSpPr>
            <a:xfrm rot="-8017680">
              <a:off x="7547835" y="-845839"/>
              <a:ext cx="1476643" cy="1837651"/>
              <a:chOff x="7664649" y="-868807"/>
              <a:chExt cx="1742209" cy="2168143"/>
            </a:xfrm>
          </p:grpSpPr>
          <p:sp>
            <p:nvSpPr>
              <p:cNvPr id="8701" name="Google Shape;8701;p29"/>
              <p:cNvSpPr/>
              <p:nvPr/>
            </p:nvSpPr>
            <p:spPr>
              <a:xfrm rot="5400000">
                <a:off x="7451683" y="-655841"/>
                <a:ext cx="2168143" cy="1742209"/>
              </a:xfrm>
              <a:custGeom>
                <a:avLst/>
                <a:gdLst/>
                <a:ahLst/>
                <a:cxnLst/>
                <a:rect l="l" t="t" r="r" b="b"/>
                <a:pathLst>
                  <a:path w="37643" h="30248" extrusionOk="0">
                    <a:moveTo>
                      <a:pt x="12958" y="5872"/>
                    </a:moveTo>
                    <a:cubicBezTo>
                      <a:pt x="13028" y="5914"/>
                      <a:pt x="13098" y="5970"/>
                      <a:pt x="13182" y="6012"/>
                    </a:cubicBezTo>
                    <a:cubicBezTo>
                      <a:pt x="13112" y="5984"/>
                      <a:pt x="13042" y="5942"/>
                      <a:pt x="12986" y="5914"/>
                    </a:cubicBezTo>
                    <a:lnTo>
                      <a:pt x="12958" y="5886"/>
                    </a:lnTo>
                    <a:lnTo>
                      <a:pt x="12958" y="5872"/>
                    </a:lnTo>
                    <a:close/>
                    <a:moveTo>
                      <a:pt x="37642" y="29366"/>
                    </a:moveTo>
                    <a:cubicBezTo>
                      <a:pt x="37642" y="29369"/>
                      <a:pt x="37641" y="29371"/>
                      <a:pt x="37641" y="29374"/>
                    </a:cubicBezTo>
                    <a:lnTo>
                      <a:pt x="37641" y="29374"/>
                    </a:lnTo>
                    <a:cubicBezTo>
                      <a:pt x="37641" y="29376"/>
                      <a:pt x="37642" y="29378"/>
                      <a:pt x="37642" y="29380"/>
                    </a:cubicBezTo>
                    <a:lnTo>
                      <a:pt x="37642" y="29366"/>
                    </a:lnTo>
                    <a:close/>
                    <a:moveTo>
                      <a:pt x="3236" y="0"/>
                    </a:moveTo>
                    <a:cubicBezTo>
                      <a:pt x="3110" y="0"/>
                      <a:pt x="2992" y="16"/>
                      <a:pt x="2883" y="50"/>
                    </a:cubicBezTo>
                    <a:cubicBezTo>
                      <a:pt x="2184" y="232"/>
                      <a:pt x="1414" y="2205"/>
                      <a:pt x="1414" y="2835"/>
                    </a:cubicBezTo>
                    <a:cubicBezTo>
                      <a:pt x="1008" y="3381"/>
                      <a:pt x="1078" y="4080"/>
                      <a:pt x="882" y="4696"/>
                    </a:cubicBezTo>
                    <a:lnTo>
                      <a:pt x="882" y="4682"/>
                    </a:lnTo>
                    <a:lnTo>
                      <a:pt x="882" y="4682"/>
                    </a:lnTo>
                    <a:cubicBezTo>
                      <a:pt x="1" y="9342"/>
                      <a:pt x="1008" y="14268"/>
                      <a:pt x="3023" y="18564"/>
                    </a:cubicBezTo>
                    <a:cubicBezTo>
                      <a:pt x="3640" y="17491"/>
                      <a:pt x="5734" y="13064"/>
                      <a:pt x="6440" y="13064"/>
                    </a:cubicBezTo>
                    <a:cubicBezTo>
                      <a:pt x="6711" y="13064"/>
                      <a:pt x="6778" y="13715"/>
                      <a:pt x="6479" y="15457"/>
                    </a:cubicBezTo>
                    <a:lnTo>
                      <a:pt x="6479" y="15443"/>
                    </a:lnTo>
                    <a:cubicBezTo>
                      <a:pt x="6144" y="17444"/>
                      <a:pt x="5360" y="19361"/>
                      <a:pt x="4660" y="21250"/>
                    </a:cubicBezTo>
                    <a:cubicBezTo>
                      <a:pt x="6270" y="23531"/>
                      <a:pt x="8872" y="25602"/>
                      <a:pt x="11405" y="26680"/>
                    </a:cubicBezTo>
                    <a:cubicBezTo>
                      <a:pt x="12581" y="27323"/>
                      <a:pt x="13910" y="27673"/>
                      <a:pt x="15155" y="28191"/>
                    </a:cubicBezTo>
                    <a:cubicBezTo>
                      <a:pt x="15631" y="25868"/>
                      <a:pt x="16219" y="23573"/>
                      <a:pt x="16653" y="21236"/>
                    </a:cubicBezTo>
                    <a:lnTo>
                      <a:pt x="16653" y="21236"/>
                    </a:lnTo>
                    <a:cubicBezTo>
                      <a:pt x="16650" y="21241"/>
                      <a:pt x="16648" y="21245"/>
                      <a:pt x="16647" y="21249"/>
                    </a:cubicBezTo>
                    <a:lnTo>
                      <a:pt x="16647" y="21249"/>
                    </a:lnTo>
                    <a:cubicBezTo>
                      <a:pt x="17007" y="18746"/>
                      <a:pt x="17308" y="17776"/>
                      <a:pt x="17551" y="17776"/>
                    </a:cubicBezTo>
                    <a:cubicBezTo>
                      <a:pt x="18313" y="17776"/>
                      <a:pt x="18506" y="27315"/>
                      <a:pt x="18178" y="29031"/>
                    </a:cubicBezTo>
                    <a:cubicBezTo>
                      <a:pt x="20305" y="29380"/>
                      <a:pt x="22446" y="29716"/>
                      <a:pt x="24587" y="30010"/>
                    </a:cubicBezTo>
                    <a:cubicBezTo>
                      <a:pt x="25007" y="28359"/>
                      <a:pt x="24825" y="26470"/>
                      <a:pt x="25356" y="24916"/>
                    </a:cubicBezTo>
                    <a:cubicBezTo>
                      <a:pt x="26406" y="25098"/>
                      <a:pt x="27497" y="29142"/>
                      <a:pt x="27931" y="30234"/>
                    </a:cubicBezTo>
                    <a:cubicBezTo>
                      <a:pt x="28295" y="30243"/>
                      <a:pt x="28661" y="30248"/>
                      <a:pt x="29028" y="30248"/>
                    </a:cubicBezTo>
                    <a:cubicBezTo>
                      <a:pt x="31451" y="30248"/>
                      <a:pt x="33921" y="30057"/>
                      <a:pt x="36327" y="29814"/>
                    </a:cubicBezTo>
                    <a:lnTo>
                      <a:pt x="36313" y="29814"/>
                    </a:lnTo>
                    <a:cubicBezTo>
                      <a:pt x="36731" y="29731"/>
                      <a:pt x="37510" y="29938"/>
                      <a:pt x="37641" y="29374"/>
                    </a:cubicBezTo>
                    <a:lnTo>
                      <a:pt x="37641" y="29374"/>
                    </a:lnTo>
                    <a:cubicBezTo>
                      <a:pt x="36239" y="23920"/>
                      <a:pt x="31680" y="19723"/>
                      <a:pt x="27847" y="15807"/>
                    </a:cubicBezTo>
                    <a:lnTo>
                      <a:pt x="27833" y="15793"/>
                    </a:lnTo>
                    <a:cubicBezTo>
                      <a:pt x="25454" y="13750"/>
                      <a:pt x="23006" y="11763"/>
                      <a:pt x="20529" y="9846"/>
                    </a:cubicBezTo>
                    <a:cubicBezTo>
                      <a:pt x="18164" y="7971"/>
                      <a:pt x="15477" y="6613"/>
                      <a:pt x="12916" y="5004"/>
                    </a:cubicBezTo>
                    <a:cubicBezTo>
                      <a:pt x="10971" y="3843"/>
                      <a:pt x="9054" y="2611"/>
                      <a:pt x="7053" y="1576"/>
                    </a:cubicBezTo>
                    <a:cubicBezTo>
                      <a:pt x="6073" y="1211"/>
                      <a:pt x="4348" y="0"/>
                      <a:pt x="32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29"/>
              <p:cNvSpPr/>
              <p:nvPr/>
            </p:nvSpPr>
            <p:spPr>
              <a:xfrm rot="5400000">
                <a:off x="8500447" y="-499665"/>
                <a:ext cx="58" cy="1670"/>
              </a:xfrm>
              <a:custGeom>
                <a:avLst/>
                <a:gdLst/>
                <a:ahLst/>
                <a:cxnLst/>
                <a:rect l="l" t="t" r="r" b="b"/>
                <a:pathLst>
                  <a:path w="1" h="29" extrusionOk="0">
                    <a:moveTo>
                      <a:pt x="1" y="29"/>
                    </a:moveTo>
                    <a:cubicBezTo>
                      <a:pt x="1" y="15"/>
                      <a:pt x="1" y="15"/>
                      <a:pt x="1" y="1"/>
                    </a:cubicBezTo>
                    <a:cubicBezTo>
                      <a:pt x="1" y="15"/>
                      <a:pt x="1" y="15"/>
                      <a:pt x="1" y="29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29"/>
              <p:cNvSpPr/>
              <p:nvPr/>
            </p:nvSpPr>
            <p:spPr>
              <a:xfrm rot="5400000">
                <a:off x="7730570" y="359143"/>
                <a:ext cx="41931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3" extrusionOk="0">
                    <a:moveTo>
                      <a:pt x="372" y="0"/>
                    </a:moveTo>
                    <a:cubicBezTo>
                      <a:pt x="356" y="0"/>
                      <a:pt x="339" y="1"/>
                      <a:pt x="322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96"/>
                    </a:cubicBezTo>
                    <a:cubicBezTo>
                      <a:pt x="14" y="480"/>
                      <a:pt x="70" y="564"/>
                      <a:pt x="140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29"/>
              <p:cNvSpPr/>
              <p:nvPr/>
            </p:nvSpPr>
            <p:spPr>
              <a:xfrm rot="5400000">
                <a:off x="7855470" y="295469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73" y="0"/>
                    </a:moveTo>
                    <a:cubicBezTo>
                      <a:pt x="356" y="0"/>
                      <a:pt x="340" y="1"/>
                      <a:pt x="323" y="4"/>
                    </a:cubicBezTo>
                    <a:cubicBezTo>
                      <a:pt x="239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57" y="564"/>
                      <a:pt x="141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8" y="713"/>
                      <a:pt x="572" y="666"/>
                      <a:pt x="645" y="578"/>
                    </a:cubicBezTo>
                    <a:cubicBezTo>
                      <a:pt x="701" y="508"/>
                      <a:pt x="729" y="410"/>
                      <a:pt x="715" y="312"/>
                    </a:cubicBezTo>
                    <a:cubicBezTo>
                      <a:pt x="715" y="228"/>
                      <a:pt x="659" y="144"/>
                      <a:pt x="589" y="74"/>
                    </a:cubicBezTo>
                    <a:cubicBezTo>
                      <a:pt x="531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29"/>
              <p:cNvSpPr/>
              <p:nvPr/>
            </p:nvSpPr>
            <p:spPr>
              <a:xfrm rot="5400000">
                <a:off x="7845217" y="233666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0"/>
                    </a:moveTo>
                    <a:cubicBezTo>
                      <a:pt x="356" y="0"/>
                      <a:pt x="339" y="1"/>
                      <a:pt x="322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82"/>
                    </a:cubicBezTo>
                    <a:cubicBezTo>
                      <a:pt x="14" y="480"/>
                      <a:pt x="70" y="564"/>
                      <a:pt x="140" y="619"/>
                    </a:cubicBezTo>
                    <a:cubicBezTo>
                      <a:pt x="210" y="676"/>
                      <a:pt x="293" y="705"/>
                      <a:pt x="375" y="705"/>
                    </a:cubicBezTo>
                    <a:cubicBezTo>
                      <a:pt x="476" y="705"/>
                      <a:pt x="575" y="662"/>
                      <a:pt x="644" y="578"/>
                    </a:cubicBezTo>
                    <a:cubicBezTo>
                      <a:pt x="700" y="494"/>
                      <a:pt x="728" y="410"/>
                      <a:pt x="714" y="312"/>
                    </a:cubicBezTo>
                    <a:cubicBezTo>
                      <a:pt x="714" y="214"/>
                      <a:pt x="658" y="130"/>
                      <a:pt x="588" y="74"/>
                    </a:cubicBezTo>
                    <a:cubicBezTo>
                      <a:pt x="530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29"/>
              <p:cNvSpPr/>
              <p:nvPr/>
            </p:nvSpPr>
            <p:spPr>
              <a:xfrm rot="5400000">
                <a:off x="8035635" y="254459"/>
                <a:ext cx="41931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0" extrusionOk="0">
                    <a:moveTo>
                      <a:pt x="366" y="0"/>
                    </a:moveTo>
                    <a:cubicBezTo>
                      <a:pt x="261" y="0"/>
                      <a:pt x="157" y="47"/>
                      <a:pt x="84" y="135"/>
                    </a:cubicBezTo>
                    <a:cubicBezTo>
                      <a:pt x="28" y="205"/>
                      <a:pt x="0" y="289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10" y="681"/>
                      <a:pt x="308" y="709"/>
                      <a:pt x="406" y="709"/>
                    </a:cubicBezTo>
                    <a:cubicBezTo>
                      <a:pt x="490" y="695"/>
                      <a:pt x="574" y="653"/>
                      <a:pt x="644" y="583"/>
                    </a:cubicBezTo>
                    <a:cubicBezTo>
                      <a:pt x="700" y="499"/>
                      <a:pt x="728" y="415"/>
                      <a:pt x="714" y="317"/>
                    </a:cubicBezTo>
                    <a:cubicBezTo>
                      <a:pt x="714" y="219"/>
                      <a:pt x="658" y="135"/>
                      <a:pt x="588" y="79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29"/>
              <p:cNvSpPr/>
              <p:nvPr/>
            </p:nvSpPr>
            <p:spPr>
              <a:xfrm rot="5400000">
                <a:off x="8168771" y="232370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1"/>
                    </a:moveTo>
                    <a:cubicBezTo>
                      <a:pt x="254" y="1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1"/>
                      <a:pt x="261" y="708"/>
                      <a:pt x="342" y="708"/>
                    </a:cubicBezTo>
                    <a:cubicBezTo>
                      <a:pt x="359" y="708"/>
                      <a:pt x="375" y="707"/>
                      <a:pt x="392" y="704"/>
                    </a:cubicBezTo>
                    <a:cubicBezTo>
                      <a:pt x="490" y="704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6"/>
                      <a:pt x="430" y="1"/>
                      <a:pt x="35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29"/>
              <p:cNvSpPr/>
              <p:nvPr/>
            </p:nvSpPr>
            <p:spPr>
              <a:xfrm rot="5400000">
                <a:off x="8007441" y="-396767"/>
                <a:ext cx="41989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0" extrusionOk="0">
                    <a:moveTo>
                      <a:pt x="368" y="1"/>
                    </a:moveTo>
                    <a:cubicBezTo>
                      <a:pt x="264" y="1"/>
                      <a:pt x="163" y="48"/>
                      <a:pt x="99" y="136"/>
                    </a:cubicBezTo>
                    <a:cubicBezTo>
                      <a:pt x="29" y="206"/>
                      <a:pt x="1" y="290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11" y="682"/>
                      <a:pt x="309" y="710"/>
                      <a:pt x="406" y="710"/>
                    </a:cubicBezTo>
                    <a:cubicBezTo>
                      <a:pt x="504" y="696"/>
                      <a:pt x="588" y="654"/>
                      <a:pt x="644" y="584"/>
                    </a:cubicBezTo>
                    <a:cubicBezTo>
                      <a:pt x="700" y="500"/>
                      <a:pt x="728" y="416"/>
                      <a:pt x="728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7"/>
                      <a:pt x="445" y="1"/>
                      <a:pt x="36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29"/>
              <p:cNvSpPr/>
              <p:nvPr/>
            </p:nvSpPr>
            <p:spPr>
              <a:xfrm rot="5400000">
                <a:off x="8109763" y="-535894"/>
                <a:ext cx="41182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3" extrusionOk="0">
                    <a:moveTo>
                      <a:pt x="372" y="0"/>
                    </a:moveTo>
                    <a:cubicBezTo>
                      <a:pt x="356" y="0"/>
                      <a:pt x="339" y="2"/>
                      <a:pt x="323" y="4"/>
                    </a:cubicBezTo>
                    <a:cubicBezTo>
                      <a:pt x="225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2" y="687"/>
                      <a:pt x="270" y="713"/>
                      <a:pt x="348" y="713"/>
                    </a:cubicBezTo>
                    <a:cubicBezTo>
                      <a:pt x="454" y="713"/>
                      <a:pt x="558" y="666"/>
                      <a:pt x="631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9" y="144"/>
                      <a:pt x="589" y="74"/>
                    </a:cubicBezTo>
                    <a:cubicBezTo>
                      <a:pt x="519" y="28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29"/>
              <p:cNvSpPr/>
              <p:nvPr/>
            </p:nvSpPr>
            <p:spPr>
              <a:xfrm rot="5400000">
                <a:off x="8098502" y="-439159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65" y="0"/>
                    </a:moveTo>
                    <a:cubicBezTo>
                      <a:pt x="350" y="0"/>
                      <a:pt x="336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14"/>
                      <a:pt x="0" y="298"/>
                      <a:pt x="0" y="396"/>
                    </a:cubicBezTo>
                    <a:cubicBezTo>
                      <a:pt x="14" y="494"/>
                      <a:pt x="56" y="578"/>
                      <a:pt x="126" y="634"/>
                    </a:cubicBezTo>
                    <a:cubicBezTo>
                      <a:pt x="191" y="687"/>
                      <a:pt x="270" y="713"/>
                      <a:pt x="348" y="713"/>
                    </a:cubicBezTo>
                    <a:cubicBezTo>
                      <a:pt x="453" y="713"/>
                      <a:pt x="557" y="666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88"/>
                    </a:cubicBezTo>
                    <a:cubicBezTo>
                      <a:pt x="515" y="30"/>
                      <a:pt x="438" y="0"/>
                      <a:pt x="36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29"/>
              <p:cNvSpPr/>
              <p:nvPr/>
            </p:nvSpPr>
            <p:spPr>
              <a:xfrm rot="5400000">
                <a:off x="8389600" y="-481723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70" y="1"/>
                    </a:moveTo>
                    <a:cubicBezTo>
                      <a:pt x="354" y="1"/>
                      <a:pt x="339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1" y="683"/>
                      <a:pt x="278" y="707"/>
                      <a:pt x="355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88" y="88"/>
                    </a:cubicBezTo>
                    <a:cubicBezTo>
                      <a:pt x="518" y="30"/>
                      <a:pt x="448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29"/>
              <p:cNvSpPr/>
              <p:nvPr/>
            </p:nvSpPr>
            <p:spPr>
              <a:xfrm rot="5400000">
                <a:off x="8177699" y="-430922"/>
                <a:ext cx="41182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372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25" y="5"/>
                      <a:pt x="141" y="47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5" y="480"/>
                      <a:pt x="57" y="564"/>
                      <a:pt x="127" y="620"/>
                    </a:cubicBezTo>
                    <a:cubicBezTo>
                      <a:pt x="196" y="677"/>
                      <a:pt x="280" y="705"/>
                      <a:pt x="362" y="705"/>
                    </a:cubicBezTo>
                    <a:cubicBezTo>
                      <a:pt x="462" y="705"/>
                      <a:pt x="561" y="663"/>
                      <a:pt x="631" y="578"/>
                    </a:cubicBezTo>
                    <a:cubicBezTo>
                      <a:pt x="687" y="494"/>
                      <a:pt x="715" y="410"/>
                      <a:pt x="715" y="312"/>
                    </a:cubicBezTo>
                    <a:cubicBezTo>
                      <a:pt x="701" y="214"/>
                      <a:pt x="659" y="130"/>
                      <a:pt x="589" y="75"/>
                    </a:cubicBezTo>
                    <a:cubicBezTo>
                      <a:pt x="519" y="28"/>
                      <a:pt x="450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29"/>
              <p:cNvSpPr/>
              <p:nvPr/>
            </p:nvSpPr>
            <p:spPr>
              <a:xfrm rot="5400000">
                <a:off x="8097783" y="-323705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0" y="394"/>
                    </a:cubicBezTo>
                    <a:cubicBezTo>
                      <a:pt x="14" y="492"/>
                      <a:pt x="56" y="576"/>
                      <a:pt x="140" y="632"/>
                    </a:cubicBezTo>
                    <a:cubicBezTo>
                      <a:pt x="198" y="678"/>
                      <a:pt x="275" y="705"/>
                      <a:pt x="348" y="705"/>
                    </a:cubicBezTo>
                    <a:cubicBezTo>
                      <a:pt x="363" y="705"/>
                      <a:pt x="377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8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29"/>
              <p:cNvSpPr/>
              <p:nvPr/>
            </p:nvSpPr>
            <p:spPr>
              <a:xfrm rot="5400000">
                <a:off x="8174646" y="-272760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5"/>
                    </a:cubicBezTo>
                    <a:cubicBezTo>
                      <a:pt x="239" y="19"/>
                      <a:pt x="155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71" y="578"/>
                      <a:pt x="141" y="634"/>
                    </a:cubicBezTo>
                    <a:cubicBezTo>
                      <a:pt x="206" y="688"/>
                      <a:pt x="284" y="714"/>
                      <a:pt x="362" y="714"/>
                    </a:cubicBezTo>
                    <a:cubicBezTo>
                      <a:pt x="467" y="714"/>
                      <a:pt x="572" y="667"/>
                      <a:pt x="644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29"/>
              <p:cNvSpPr/>
              <p:nvPr/>
            </p:nvSpPr>
            <p:spPr>
              <a:xfrm rot="5400000">
                <a:off x="8259516" y="-370013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40" y="620"/>
                    </a:cubicBezTo>
                    <a:cubicBezTo>
                      <a:pt x="203" y="677"/>
                      <a:pt x="286" y="705"/>
                      <a:pt x="368" y="705"/>
                    </a:cubicBezTo>
                    <a:cubicBezTo>
                      <a:pt x="469" y="705"/>
                      <a:pt x="569" y="663"/>
                      <a:pt x="630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29"/>
              <p:cNvSpPr/>
              <p:nvPr/>
            </p:nvSpPr>
            <p:spPr>
              <a:xfrm rot="5400000">
                <a:off x="8354149" y="-336664"/>
                <a:ext cx="41125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8" extrusionOk="0">
                    <a:moveTo>
                      <a:pt x="371" y="0"/>
                    </a:moveTo>
                    <a:cubicBezTo>
                      <a:pt x="355" y="0"/>
                      <a:pt x="339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1" y="682"/>
                      <a:pt x="277" y="707"/>
                      <a:pt x="355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8" y="28"/>
                      <a:pt x="449" y="0"/>
                      <a:pt x="37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29"/>
              <p:cNvSpPr/>
              <p:nvPr/>
            </p:nvSpPr>
            <p:spPr>
              <a:xfrm rot="5400000">
                <a:off x="8563948" y="-464559"/>
                <a:ext cx="41931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3" extrusionOk="0">
                    <a:moveTo>
                      <a:pt x="380" y="0"/>
                    </a:moveTo>
                    <a:cubicBezTo>
                      <a:pt x="365" y="0"/>
                      <a:pt x="350" y="1"/>
                      <a:pt x="336" y="4"/>
                    </a:cubicBezTo>
                    <a:cubicBezTo>
                      <a:pt x="238" y="18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96"/>
                    </a:cubicBezTo>
                    <a:cubicBezTo>
                      <a:pt x="14" y="480"/>
                      <a:pt x="70" y="563"/>
                      <a:pt x="140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29"/>
              <p:cNvSpPr/>
              <p:nvPr/>
            </p:nvSpPr>
            <p:spPr>
              <a:xfrm rot="5400000">
                <a:off x="8632259" y="-419633"/>
                <a:ext cx="41182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372" y="1"/>
                    </a:moveTo>
                    <a:cubicBezTo>
                      <a:pt x="356" y="1"/>
                      <a:pt x="339" y="2"/>
                      <a:pt x="323" y="4"/>
                    </a:cubicBezTo>
                    <a:cubicBezTo>
                      <a:pt x="225" y="4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04" y="677"/>
                      <a:pt x="284" y="705"/>
                      <a:pt x="364" y="705"/>
                    </a:cubicBezTo>
                    <a:cubicBezTo>
                      <a:pt x="462" y="705"/>
                      <a:pt x="561" y="663"/>
                      <a:pt x="631" y="578"/>
                    </a:cubicBezTo>
                    <a:cubicBezTo>
                      <a:pt x="687" y="508"/>
                      <a:pt x="715" y="410"/>
                      <a:pt x="715" y="312"/>
                    </a:cubicBezTo>
                    <a:cubicBezTo>
                      <a:pt x="701" y="228"/>
                      <a:pt x="659" y="130"/>
                      <a:pt x="589" y="74"/>
                    </a:cubicBezTo>
                    <a:cubicBezTo>
                      <a:pt x="519" y="28"/>
                      <a:pt x="449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29"/>
              <p:cNvSpPr/>
              <p:nvPr/>
            </p:nvSpPr>
            <p:spPr>
              <a:xfrm rot="5400000">
                <a:off x="8446679" y="-452061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70" y="0"/>
                    </a:moveTo>
                    <a:cubicBezTo>
                      <a:pt x="354" y="0"/>
                      <a:pt x="338" y="1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77"/>
                      <a:pt x="140" y="633"/>
                    </a:cubicBezTo>
                    <a:cubicBezTo>
                      <a:pt x="200" y="687"/>
                      <a:pt x="277" y="713"/>
                      <a:pt x="355" y="713"/>
                    </a:cubicBezTo>
                    <a:cubicBezTo>
                      <a:pt x="460" y="713"/>
                      <a:pt x="566" y="666"/>
                      <a:pt x="630" y="577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88" y="88"/>
                    </a:cubicBezTo>
                    <a:cubicBezTo>
                      <a:pt x="518" y="29"/>
                      <a:pt x="448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29"/>
              <p:cNvSpPr/>
              <p:nvPr/>
            </p:nvSpPr>
            <p:spPr>
              <a:xfrm rot="5400000">
                <a:off x="8174819" y="-552280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73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25" y="19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41" y="634"/>
                    </a:cubicBezTo>
                    <a:cubicBezTo>
                      <a:pt x="199" y="681"/>
                      <a:pt x="276" y="708"/>
                      <a:pt x="349" y="708"/>
                    </a:cubicBezTo>
                    <a:cubicBezTo>
                      <a:pt x="364" y="708"/>
                      <a:pt x="378" y="707"/>
                      <a:pt x="393" y="704"/>
                    </a:cubicBezTo>
                    <a:cubicBezTo>
                      <a:pt x="491" y="690"/>
                      <a:pt x="575" y="648"/>
                      <a:pt x="631" y="578"/>
                    </a:cubicBezTo>
                    <a:cubicBezTo>
                      <a:pt x="687" y="508"/>
                      <a:pt x="729" y="410"/>
                      <a:pt x="715" y="312"/>
                    </a:cubicBezTo>
                    <a:cubicBezTo>
                      <a:pt x="701" y="228"/>
                      <a:pt x="659" y="144"/>
                      <a:pt x="589" y="74"/>
                    </a:cubicBezTo>
                    <a:cubicBezTo>
                      <a:pt x="531" y="28"/>
                      <a:pt x="454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29"/>
              <p:cNvSpPr/>
              <p:nvPr/>
            </p:nvSpPr>
            <p:spPr>
              <a:xfrm rot="5400000">
                <a:off x="8286530" y="-535663"/>
                <a:ext cx="41989" cy="414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9" extrusionOk="0">
                    <a:moveTo>
                      <a:pt x="372" y="1"/>
                    </a:moveTo>
                    <a:cubicBezTo>
                      <a:pt x="355" y="1"/>
                      <a:pt x="339" y="2"/>
                      <a:pt x="323" y="4"/>
                    </a:cubicBezTo>
                    <a:cubicBezTo>
                      <a:pt x="239" y="18"/>
                      <a:pt x="141" y="60"/>
                      <a:pt x="85" y="130"/>
                    </a:cubicBezTo>
                    <a:cubicBezTo>
                      <a:pt x="29" y="214"/>
                      <a:pt x="1" y="298"/>
                      <a:pt x="15" y="396"/>
                    </a:cubicBezTo>
                    <a:cubicBezTo>
                      <a:pt x="15" y="494"/>
                      <a:pt x="57" y="578"/>
                      <a:pt x="141" y="634"/>
                    </a:cubicBezTo>
                    <a:cubicBezTo>
                      <a:pt x="211" y="690"/>
                      <a:pt x="309" y="718"/>
                      <a:pt x="393" y="718"/>
                    </a:cubicBezTo>
                    <a:cubicBezTo>
                      <a:pt x="491" y="704"/>
                      <a:pt x="575" y="662"/>
                      <a:pt x="645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00" y="228"/>
                      <a:pt x="659" y="144"/>
                      <a:pt x="589" y="88"/>
                    </a:cubicBezTo>
                    <a:cubicBezTo>
                      <a:pt x="530" y="30"/>
                      <a:pt x="452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29"/>
              <p:cNvSpPr/>
              <p:nvPr/>
            </p:nvSpPr>
            <p:spPr>
              <a:xfrm rot="5400000">
                <a:off x="8040300" y="-194513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9" y="1"/>
                    </a:moveTo>
                    <a:cubicBezTo>
                      <a:pt x="256" y="1"/>
                      <a:pt x="155" y="47"/>
                      <a:pt x="85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29" y="483"/>
                      <a:pt x="71" y="567"/>
                      <a:pt x="141" y="637"/>
                    </a:cubicBezTo>
                    <a:cubicBezTo>
                      <a:pt x="199" y="683"/>
                      <a:pt x="276" y="711"/>
                      <a:pt x="356" y="711"/>
                    </a:cubicBezTo>
                    <a:cubicBezTo>
                      <a:pt x="373" y="711"/>
                      <a:pt x="390" y="709"/>
                      <a:pt x="407" y="707"/>
                    </a:cubicBezTo>
                    <a:cubicBezTo>
                      <a:pt x="491" y="693"/>
                      <a:pt x="589" y="651"/>
                      <a:pt x="645" y="581"/>
                    </a:cubicBezTo>
                    <a:cubicBezTo>
                      <a:pt x="701" y="511"/>
                      <a:pt x="729" y="413"/>
                      <a:pt x="729" y="329"/>
                    </a:cubicBezTo>
                    <a:cubicBezTo>
                      <a:pt x="715" y="231"/>
                      <a:pt x="673" y="147"/>
                      <a:pt x="589" y="91"/>
                    </a:cubicBezTo>
                    <a:cubicBezTo>
                      <a:pt x="521" y="30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29"/>
              <p:cNvSpPr/>
              <p:nvPr/>
            </p:nvSpPr>
            <p:spPr>
              <a:xfrm rot="5400000">
                <a:off x="7885824" y="-149242"/>
                <a:ext cx="41989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7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07" y="681"/>
                      <a:pt x="288" y="706"/>
                      <a:pt x="367" y="706"/>
                    </a:cubicBezTo>
                    <a:cubicBezTo>
                      <a:pt x="471" y="706"/>
                      <a:pt x="573" y="663"/>
                      <a:pt x="644" y="584"/>
                    </a:cubicBezTo>
                    <a:cubicBezTo>
                      <a:pt x="700" y="500"/>
                      <a:pt x="728" y="416"/>
                      <a:pt x="714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29"/>
              <p:cNvSpPr/>
              <p:nvPr/>
            </p:nvSpPr>
            <p:spPr>
              <a:xfrm rot="5400000">
                <a:off x="7937604" y="-313798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4" y="1"/>
                    </a:moveTo>
                    <a:cubicBezTo>
                      <a:pt x="253" y="1"/>
                      <a:pt x="154" y="43"/>
                      <a:pt x="85" y="127"/>
                    </a:cubicBezTo>
                    <a:cubicBezTo>
                      <a:pt x="29" y="211"/>
                      <a:pt x="1" y="295"/>
                      <a:pt x="1" y="393"/>
                    </a:cubicBezTo>
                    <a:cubicBezTo>
                      <a:pt x="15" y="491"/>
                      <a:pt x="57" y="575"/>
                      <a:pt x="141" y="631"/>
                    </a:cubicBezTo>
                    <a:cubicBezTo>
                      <a:pt x="206" y="685"/>
                      <a:pt x="285" y="711"/>
                      <a:pt x="362" y="711"/>
                    </a:cubicBezTo>
                    <a:cubicBezTo>
                      <a:pt x="468" y="711"/>
                      <a:pt x="572" y="664"/>
                      <a:pt x="645" y="575"/>
                    </a:cubicBezTo>
                    <a:cubicBezTo>
                      <a:pt x="701" y="505"/>
                      <a:pt x="729" y="407"/>
                      <a:pt x="715" y="323"/>
                    </a:cubicBezTo>
                    <a:cubicBezTo>
                      <a:pt x="715" y="225"/>
                      <a:pt x="659" y="141"/>
                      <a:pt x="589" y="86"/>
                    </a:cubicBezTo>
                    <a:cubicBezTo>
                      <a:pt x="519" y="29"/>
                      <a:pt x="436" y="1"/>
                      <a:pt x="35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29"/>
              <p:cNvSpPr/>
              <p:nvPr/>
            </p:nvSpPr>
            <p:spPr>
              <a:xfrm rot="5400000">
                <a:off x="8265881" y="-266136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81" y="1"/>
                    </a:moveTo>
                    <a:cubicBezTo>
                      <a:pt x="366" y="1"/>
                      <a:pt x="351" y="2"/>
                      <a:pt x="336" y="4"/>
                    </a:cubicBezTo>
                    <a:cubicBezTo>
                      <a:pt x="238" y="4"/>
                      <a:pt x="154" y="60"/>
                      <a:pt x="99" y="130"/>
                    </a:cubicBezTo>
                    <a:cubicBezTo>
                      <a:pt x="29" y="200"/>
                      <a:pt x="1" y="298"/>
                      <a:pt x="15" y="382"/>
                    </a:cubicBezTo>
                    <a:cubicBezTo>
                      <a:pt x="29" y="480"/>
                      <a:pt x="71" y="564"/>
                      <a:pt x="140" y="634"/>
                    </a:cubicBezTo>
                    <a:cubicBezTo>
                      <a:pt x="207" y="683"/>
                      <a:pt x="287" y="707"/>
                      <a:pt x="367" y="707"/>
                    </a:cubicBezTo>
                    <a:cubicBezTo>
                      <a:pt x="470" y="707"/>
                      <a:pt x="573" y="665"/>
                      <a:pt x="644" y="578"/>
                    </a:cubicBezTo>
                    <a:cubicBezTo>
                      <a:pt x="700" y="508"/>
                      <a:pt x="728" y="410"/>
                      <a:pt x="728" y="312"/>
                    </a:cubicBezTo>
                    <a:cubicBezTo>
                      <a:pt x="714" y="228"/>
                      <a:pt x="672" y="144"/>
                      <a:pt x="588" y="74"/>
                    </a:cubicBezTo>
                    <a:cubicBezTo>
                      <a:pt x="530" y="28"/>
                      <a:pt x="453" y="1"/>
                      <a:pt x="38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29"/>
              <p:cNvSpPr/>
              <p:nvPr/>
            </p:nvSpPr>
            <p:spPr>
              <a:xfrm rot="5400000">
                <a:off x="8225966" y="-164188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60" y="0"/>
                    </a:moveTo>
                    <a:cubicBezTo>
                      <a:pt x="259" y="0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6" y="680"/>
                      <a:pt x="266" y="707"/>
                      <a:pt x="343" y="707"/>
                    </a:cubicBezTo>
                    <a:cubicBezTo>
                      <a:pt x="359" y="707"/>
                      <a:pt x="376" y="706"/>
                      <a:pt x="393" y="704"/>
                    </a:cubicBezTo>
                    <a:cubicBezTo>
                      <a:pt x="490" y="690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14" y="25"/>
                      <a:pt x="437" y="0"/>
                      <a:pt x="36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29"/>
              <p:cNvSpPr/>
              <p:nvPr/>
            </p:nvSpPr>
            <p:spPr>
              <a:xfrm rot="5400000">
                <a:off x="8462087" y="-222160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0" y="394"/>
                    </a:cubicBezTo>
                    <a:cubicBezTo>
                      <a:pt x="14" y="492"/>
                      <a:pt x="56" y="576"/>
                      <a:pt x="140" y="632"/>
                    </a:cubicBezTo>
                    <a:cubicBezTo>
                      <a:pt x="198" y="678"/>
                      <a:pt x="266" y="705"/>
                      <a:pt x="343" y="705"/>
                    </a:cubicBezTo>
                    <a:cubicBezTo>
                      <a:pt x="359" y="705"/>
                      <a:pt x="375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29"/>
              <p:cNvSpPr/>
              <p:nvPr/>
            </p:nvSpPr>
            <p:spPr>
              <a:xfrm rot="5400000">
                <a:off x="8589348" y="-352475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66" y="1"/>
                    </a:moveTo>
                    <a:cubicBezTo>
                      <a:pt x="261" y="1"/>
                      <a:pt x="157" y="47"/>
                      <a:pt x="84" y="136"/>
                    </a:cubicBezTo>
                    <a:cubicBezTo>
                      <a:pt x="28" y="206"/>
                      <a:pt x="0" y="304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09" y="682"/>
                      <a:pt x="293" y="711"/>
                      <a:pt x="375" y="711"/>
                    </a:cubicBezTo>
                    <a:cubicBezTo>
                      <a:pt x="476" y="711"/>
                      <a:pt x="575" y="668"/>
                      <a:pt x="644" y="584"/>
                    </a:cubicBezTo>
                    <a:cubicBezTo>
                      <a:pt x="700" y="514"/>
                      <a:pt x="728" y="416"/>
                      <a:pt x="714" y="318"/>
                    </a:cubicBezTo>
                    <a:cubicBezTo>
                      <a:pt x="714" y="234"/>
                      <a:pt x="658" y="136"/>
                      <a:pt x="588" y="80"/>
                    </a:cubicBezTo>
                    <a:cubicBezTo>
                      <a:pt x="523" y="26"/>
                      <a:pt x="444" y="1"/>
                      <a:pt x="36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29"/>
              <p:cNvSpPr/>
              <p:nvPr/>
            </p:nvSpPr>
            <p:spPr>
              <a:xfrm rot="5400000">
                <a:off x="8852886" y="-411310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10" y="683"/>
                      <a:pt x="293" y="711"/>
                      <a:pt x="376" y="711"/>
                    </a:cubicBezTo>
                    <a:cubicBezTo>
                      <a:pt x="476" y="711"/>
                      <a:pt x="575" y="669"/>
                      <a:pt x="644" y="584"/>
                    </a:cubicBezTo>
                    <a:cubicBezTo>
                      <a:pt x="700" y="514"/>
                      <a:pt x="728" y="416"/>
                      <a:pt x="714" y="318"/>
                    </a:cubicBezTo>
                    <a:cubicBezTo>
                      <a:pt x="714" y="234"/>
                      <a:pt x="658" y="136"/>
                      <a:pt x="588" y="80"/>
                    </a:cubicBezTo>
                    <a:cubicBezTo>
                      <a:pt x="523" y="27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29"/>
              <p:cNvSpPr/>
              <p:nvPr/>
            </p:nvSpPr>
            <p:spPr>
              <a:xfrm rot="5400000">
                <a:off x="8443972" y="-70531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14" y="394"/>
                    </a:cubicBezTo>
                    <a:cubicBezTo>
                      <a:pt x="14" y="478"/>
                      <a:pt x="70" y="575"/>
                      <a:pt x="140" y="631"/>
                    </a:cubicBezTo>
                    <a:cubicBezTo>
                      <a:pt x="198" y="678"/>
                      <a:pt x="275" y="705"/>
                      <a:pt x="356" y="705"/>
                    </a:cubicBezTo>
                    <a:cubicBezTo>
                      <a:pt x="372" y="705"/>
                      <a:pt x="389" y="704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29"/>
              <p:cNvSpPr/>
              <p:nvPr/>
            </p:nvSpPr>
            <p:spPr>
              <a:xfrm rot="5400000">
                <a:off x="8552342" y="-776191"/>
                <a:ext cx="41182" cy="4129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7" extrusionOk="0">
                    <a:moveTo>
                      <a:pt x="359" y="1"/>
                    </a:moveTo>
                    <a:cubicBezTo>
                      <a:pt x="256" y="1"/>
                      <a:pt x="155" y="48"/>
                      <a:pt x="85" y="134"/>
                    </a:cubicBezTo>
                    <a:cubicBezTo>
                      <a:pt x="29" y="204"/>
                      <a:pt x="1" y="302"/>
                      <a:pt x="1" y="399"/>
                    </a:cubicBezTo>
                    <a:cubicBezTo>
                      <a:pt x="15" y="483"/>
                      <a:pt x="57" y="581"/>
                      <a:pt x="141" y="637"/>
                    </a:cubicBezTo>
                    <a:cubicBezTo>
                      <a:pt x="200" y="691"/>
                      <a:pt x="275" y="717"/>
                      <a:pt x="351" y="717"/>
                    </a:cubicBezTo>
                    <a:cubicBezTo>
                      <a:pt x="454" y="717"/>
                      <a:pt x="558" y="670"/>
                      <a:pt x="631" y="581"/>
                    </a:cubicBezTo>
                    <a:cubicBezTo>
                      <a:pt x="687" y="511"/>
                      <a:pt x="714" y="413"/>
                      <a:pt x="714" y="329"/>
                    </a:cubicBezTo>
                    <a:cubicBezTo>
                      <a:pt x="700" y="232"/>
                      <a:pt x="659" y="148"/>
                      <a:pt x="589" y="92"/>
                    </a:cubicBezTo>
                    <a:cubicBezTo>
                      <a:pt x="521" y="30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29"/>
              <p:cNvSpPr/>
              <p:nvPr/>
            </p:nvSpPr>
            <p:spPr>
              <a:xfrm rot="5400000">
                <a:off x="8624454" y="-753670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53" y="0"/>
                    </a:moveTo>
                    <a:cubicBezTo>
                      <a:pt x="253" y="0"/>
                      <a:pt x="154" y="43"/>
                      <a:pt x="85" y="127"/>
                    </a:cubicBezTo>
                    <a:cubicBezTo>
                      <a:pt x="29" y="197"/>
                      <a:pt x="1" y="295"/>
                      <a:pt x="15" y="393"/>
                    </a:cubicBezTo>
                    <a:cubicBezTo>
                      <a:pt x="15" y="477"/>
                      <a:pt x="71" y="561"/>
                      <a:pt x="141" y="631"/>
                    </a:cubicBezTo>
                    <a:cubicBezTo>
                      <a:pt x="199" y="677"/>
                      <a:pt x="276" y="704"/>
                      <a:pt x="356" y="704"/>
                    </a:cubicBezTo>
                    <a:cubicBezTo>
                      <a:pt x="373" y="704"/>
                      <a:pt x="390" y="703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5"/>
                      <a:pt x="728" y="407"/>
                      <a:pt x="728" y="323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19" y="29"/>
                      <a:pt x="4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29"/>
              <p:cNvSpPr/>
              <p:nvPr/>
            </p:nvSpPr>
            <p:spPr>
              <a:xfrm rot="5400000">
                <a:off x="8795807" y="-806084"/>
                <a:ext cx="41931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6" extrusionOk="0">
                    <a:moveTo>
                      <a:pt x="366" y="0"/>
                    </a:moveTo>
                    <a:cubicBezTo>
                      <a:pt x="261" y="0"/>
                      <a:pt x="156" y="47"/>
                      <a:pt x="84" y="136"/>
                    </a:cubicBezTo>
                    <a:cubicBezTo>
                      <a:pt x="28" y="206"/>
                      <a:pt x="0" y="290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07" y="680"/>
                      <a:pt x="287" y="706"/>
                      <a:pt x="367" y="706"/>
                    </a:cubicBezTo>
                    <a:cubicBezTo>
                      <a:pt x="470" y="706"/>
                      <a:pt x="573" y="662"/>
                      <a:pt x="644" y="583"/>
                    </a:cubicBezTo>
                    <a:cubicBezTo>
                      <a:pt x="700" y="499"/>
                      <a:pt x="728" y="415"/>
                      <a:pt x="714" y="318"/>
                    </a:cubicBezTo>
                    <a:cubicBezTo>
                      <a:pt x="714" y="220"/>
                      <a:pt x="658" y="136"/>
                      <a:pt x="588" y="80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29"/>
              <p:cNvSpPr/>
              <p:nvPr/>
            </p:nvSpPr>
            <p:spPr>
              <a:xfrm rot="5400000">
                <a:off x="8893146" y="-801418"/>
                <a:ext cx="41931" cy="4100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2" extrusionOk="0">
                    <a:moveTo>
                      <a:pt x="367" y="0"/>
                    </a:moveTo>
                    <a:cubicBezTo>
                      <a:pt x="264" y="0"/>
                      <a:pt x="162" y="47"/>
                      <a:pt x="98" y="135"/>
                    </a:cubicBezTo>
                    <a:cubicBezTo>
                      <a:pt x="28" y="205"/>
                      <a:pt x="0" y="303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01" y="674"/>
                      <a:pt x="283" y="712"/>
                      <a:pt x="367" y="712"/>
                    </a:cubicBezTo>
                    <a:cubicBezTo>
                      <a:pt x="380" y="712"/>
                      <a:pt x="393" y="711"/>
                      <a:pt x="406" y="709"/>
                    </a:cubicBezTo>
                    <a:cubicBezTo>
                      <a:pt x="490" y="695"/>
                      <a:pt x="588" y="653"/>
                      <a:pt x="644" y="583"/>
                    </a:cubicBezTo>
                    <a:cubicBezTo>
                      <a:pt x="700" y="499"/>
                      <a:pt x="728" y="415"/>
                      <a:pt x="728" y="317"/>
                    </a:cubicBezTo>
                    <a:cubicBezTo>
                      <a:pt x="714" y="219"/>
                      <a:pt x="672" y="135"/>
                      <a:pt x="588" y="79"/>
                    </a:cubicBezTo>
                    <a:cubicBezTo>
                      <a:pt x="522" y="26"/>
                      <a:pt x="444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29"/>
              <p:cNvSpPr/>
              <p:nvPr/>
            </p:nvSpPr>
            <p:spPr>
              <a:xfrm rot="5400000">
                <a:off x="8969175" y="-769567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51" y="0"/>
                    </a:moveTo>
                    <a:cubicBezTo>
                      <a:pt x="249" y="0"/>
                      <a:pt x="147" y="47"/>
                      <a:pt x="85" y="133"/>
                    </a:cubicBezTo>
                    <a:cubicBezTo>
                      <a:pt x="29" y="203"/>
                      <a:pt x="1" y="301"/>
                      <a:pt x="1" y="399"/>
                    </a:cubicBezTo>
                    <a:cubicBezTo>
                      <a:pt x="15" y="483"/>
                      <a:pt x="57" y="567"/>
                      <a:pt x="127" y="637"/>
                    </a:cubicBezTo>
                    <a:cubicBezTo>
                      <a:pt x="185" y="683"/>
                      <a:pt x="262" y="710"/>
                      <a:pt x="342" y="710"/>
                    </a:cubicBezTo>
                    <a:cubicBezTo>
                      <a:pt x="359" y="710"/>
                      <a:pt x="376" y="709"/>
                      <a:pt x="393" y="707"/>
                    </a:cubicBezTo>
                    <a:cubicBezTo>
                      <a:pt x="491" y="707"/>
                      <a:pt x="575" y="651"/>
                      <a:pt x="630" y="581"/>
                    </a:cubicBezTo>
                    <a:cubicBezTo>
                      <a:pt x="686" y="511"/>
                      <a:pt x="714" y="413"/>
                      <a:pt x="714" y="329"/>
                    </a:cubicBezTo>
                    <a:cubicBezTo>
                      <a:pt x="700" y="231"/>
                      <a:pt x="658" y="147"/>
                      <a:pt x="575" y="91"/>
                    </a:cubicBezTo>
                    <a:cubicBezTo>
                      <a:pt x="513" y="29"/>
                      <a:pt x="432" y="0"/>
                      <a:pt x="35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29"/>
              <p:cNvSpPr/>
              <p:nvPr/>
            </p:nvSpPr>
            <p:spPr>
              <a:xfrm rot="5400000">
                <a:off x="9058566" y="-811959"/>
                <a:ext cx="41931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4" extrusionOk="0">
                    <a:moveTo>
                      <a:pt x="358" y="0"/>
                    </a:moveTo>
                    <a:cubicBezTo>
                      <a:pt x="256" y="0"/>
                      <a:pt x="155" y="46"/>
                      <a:pt x="84" y="140"/>
                    </a:cubicBezTo>
                    <a:cubicBezTo>
                      <a:pt x="28" y="210"/>
                      <a:pt x="0" y="294"/>
                      <a:pt x="0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2" y="685"/>
                      <a:pt x="282" y="713"/>
                      <a:pt x="364" y="713"/>
                    </a:cubicBezTo>
                    <a:cubicBezTo>
                      <a:pt x="468" y="713"/>
                      <a:pt x="573" y="668"/>
                      <a:pt x="644" y="574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58" y="140"/>
                      <a:pt x="588" y="84"/>
                    </a:cubicBezTo>
                    <a:cubicBezTo>
                      <a:pt x="520" y="28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29"/>
              <p:cNvSpPr/>
              <p:nvPr/>
            </p:nvSpPr>
            <p:spPr>
              <a:xfrm rot="5400000">
                <a:off x="9125610" y="-788516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4" y="0"/>
                    </a:moveTo>
                    <a:cubicBezTo>
                      <a:pt x="253" y="0"/>
                      <a:pt x="154" y="43"/>
                      <a:pt x="85" y="127"/>
                    </a:cubicBezTo>
                    <a:cubicBezTo>
                      <a:pt x="29" y="211"/>
                      <a:pt x="1" y="295"/>
                      <a:pt x="15" y="393"/>
                    </a:cubicBezTo>
                    <a:cubicBezTo>
                      <a:pt x="15" y="491"/>
                      <a:pt x="57" y="575"/>
                      <a:pt x="141" y="631"/>
                    </a:cubicBezTo>
                    <a:cubicBezTo>
                      <a:pt x="206" y="685"/>
                      <a:pt x="285" y="710"/>
                      <a:pt x="362" y="710"/>
                    </a:cubicBezTo>
                    <a:cubicBezTo>
                      <a:pt x="468" y="710"/>
                      <a:pt x="572" y="664"/>
                      <a:pt x="645" y="575"/>
                    </a:cubicBezTo>
                    <a:cubicBezTo>
                      <a:pt x="701" y="505"/>
                      <a:pt x="729" y="407"/>
                      <a:pt x="715" y="323"/>
                    </a:cubicBezTo>
                    <a:cubicBezTo>
                      <a:pt x="715" y="225"/>
                      <a:pt x="659" y="141"/>
                      <a:pt x="589" y="85"/>
                    </a:cubicBezTo>
                    <a:cubicBezTo>
                      <a:pt x="519" y="29"/>
                      <a:pt x="436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29"/>
              <p:cNvSpPr/>
              <p:nvPr/>
            </p:nvSpPr>
            <p:spPr>
              <a:xfrm rot="5400000">
                <a:off x="9002322" y="-709982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66" y="0"/>
                    </a:moveTo>
                    <a:cubicBezTo>
                      <a:pt x="261" y="0"/>
                      <a:pt x="157" y="47"/>
                      <a:pt x="84" y="135"/>
                    </a:cubicBezTo>
                    <a:cubicBezTo>
                      <a:pt x="28" y="205"/>
                      <a:pt x="0" y="303"/>
                      <a:pt x="0" y="401"/>
                    </a:cubicBezTo>
                    <a:cubicBezTo>
                      <a:pt x="14" y="485"/>
                      <a:pt x="56" y="583"/>
                      <a:pt x="126" y="639"/>
                    </a:cubicBezTo>
                    <a:cubicBezTo>
                      <a:pt x="184" y="685"/>
                      <a:pt x="261" y="713"/>
                      <a:pt x="342" y="713"/>
                    </a:cubicBezTo>
                    <a:cubicBezTo>
                      <a:pt x="358" y="713"/>
                      <a:pt x="375" y="711"/>
                      <a:pt x="392" y="709"/>
                    </a:cubicBezTo>
                    <a:cubicBezTo>
                      <a:pt x="490" y="709"/>
                      <a:pt x="574" y="653"/>
                      <a:pt x="630" y="583"/>
                    </a:cubicBezTo>
                    <a:cubicBezTo>
                      <a:pt x="686" y="513"/>
                      <a:pt x="714" y="415"/>
                      <a:pt x="714" y="317"/>
                    </a:cubicBezTo>
                    <a:cubicBezTo>
                      <a:pt x="700" y="233"/>
                      <a:pt x="658" y="149"/>
                      <a:pt x="588" y="79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29"/>
              <p:cNvSpPr/>
              <p:nvPr/>
            </p:nvSpPr>
            <p:spPr>
              <a:xfrm rot="5400000">
                <a:off x="8818068" y="-702091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80" y="0"/>
                    </a:moveTo>
                    <a:cubicBezTo>
                      <a:pt x="365" y="0"/>
                      <a:pt x="350" y="1"/>
                      <a:pt x="336" y="4"/>
                    </a:cubicBezTo>
                    <a:cubicBezTo>
                      <a:pt x="238" y="4"/>
                      <a:pt x="154" y="46"/>
                      <a:pt x="98" y="130"/>
                    </a:cubicBezTo>
                    <a:cubicBezTo>
                      <a:pt x="28" y="200"/>
                      <a:pt x="0" y="284"/>
                      <a:pt x="14" y="382"/>
                    </a:cubicBezTo>
                    <a:cubicBezTo>
                      <a:pt x="14" y="480"/>
                      <a:pt x="70" y="564"/>
                      <a:pt x="140" y="620"/>
                    </a:cubicBezTo>
                    <a:cubicBezTo>
                      <a:pt x="209" y="676"/>
                      <a:pt x="293" y="705"/>
                      <a:pt x="375" y="705"/>
                    </a:cubicBezTo>
                    <a:cubicBezTo>
                      <a:pt x="476" y="705"/>
                      <a:pt x="575" y="662"/>
                      <a:pt x="644" y="578"/>
                    </a:cubicBezTo>
                    <a:cubicBezTo>
                      <a:pt x="700" y="494"/>
                      <a:pt x="728" y="410"/>
                      <a:pt x="728" y="312"/>
                    </a:cubicBezTo>
                    <a:cubicBezTo>
                      <a:pt x="714" y="214"/>
                      <a:pt x="672" y="130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29"/>
              <p:cNvSpPr/>
              <p:nvPr/>
            </p:nvSpPr>
            <p:spPr>
              <a:xfrm rot="5400000">
                <a:off x="8659301" y="-6690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39" y="19"/>
                      <a:pt x="141" y="61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" y="480"/>
                      <a:pt x="57" y="564"/>
                      <a:pt x="127" y="620"/>
                    </a:cubicBezTo>
                    <a:cubicBezTo>
                      <a:pt x="195" y="676"/>
                      <a:pt x="276" y="704"/>
                      <a:pt x="357" y="704"/>
                    </a:cubicBezTo>
                    <a:cubicBezTo>
                      <a:pt x="459" y="704"/>
                      <a:pt x="560" y="658"/>
                      <a:pt x="631" y="564"/>
                    </a:cubicBezTo>
                    <a:lnTo>
                      <a:pt x="631" y="578"/>
                    </a:lnTo>
                    <a:cubicBezTo>
                      <a:pt x="701" y="508"/>
                      <a:pt x="729" y="410"/>
                      <a:pt x="715" y="312"/>
                    </a:cubicBezTo>
                    <a:cubicBezTo>
                      <a:pt x="715" y="228"/>
                      <a:pt x="659" y="144"/>
                      <a:pt x="589" y="74"/>
                    </a:cubicBezTo>
                    <a:cubicBezTo>
                      <a:pt x="531" y="28"/>
                      <a:pt x="454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29"/>
              <p:cNvSpPr/>
              <p:nvPr/>
            </p:nvSpPr>
            <p:spPr>
              <a:xfrm rot="5400000">
                <a:off x="8571522" y="-66076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46" y="1"/>
                    </a:moveTo>
                    <a:cubicBezTo>
                      <a:pt x="249" y="1"/>
                      <a:pt x="154" y="43"/>
                      <a:pt x="85" y="128"/>
                    </a:cubicBezTo>
                    <a:cubicBezTo>
                      <a:pt x="29" y="198"/>
                      <a:pt x="1" y="296"/>
                      <a:pt x="1" y="394"/>
                    </a:cubicBezTo>
                    <a:cubicBezTo>
                      <a:pt x="15" y="478"/>
                      <a:pt x="57" y="562"/>
                      <a:pt x="127" y="632"/>
                    </a:cubicBezTo>
                    <a:cubicBezTo>
                      <a:pt x="192" y="685"/>
                      <a:pt x="270" y="711"/>
                      <a:pt x="348" y="711"/>
                    </a:cubicBezTo>
                    <a:cubicBezTo>
                      <a:pt x="454" y="711"/>
                      <a:pt x="558" y="664"/>
                      <a:pt x="631" y="576"/>
                    </a:cubicBezTo>
                    <a:cubicBezTo>
                      <a:pt x="687" y="506"/>
                      <a:pt x="715" y="408"/>
                      <a:pt x="715" y="324"/>
                    </a:cubicBezTo>
                    <a:cubicBezTo>
                      <a:pt x="701" y="226"/>
                      <a:pt x="659" y="142"/>
                      <a:pt x="575" y="86"/>
                    </a:cubicBezTo>
                    <a:cubicBezTo>
                      <a:pt x="505" y="29"/>
                      <a:pt x="425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29"/>
              <p:cNvSpPr/>
              <p:nvPr/>
            </p:nvSpPr>
            <p:spPr>
              <a:xfrm rot="5400000">
                <a:off x="8599630" y="-619237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8" y="0"/>
                    </a:moveTo>
                    <a:cubicBezTo>
                      <a:pt x="256" y="0"/>
                      <a:pt x="155" y="47"/>
                      <a:pt x="84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15" y="483"/>
                      <a:pt x="70" y="567"/>
                      <a:pt x="140" y="637"/>
                    </a:cubicBezTo>
                    <a:cubicBezTo>
                      <a:pt x="198" y="683"/>
                      <a:pt x="276" y="710"/>
                      <a:pt x="356" y="710"/>
                    </a:cubicBezTo>
                    <a:cubicBezTo>
                      <a:pt x="373" y="710"/>
                      <a:pt x="390" y="709"/>
                      <a:pt x="406" y="707"/>
                    </a:cubicBezTo>
                    <a:cubicBezTo>
                      <a:pt x="490" y="707"/>
                      <a:pt x="588" y="651"/>
                      <a:pt x="644" y="581"/>
                    </a:cubicBezTo>
                    <a:cubicBezTo>
                      <a:pt x="700" y="511"/>
                      <a:pt x="728" y="413"/>
                      <a:pt x="728" y="329"/>
                    </a:cubicBezTo>
                    <a:cubicBezTo>
                      <a:pt x="714" y="231"/>
                      <a:pt x="672" y="147"/>
                      <a:pt x="588" y="91"/>
                    </a:cubicBezTo>
                    <a:cubicBezTo>
                      <a:pt x="520" y="29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29"/>
              <p:cNvSpPr/>
              <p:nvPr/>
            </p:nvSpPr>
            <p:spPr>
              <a:xfrm rot="5400000">
                <a:off x="8921772" y="-631736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0"/>
                    </a:moveTo>
                    <a:cubicBezTo>
                      <a:pt x="262" y="0"/>
                      <a:pt x="157" y="47"/>
                      <a:pt x="85" y="136"/>
                    </a:cubicBezTo>
                    <a:cubicBezTo>
                      <a:pt x="29" y="206"/>
                      <a:pt x="1" y="304"/>
                      <a:pt x="1" y="388"/>
                    </a:cubicBezTo>
                    <a:cubicBezTo>
                      <a:pt x="15" y="485"/>
                      <a:pt x="57" y="569"/>
                      <a:pt x="127" y="625"/>
                    </a:cubicBezTo>
                    <a:cubicBezTo>
                      <a:pt x="196" y="682"/>
                      <a:pt x="279" y="710"/>
                      <a:pt x="362" y="710"/>
                    </a:cubicBezTo>
                    <a:cubicBezTo>
                      <a:pt x="462" y="710"/>
                      <a:pt x="561" y="668"/>
                      <a:pt x="630" y="583"/>
                    </a:cubicBezTo>
                    <a:cubicBezTo>
                      <a:pt x="686" y="513"/>
                      <a:pt x="714" y="416"/>
                      <a:pt x="714" y="318"/>
                    </a:cubicBezTo>
                    <a:cubicBezTo>
                      <a:pt x="700" y="234"/>
                      <a:pt x="658" y="136"/>
                      <a:pt x="588" y="80"/>
                    </a:cubicBezTo>
                    <a:cubicBezTo>
                      <a:pt x="523" y="26"/>
                      <a:pt x="445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29"/>
              <p:cNvSpPr/>
              <p:nvPr/>
            </p:nvSpPr>
            <p:spPr>
              <a:xfrm rot="5400000">
                <a:off x="8997254" y="-608092"/>
                <a:ext cx="41989" cy="4124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6" extrusionOk="0">
                    <a:moveTo>
                      <a:pt x="358" y="1"/>
                    </a:moveTo>
                    <a:cubicBezTo>
                      <a:pt x="256" y="1"/>
                      <a:pt x="155" y="46"/>
                      <a:pt x="84" y="140"/>
                    </a:cubicBezTo>
                    <a:cubicBezTo>
                      <a:pt x="28" y="210"/>
                      <a:pt x="0" y="294"/>
                      <a:pt x="14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10" y="687"/>
                      <a:pt x="293" y="715"/>
                      <a:pt x="375" y="715"/>
                    </a:cubicBezTo>
                    <a:cubicBezTo>
                      <a:pt x="476" y="715"/>
                      <a:pt x="575" y="673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58" y="140"/>
                      <a:pt x="588" y="84"/>
                    </a:cubicBezTo>
                    <a:cubicBezTo>
                      <a:pt x="520" y="29"/>
                      <a:pt x="439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29"/>
              <p:cNvSpPr/>
              <p:nvPr/>
            </p:nvSpPr>
            <p:spPr>
              <a:xfrm rot="5400000">
                <a:off x="9030574" y="-643486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73" y="0"/>
                    </a:moveTo>
                    <a:cubicBezTo>
                      <a:pt x="356" y="0"/>
                      <a:pt x="339" y="1"/>
                      <a:pt x="323" y="4"/>
                    </a:cubicBezTo>
                    <a:cubicBezTo>
                      <a:pt x="239" y="18"/>
                      <a:pt x="155" y="60"/>
                      <a:pt x="85" y="130"/>
                    </a:cubicBezTo>
                    <a:cubicBezTo>
                      <a:pt x="29" y="200"/>
                      <a:pt x="1" y="297"/>
                      <a:pt x="15" y="395"/>
                    </a:cubicBezTo>
                    <a:cubicBezTo>
                      <a:pt x="15" y="479"/>
                      <a:pt x="71" y="563"/>
                      <a:pt x="141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7"/>
                      <a:pt x="728" y="409"/>
                      <a:pt x="714" y="325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29"/>
              <p:cNvSpPr/>
              <p:nvPr/>
            </p:nvSpPr>
            <p:spPr>
              <a:xfrm rot="5400000">
                <a:off x="9266436" y="-645271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5" y="128"/>
                    </a:cubicBezTo>
                    <a:cubicBezTo>
                      <a:pt x="29" y="197"/>
                      <a:pt x="1" y="295"/>
                      <a:pt x="1" y="393"/>
                    </a:cubicBezTo>
                    <a:cubicBezTo>
                      <a:pt x="15" y="477"/>
                      <a:pt x="57" y="575"/>
                      <a:pt x="127" y="631"/>
                    </a:cubicBezTo>
                    <a:cubicBezTo>
                      <a:pt x="196" y="678"/>
                      <a:pt x="266" y="705"/>
                      <a:pt x="343" y="705"/>
                    </a:cubicBezTo>
                    <a:cubicBezTo>
                      <a:pt x="359" y="705"/>
                      <a:pt x="376" y="704"/>
                      <a:pt x="393" y="701"/>
                    </a:cubicBezTo>
                    <a:cubicBezTo>
                      <a:pt x="491" y="701"/>
                      <a:pt x="574" y="645"/>
                      <a:pt x="630" y="575"/>
                    </a:cubicBezTo>
                    <a:cubicBezTo>
                      <a:pt x="686" y="505"/>
                      <a:pt x="714" y="407"/>
                      <a:pt x="714" y="323"/>
                    </a:cubicBezTo>
                    <a:cubicBezTo>
                      <a:pt x="700" y="225"/>
                      <a:pt x="658" y="141"/>
                      <a:pt x="588" y="86"/>
                    </a:cubicBezTo>
                    <a:cubicBezTo>
                      <a:pt x="519" y="29"/>
                      <a:pt x="4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29"/>
              <p:cNvSpPr/>
              <p:nvPr/>
            </p:nvSpPr>
            <p:spPr>
              <a:xfrm rot="5400000">
                <a:off x="8740830" y="-656820"/>
                <a:ext cx="411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4" extrusionOk="0">
                    <a:moveTo>
                      <a:pt x="371" y="1"/>
                    </a:moveTo>
                    <a:cubicBezTo>
                      <a:pt x="355" y="1"/>
                      <a:pt x="339" y="2"/>
                      <a:pt x="323" y="4"/>
                    </a:cubicBezTo>
                    <a:cubicBezTo>
                      <a:pt x="225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78"/>
                      <a:pt x="127" y="634"/>
                    </a:cubicBezTo>
                    <a:cubicBezTo>
                      <a:pt x="192" y="688"/>
                      <a:pt x="270" y="713"/>
                      <a:pt x="348" y="713"/>
                    </a:cubicBezTo>
                    <a:cubicBezTo>
                      <a:pt x="454" y="713"/>
                      <a:pt x="558" y="666"/>
                      <a:pt x="631" y="578"/>
                    </a:cubicBezTo>
                    <a:cubicBezTo>
                      <a:pt x="687" y="508"/>
                      <a:pt x="714" y="410"/>
                      <a:pt x="714" y="326"/>
                    </a:cubicBezTo>
                    <a:cubicBezTo>
                      <a:pt x="700" y="228"/>
                      <a:pt x="659" y="144"/>
                      <a:pt x="589" y="88"/>
                    </a:cubicBezTo>
                    <a:cubicBezTo>
                      <a:pt x="519" y="30"/>
                      <a:pt x="449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29"/>
              <p:cNvSpPr/>
              <p:nvPr/>
            </p:nvSpPr>
            <p:spPr>
              <a:xfrm rot="5400000">
                <a:off x="8669409" y="-568062"/>
                <a:ext cx="41125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1" extrusionOk="0">
                    <a:moveTo>
                      <a:pt x="358" y="1"/>
                    </a:moveTo>
                    <a:cubicBezTo>
                      <a:pt x="255" y="1"/>
                      <a:pt x="154" y="48"/>
                      <a:pt x="84" y="134"/>
                    </a:cubicBezTo>
                    <a:cubicBezTo>
                      <a:pt x="28" y="204"/>
                      <a:pt x="0" y="301"/>
                      <a:pt x="0" y="399"/>
                    </a:cubicBezTo>
                    <a:cubicBezTo>
                      <a:pt x="14" y="483"/>
                      <a:pt x="56" y="581"/>
                      <a:pt x="140" y="637"/>
                    </a:cubicBezTo>
                    <a:cubicBezTo>
                      <a:pt x="198" y="684"/>
                      <a:pt x="275" y="711"/>
                      <a:pt x="348" y="711"/>
                    </a:cubicBezTo>
                    <a:cubicBezTo>
                      <a:pt x="363" y="711"/>
                      <a:pt x="377" y="710"/>
                      <a:pt x="392" y="707"/>
                    </a:cubicBezTo>
                    <a:cubicBezTo>
                      <a:pt x="490" y="707"/>
                      <a:pt x="574" y="651"/>
                      <a:pt x="630" y="581"/>
                    </a:cubicBezTo>
                    <a:cubicBezTo>
                      <a:pt x="686" y="511"/>
                      <a:pt x="714" y="413"/>
                      <a:pt x="714" y="329"/>
                    </a:cubicBezTo>
                    <a:cubicBezTo>
                      <a:pt x="700" y="232"/>
                      <a:pt x="658" y="148"/>
                      <a:pt x="588" y="92"/>
                    </a:cubicBezTo>
                    <a:cubicBezTo>
                      <a:pt x="520" y="30"/>
                      <a:pt x="438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29"/>
              <p:cNvSpPr/>
              <p:nvPr/>
            </p:nvSpPr>
            <p:spPr>
              <a:xfrm rot="5400000">
                <a:off x="8803467" y="-515504"/>
                <a:ext cx="41989" cy="414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9" extrusionOk="0">
                    <a:moveTo>
                      <a:pt x="374" y="0"/>
                    </a:moveTo>
                    <a:cubicBezTo>
                      <a:pt x="269" y="0"/>
                      <a:pt x="163" y="47"/>
                      <a:pt x="99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69"/>
                      <a:pt x="141" y="639"/>
                    </a:cubicBezTo>
                    <a:cubicBezTo>
                      <a:pt x="206" y="693"/>
                      <a:pt x="284" y="719"/>
                      <a:pt x="362" y="719"/>
                    </a:cubicBezTo>
                    <a:cubicBezTo>
                      <a:pt x="467" y="719"/>
                      <a:pt x="572" y="672"/>
                      <a:pt x="644" y="583"/>
                    </a:cubicBezTo>
                    <a:cubicBezTo>
                      <a:pt x="700" y="513"/>
                      <a:pt x="728" y="416"/>
                      <a:pt x="728" y="318"/>
                    </a:cubicBezTo>
                    <a:cubicBezTo>
                      <a:pt x="714" y="234"/>
                      <a:pt x="672" y="150"/>
                      <a:pt x="588" y="80"/>
                    </a:cubicBezTo>
                    <a:cubicBezTo>
                      <a:pt x="529" y="26"/>
                      <a:pt x="452" y="0"/>
                      <a:pt x="37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29"/>
              <p:cNvSpPr/>
              <p:nvPr/>
            </p:nvSpPr>
            <p:spPr>
              <a:xfrm rot="5400000">
                <a:off x="8911606" y="-576126"/>
                <a:ext cx="41125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1" extrusionOk="0">
                    <a:moveTo>
                      <a:pt x="322" y="1"/>
                    </a:moveTo>
                    <a:cubicBezTo>
                      <a:pt x="224" y="15"/>
                      <a:pt x="140" y="57"/>
                      <a:pt x="84" y="141"/>
                    </a:cubicBezTo>
                    <a:cubicBezTo>
                      <a:pt x="28" y="211"/>
                      <a:pt x="0" y="308"/>
                      <a:pt x="0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7" y="685"/>
                      <a:pt x="285" y="711"/>
                      <a:pt x="361" y="711"/>
                    </a:cubicBezTo>
                    <a:cubicBezTo>
                      <a:pt x="461" y="711"/>
                      <a:pt x="559" y="667"/>
                      <a:pt x="630" y="588"/>
                    </a:cubicBezTo>
                    <a:cubicBezTo>
                      <a:pt x="686" y="504"/>
                      <a:pt x="714" y="420"/>
                      <a:pt x="714" y="322"/>
                    </a:cubicBezTo>
                    <a:cubicBezTo>
                      <a:pt x="700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29"/>
              <p:cNvSpPr/>
              <p:nvPr/>
            </p:nvSpPr>
            <p:spPr>
              <a:xfrm rot="5400000">
                <a:off x="9051367" y="-543727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72" y="0"/>
                    </a:moveTo>
                    <a:cubicBezTo>
                      <a:pt x="356" y="0"/>
                      <a:pt x="340" y="1"/>
                      <a:pt x="323" y="4"/>
                    </a:cubicBezTo>
                    <a:cubicBezTo>
                      <a:pt x="225" y="4"/>
                      <a:pt x="141" y="46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5" y="480"/>
                      <a:pt x="57" y="564"/>
                      <a:pt x="127" y="619"/>
                    </a:cubicBezTo>
                    <a:cubicBezTo>
                      <a:pt x="196" y="676"/>
                      <a:pt x="280" y="704"/>
                      <a:pt x="362" y="704"/>
                    </a:cubicBezTo>
                    <a:cubicBezTo>
                      <a:pt x="462" y="704"/>
                      <a:pt x="561" y="662"/>
                      <a:pt x="631" y="578"/>
                    </a:cubicBezTo>
                    <a:cubicBezTo>
                      <a:pt x="687" y="494"/>
                      <a:pt x="715" y="410"/>
                      <a:pt x="715" y="312"/>
                    </a:cubicBezTo>
                    <a:cubicBezTo>
                      <a:pt x="701" y="214"/>
                      <a:pt x="659" y="130"/>
                      <a:pt x="589" y="74"/>
                    </a:cubicBezTo>
                    <a:cubicBezTo>
                      <a:pt x="519" y="27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29"/>
              <p:cNvSpPr/>
              <p:nvPr/>
            </p:nvSpPr>
            <p:spPr>
              <a:xfrm rot="5400000">
                <a:off x="8962062" y="-505684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71" y="1"/>
                    </a:moveTo>
                    <a:cubicBezTo>
                      <a:pt x="355" y="1"/>
                      <a:pt x="339" y="2"/>
                      <a:pt x="322" y="4"/>
                    </a:cubicBezTo>
                    <a:cubicBezTo>
                      <a:pt x="238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57" y="578"/>
                      <a:pt x="141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88"/>
                    </a:cubicBezTo>
                    <a:cubicBezTo>
                      <a:pt x="530" y="30"/>
                      <a:pt x="452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29"/>
              <p:cNvSpPr/>
              <p:nvPr/>
            </p:nvSpPr>
            <p:spPr>
              <a:xfrm rot="5400000">
                <a:off x="9058624" y="-367191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72" y="0"/>
                    </a:moveTo>
                    <a:cubicBezTo>
                      <a:pt x="355" y="0"/>
                      <a:pt x="339" y="1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26" y="620"/>
                    </a:cubicBezTo>
                    <a:cubicBezTo>
                      <a:pt x="196" y="676"/>
                      <a:pt x="279" y="705"/>
                      <a:pt x="361" y="705"/>
                    </a:cubicBezTo>
                    <a:cubicBezTo>
                      <a:pt x="462" y="705"/>
                      <a:pt x="561" y="662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19" y="27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29"/>
              <p:cNvSpPr/>
              <p:nvPr/>
            </p:nvSpPr>
            <p:spPr>
              <a:xfrm rot="5400000">
                <a:off x="8870367" y="-282263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62" y="1"/>
                    </a:moveTo>
                    <a:cubicBezTo>
                      <a:pt x="259" y="1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71" y="564"/>
                      <a:pt x="141" y="634"/>
                    </a:cubicBezTo>
                    <a:cubicBezTo>
                      <a:pt x="207" y="683"/>
                      <a:pt x="287" y="707"/>
                      <a:pt x="367" y="707"/>
                    </a:cubicBezTo>
                    <a:cubicBezTo>
                      <a:pt x="470" y="707"/>
                      <a:pt x="573" y="665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22" y="26"/>
                      <a:pt x="442" y="1"/>
                      <a:pt x="36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29"/>
              <p:cNvSpPr/>
              <p:nvPr/>
            </p:nvSpPr>
            <p:spPr>
              <a:xfrm rot="5400000">
                <a:off x="8631855" y="-153245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4"/>
                    </a:cubicBezTo>
                    <a:cubicBezTo>
                      <a:pt x="239" y="4"/>
                      <a:pt x="141" y="46"/>
                      <a:pt x="85" y="130"/>
                    </a:cubicBezTo>
                    <a:cubicBezTo>
                      <a:pt x="29" y="200"/>
                      <a:pt x="1" y="284"/>
                      <a:pt x="15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10" y="677"/>
                      <a:pt x="293" y="705"/>
                      <a:pt x="376" y="705"/>
                    </a:cubicBezTo>
                    <a:cubicBezTo>
                      <a:pt x="476" y="705"/>
                      <a:pt x="575" y="663"/>
                      <a:pt x="644" y="578"/>
                    </a:cubicBezTo>
                    <a:cubicBezTo>
                      <a:pt x="700" y="494"/>
                      <a:pt x="728" y="410"/>
                      <a:pt x="714" y="312"/>
                    </a:cubicBezTo>
                    <a:cubicBezTo>
                      <a:pt x="714" y="214"/>
                      <a:pt x="658" y="130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29"/>
              <p:cNvSpPr/>
              <p:nvPr/>
            </p:nvSpPr>
            <p:spPr>
              <a:xfrm rot="5400000">
                <a:off x="8746532" y="-114712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66" y="1"/>
                    </a:moveTo>
                    <a:cubicBezTo>
                      <a:pt x="261" y="1"/>
                      <a:pt x="157" y="48"/>
                      <a:pt x="84" y="136"/>
                    </a:cubicBezTo>
                    <a:cubicBezTo>
                      <a:pt x="28" y="206"/>
                      <a:pt x="0" y="290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09" y="683"/>
                      <a:pt x="293" y="711"/>
                      <a:pt x="375" y="711"/>
                    </a:cubicBezTo>
                    <a:cubicBezTo>
                      <a:pt x="476" y="711"/>
                      <a:pt x="575" y="669"/>
                      <a:pt x="644" y="584"/>
                    </a:cubicBezTo>
                    <a:cubicBezTo>
                      <a:pt x="700" y="500"/>
                      <a:pt x="728" y="416"/>
                      <a:pt x="714" y="318"/>
                    </a:cubicBezTo>
                    <a:cubicBezTo>
                      <a:pt x="714" y="220"/>
                      <a:pt x="658" y="136"/>
                      <a:pt x="588" y="80"/>
                    </a:cubicBezTo>
                    <a:cubicBezTo>
                      <a:pt x="523" y="27"/>
                      <a:pt x="444" y="1"/>
                      <a:pt x="36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29"/>
              <p:cNvSpPr/>
              <p:nvPr/>
            </p:nvSpPr>
            <p:spPr>
              <a:xfrm rot="5400000">
                <a:off x="7900684" y="-53630"/>
                <a:ext cx="41989" cy="4129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7" extrusionOk="0">
                    <a:moveTo>
                      <a:pt x="358" y="0"/>
                    </a:moveTo>
                    <a:cubicBezTo>
                      <a:pt x="256" y="0"/>
                      <a:pt x="155" y="47"/>
                      <a:pt x="85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15" y="483"/>
                      <a:pt x="71" y="567"/>
                      <a:pt x="141" y="637"/>
                    </a:cubicBezTo>
                    <a:cubicBezTo>
                      <a:pt x="206" y="691"/>
                      <a:pt x="284" y="716"/>
                      <a:pt x="362" y="716"/>
                    </a:cubicBezTo>
                    <a:cubicBezTo>
                      <a:pt x="467" y="716"/>
                      <a:pt x="572" y="669"/>
                      <a:pt x="644" y="581"/>
                    </a:cubicBezTo>
                    <a:cubicBezTo>
                      <a:pt x="700" y="511"/>
                      <a:pt x="728" y="413"/>
                      <a:pt x="714" y="329"/>
                    </a:cubicBezTo>
                    <a:cubicBezTo>
                      <a:pt x="714" y="231"/>
                      <a:pt x="658" y="147"/>
                      <a:pt x="589" y="91"/>
                    </a:cubicBezTo>
                    <a:cubicBezTo>
                      <a:pt x="521" y="30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29"/>
              <p:cNvSpPr/>
              <p:nvPr/>
            </p:nvSpPr>
            <p:spPr>
              <a:xfrm rot="5400000">
                <a:off x="8075636" y="-9438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198"/>
                      <a:pt x="0" y="296"/>
                      <a:pt x="14" y="394"/>
                    </a:cubicBezTo>
                    <a:cubicBezTo>
                      <a:pt x="14" y="477"/>
                      <a:pt x="70" y="575"/>
                      <a:pt x="140" y="631"/>
                    </a:cubicBezTo>
                    <a:cubicBezTo>
                      <a:pt x="198" y="678"/>
                      <a:pt x="275" y="705"/>
                      <a:pt x="356" y="705"/>
                    </a:cubicBezTo>
                    <a:cubicBezTo>
                      <a:pt x="372" y="705"/>
                      <a:pt x="389" y="704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5"/>
                      <a:pt x="728" y="408"/>
                      <a:pt x="714" y="324"/>
                    </a:cubicBezTo>
                    <a:cubicBezTo>
                      <a:pt x="714" y="226"/>
                      <a:pt x="672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29"/>
              <p:cNvSpPr/>
              <p:nvPr/>
            </p:nvSpPr>
            <p:spPr>
              <a:xfrm rot="5400000">
                <a:off x="8102650" y="-9424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0"/>
                    </a:moveTo>
                    <a:cubicBezTo>
                      <a:pt x="254" y="0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0"/>
                      <a:pt x="261" y="707"/>
                      <a:pt x="342" y="707"/>
                    </a:cubicBezTo>
                    <a:cubicBezTo>
                      <a:pt x="359" y="707"/>
                      <a:pt x="375" y="706"/>
                      <a:pt x="392" y="704"/>
                    </a:cubicBezTo>
                    <a:cubicBezTo>
                      <a:pt x="490" y="704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5"/>
                      <a:pt x="430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29"/>
              <p:cNvSpPr/>
              <p:nvPr/>
            </p:nvSpPr>
            <p:spPr>
              <a:xfrm rot="5400000">
                <a:off x="7834706" y="716535"/>
                <a:ext cx="41125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5" extrusionOk="0">
                    <a:moveTo>
                      <a:pt x="356" y="1"/>
                    </a:moveTo>
                    <a:cubicBezTo>
                      <a:pt x="256" y="1"/>
                      <a:pt x="155" y="47"/>
                      <a:pt x="84" y="141"/>
                    </a:cubicBezTo>
                    <a:cubicBezTo>
                      <a:pt x="28" y="211"/>
                      <a:pt x="0" y="295"/>
                      <a:pt x="0" y="393"/>
                    </a:cubicBezTo>
                    <a:cubicBezTo>
                      <a:pt x="14" y="490"/>
                      <a:pt x="56" y="574"/>
                      <a:pt x="126" y="630"/>
                    </a:cubicBezTo>
                    <a:cubicBezTo>
                      <a:pt x="210" y="686"/>
                      <a:pt x="294" y="714"/>
                      <a:pt x="392" y="714"/>
                    </a:cubicBezTo>
                    <a:cubicBezTo>
                      <a:pt x="490" y="700"/>
                      <a:pt x="574" y="658"/>
                      <a:pt x="630" y="574"/>
                    </a:cubicBezTo>
                    <a:cubicBezTo>
                      <a:pt x="686" y="504"/>
                      <a:pt x="714" y="421"/>
                      <a:pt x="714" y="323"/>
                    </a:cubicBezTo>
                    <a:cubicBezTo>
                      <a:pt x="700" y="225"/>
                      <a:pt x="658" y="141"/>
                      <a:pt x="574" y="85"/>
                    </a:cubicBezTo>
                    <a:cubicBezTo>
                      <a:pt x="512" y="29"/>
                      <a:pt x="435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29"/>
              <p:cNvSpPr/>
              <p:nvPr/>
            </p:nvSpPr>
            <p:spPr>
              <a:xfrm rot="5400000">
                <a:off x="7853051" y="81338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1"/>
                    </a:moveTo>
                    <a:cubicBezTo>
                      <a:pt x="261" y="1"/>
                      <a:pt x="157" y="47"/>
                      <a:pt x="84" y="136"/>
                    </a:cubicBezTo>
                    <a:cubicBezTo>
                      <a:pt x="29" y="206"/>
                      <a:pt x="1" y="290"/>
                      <a:pt x="1" y="388"/>
                    </a:cubicBezTo>
                    <a:cubicBezTo>
                      <a:pt x="15" y="486"/>
                      <a:pt x="56" y="570"/>
                      <a:pt x="140" y="626"/>
                    </a:cubicBezTo>
                    <a:cubicBezTo>
                      <a:pt x="203" y="682"/>
                      <a:pt x="283" y="711"/>
                      <a:pt x="364" y="711"/>
                    </a:cubicBezTo>
                    <a:cubicBezTo>
                      <a:pt x="462" y="711"/>
                      <a:pt x="561" y="668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29"/>
              <p:cNvSpPr/>
              <p:nvPr/>
            </p:nvSpPr>
            <p:spPr>
              <a:xfrm rot="5400000">
                <a:off x="8063397" y="592096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80" y="0"/>
                    </a:moveTo>
                    <a:cubicBezTo>
                      <a:pt x="365" y="0"/>
                      <a:pt x="351" y="1"/>
                      <a:pt x="336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7"/>
                      <a:pt x="14" y="395"/>
                    </a:cubicBezTo>
                    <a:cubicBezTo>
                      <a:pt x="14" y="479"/>
                      <a:pt x="70" y="563"/>
                      <a:pt x="140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7"/>
                      <a:pt x="728" y="409"/>
                      <a:pt x="714" y="311"/>
                    </a:cubicBezTo>
                    <a:cubicBezTo>
                      <a:pt x="714" y="227"/>
                      <a:pt x="672" y="130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29"/>
              <p:cNvSpPr/>
              <p:nvPr/>
            </p:nvSpPr>
            <p:spPr>
              <a:xfrm rot="5400000">
                <a:off x="8116847" y="688226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62" y="1"/>
                    </a:moveTo>
                    <a:cubicBezTo>
                      <a:pt x="258" y="1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03" y="676"/>
                      <a:pt x="286" y="705"/>
                      <a:pt x="369" y="705"/>
                    </a:cubicBezTo>
                    <a:cubicBezTo>
                      <a:pt x="469" y="705"/>
                      <a:pt x="569" y="662"/>
                      <a:pt x="630" y="578"/>
                    </a:cubicBezTo>
                    <a:cubicBezTo>
                      <a:pt x="686" y="508"/>
                      <a:pt x="728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21" y="25"/>
                      <a:pt x="442" y="1"/>
                      <a:pt x="36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29"/>
              <p:cNvSpPr/>
              <p:nvPr/>
            </p:nvSpPr>
            <p:spPr>
              <a:xfrm rot="5400000">
                <a:off x="7890144" y="918961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290"/>
                      <a:pt x="1" y="388"/>
                    </a:cubicBezTo>
                    <a:cubicBezTo>
                      <a:pt x="15" y="486"/>
                      <a:pt x="57" y="570"/>
                      <a:pt x="141" y="626"/>
                    </a:cubicBezTo>
                    <a:cubicBezTo>
                      <a:pt x="204" y="683"/>
                      <a:pt x="286" y="711"/>
                      <a:pt x="369" y="711"/>
                    </a:cubicBezTo>
                    <a:cubicBezTo>
                      <a:pt x="469" y="711"/>
                      <a:pt x="569" y="669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7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29"/>
              <p:cNvSpPr/>
              <p:nvPr/>
            </p:nvSpPr>
            <p:spPr>
              <a:xfrm rot="5400000">
                <a:off x="7677465" y="842962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0"/>
                    </a:moveTo>
                    <a:cubicBezTo>
                      <a:pt x="252" y="0"/>
                      <a:pt x="154" y="43"/>
                      <a:pt x="84" y="127"/>
                    </a:cubicBezTo>
                    <a:cubicBezTo>
                      <a:pt x="28" y="197"/>
                      <a:pt x="0" y="295"/>
                      <a:pt x="0" y="393"/>
                    </a:cubicBezTo>
                    <a:cubicBezTo>
                      <a:pt x="14" y="477"/>
                      <a:pt x="56" y="561"/>
                      <a:pt x="140" y="631"/>
                    </a:cubicBezTo>
                    <a:cubicBezTo>
                      <a:pt x="207" y="680"/>
                      <a:pt x="287" y="705"/>
                      <a:pt x="366" y="705"/>
                    </a:cubicBezTo>
                    <a:cubicBezTo>
                      <a:pt x="470" y="705"/>
                      <a:pt x="573" y="662"/>
                      <a:pt x="644" y="575"/>
                    </a:cubicBezTo>
                    <a:cubicBezTo>
                      <a:pt x="700" y="505"/>
                      <a:pt x="728" y="407"/>
                      <a:pt x="714" y="323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9" y="29"/>
                      <a:pt x="435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29"/>
              <p:cNvSpPr/>
              <p:nvPr/>
            </p:nvSpPr>
            <p:spPr>
              <a:xfrm rot="5400000">
                <a:off x="7754012" y="1046857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5" y="128"/>
                    </a:cubicBezTo>
                    <a:cubicBezTo>
                      <a:pt x="29" y="198"/>
                      <a:pt x="1" y="296"/>
                      <a:pt x="1" y="394"/>
                    </a:cubicBezTo>
                    <a:cubicBezTo>
                      <a:pt x="15" y="478"/>
                      <a:pt x="57" y="576"/>
                      <a:pt x="141" y="632"/>
                    </a:cubicBezTo>
                    <a:cubicBezTo>
                      <a:pt x="198" y="678"/>
                      <a:pt x="276" y="705"/>
                      <a:pt x="348" y="705"/>
                    </a:cubicBezTo>
                    <a:cubicBezTo>
                      <a:pt x="363" y="705"/>
                      <a:pt x="378" y="704"/>
                      <a:pt x="392" y="702"/>
                    </a:cubicBezTo>
                    <a:cubicBezTo>
                      <a:pt x="490" y="702"/>
                      <a:pt x="574" y="646"/>
                      <a:pt x="644" y="576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29"/>
              <p:cNvSpPr/>
              <p:nvPr/>
            </p:nvSpPr>
            <p:spPr>
              <a:xfrm rot="5400000">
                <a:off x="8020717" y="874957"/>
                <a:ext cx="41931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4" extrusionOk="0">
                    <a:moveTo>
                      <a:pt x="371" y="1"/>
                    </a:moveTo>
                    <a:cubicBezTo>
                      <a:pt x="355" y="1"/>
                      <a:pt x="338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199" y="688"/>
                      <a:pt x="277" y="713"/>
                      <a:pt x="356" y="713"/>
                    </a:cubicBezTo>
                    <a:cubicBezTo>
                      <a:pt x="462" y="713"/>
                      <a:pt x="571" y="666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88"/>
                    </a:cubicBezTo>
                    <a:cubicBezTo>
                      <a:pt x="529" y="30"/>
                      <a:pt x="452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29"/>
              <p:cNvSpPr/>
              <p:nvPr/>
            </p:nvSpPr>
            <p:spPr>
              <a:xfrm rot="5400000">
                <a:off x="8224526" y="-45077"/>
                <a:ext cx="411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4" extrusionOk="0">
                    <a:moveTo>
                      <a:pt x="367" y="1"/>
                    </a:moveTo>
                    <a:cubicBezTo>
                      <a:pt x="262" y="1"/>
                      <a:pt x="157" y="47"/>
                      <a:pt x="85" y="136"/>
                    </a:cubicBezTo>
                    <a:cubicBezTo>
                      <a:pt x="29" y="206"/>
                      <a:pt x="1" y="304"/>
                      <a:pt x="1" y="388"/>
                    </a:cubicBezTo>
                    <a:cubicBezTo>
                      <a:pt x="15" y="486"/>
                      <a:pt x="57" y="570"/>
                      <a:pt x="127" y="626"/>
                    </a:cubicBezTo>
                    <a:cubicBezTo>
                      <a:pt x="197" y="684"/>
                      <a:pt x="267" y="713"/>
                      <a:pt x="345" y="713"/>
                    </a:cubicBezTo>
                    <a:cubicBezTo>
                      <a:pt x="360" y="713"/>
                      <a:pt x="376" y="712"/>
                      <a:pt x="393" y="710"/>
                    </a:cubicBezTo>
                    <a:cubicBezTo>
                      <a:pt x="490" y="696"/>
                      <a:pt x="574" y="654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29"/>
              <p:cNvSpPr/>
              <p:nvPr/>
            </p:nvSpPr>
            <p:spPr>
              <a:xfrm rot="5400000">
                <a:off x="8356539" y="-165571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59" y="0"/>
                    </a:moveTo>
                    <a:cubicBezTo>
                      <a:pt x="256" y="0"/>
                      <a:pt x="155" y="46"/>
                      <a:pt x="85" y="140"/>
                    </a:cubicBezTo>
                    <a:cubicBezTo>
                      <a:pt x="29" y="210"/>
                      <a:pt x="1" y="294"/>
                      <a:pt x="15" y="392"/>
                    </a:cubicBezTo>
                    <a:cubicBezTo>
                      <a:pt x="15" y="490"/>
                      <a:pt x="71" y="574"/>
                      <a:pt x="141" y="630"/>
                    </a:cubicBezTo>
                    <a:cubicBezTo>
                      <a:pt x="211" y="686"/>
                      <a:pt x="309" y="714"/>
                      <a:pt x="407" y="714"/>
                    </a:cubicBezTo>
                    <a:cubicBezTo>
                      <a:pt x="490" y="700"/>
                      <a:pt x="588" y="658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72" y="140"/>
                      <a:pt x="588" y="84"/>
                    </a:cubicBezTo>
                    <a:cubicBezTo>
                      <a:pt x="521" y="29"/>
                      <a:pt x="439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29"/>
              <p:cNvSpPr/>
              <p:nvPr/>
            </p:nvSpPr>
            <p:spPr>
              <a:xfrm rot="5400000">
                <a:off x="8426261" y="46763"/>
                <a:ext cx="41182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5" extrusionOk="0">
                    <a:moveTo>
                      <a:pt x="359" y="1"/>
                    </a:moveTo>
                    <a:cubicBezTo>
                      <a:pt x="257" y="1"/>
                      <a:pt x="155" y="47"/>
                      <a:pt x="85" y="141"/>
                    </a:cubicBezTo>
                    <a:cubicBezTo>
                      <a:pt x="29" y="211"/>
                      <a:pt x="1" y="294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11" y="686"/>
                      <a:pt x="309" y="714"/>
                      <a:pt x="393" y="714"/>
                    </a:cubicBezTo>
                    <a:cubicBezTo>
                      <a:pt x="491" y="700"/>
                      <a:pt x="575" y="658"/>
                      <a:pt x="631" y="588"/>
                    </a:cubicBezTo>
                    <a:cubicBezTo>
                      <a:pt x="687" y="504"/>
                      <a:pt x="715" y="420"/>
                      <a:pt x="715" y="322"/>
                    </a:cubicBezTo>
                    <a:cubicBezTo>
                      <a:pt x="701" y="224"/>
                      <a:pt x="659" y="141"/>
                      <a:pt x="589" y="85"/>
                    </a:cubicBezTo>
                    <a:cubicBezTo>
                      <a:pt x="521" y="29"/>
                      <a:pt x="44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29"/>
              <p:cNvSpPr/>
              <p:nvPr/>
            </p:nvSpPr>
            <p:spPr>
              <a:xfrm rot="5400000">
                <a:off x="8458890" y="231564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0"/>
                    </a:moveTo>
                    <a:cubicBezTo>
                      <a:pt x="254" y="0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0"/>
                      <a:pt x="261" y="707"/>
                      <a:pt x="342" y="707"/>
                    </a:cubicBezTo>
                    <a:cubicBezTo>
                      <a:pt x="359" y="707"/>
                      <a:pt x="375" y="706"/>
                      <a:pt x="392" y="704"/>
                    </a:cubicBezTo>
                    <a:cubicBezTo>
                      <a:pt x="490" y="690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5"/>
                      <a:pt x="430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29"/>
              <p:cNvSpPr/>
              <p:nvPr/>
            </p:nvSpPr>
            <p:spPr>
              <a:xfrm rot="5400000">
                <a:off x="8322816" y="29915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51" y="1"/>
                    </a:moveTo>
                    <a:cubicBezTo>
                      <a:pt x="249" y="1"/>
                      <a:pt x="147" y="48"/>
                      <a:pt x="85" y="134"/>
                    </a:cubicBezTo>
                    <a:cubicBezTo>
                      <a:pt x="29" y="204"/>
                      <a:pt x="1" y="302"/>
                      <a:pt x="1" y="400"/>
                    </a:cubicBezTo>
                    <a:cubicBezTo>
                      <a:pt x="15" y="484"/>
                      <a:pt x="57" y="567"/>
                      <a:pt x="127" y="637"/>
                    </a:cubicBezTo>
                    <a:cubicBezTo>
                      <a:pt x="194" y="686"/>
                      <a:pt x="274" y="711"/>
                      <a:pt x="353" y="711"/>
                    </a:cubicBezTo>
                    <a:cubicBezTo>
                      <a:pt x="457" y="711"/>
                      <a:pt x="559" y="669"/>
                      <a:pt x="631" y="581"/>
                    </a:cubicBezTo>
                    <a:cubicBezTo>
                      <a:pt x="686" y="512"/>
                      <a:pt x="714" y="414"/>
                      <a:pt x="714" y="330"/>
                    </a:cubicBezTo>
                    <a:cubicBezTo>
                      <a:pt x="700" y="232"/>
                      <a:pt x="659" y="148"/>
                      <a:pt x="575" y="92"/>
                    </a:cubicBezTo>
                    <a:cubicBezTo>
                      <a:pt x="513" y="30"/>
                      <a:pt x="432" y="1"/>
                      <a:pt x="35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29"/>
              <p:cNvSpPr/>
              <p:nvPr/>
            </p:nvSpPr>
            <p:spPr>
              <a:xfrm rot="5400000">
                <a:off x="8068033" y="377631"/>
                <a:ext cx="4193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5" extrusionOk="0">
                    <a:moveTo>
                      <a:pt x="365" y="1"/>
                    </a:moveTo>
                    <a:cubicBezTo>
                      <a:pt x="263" y="1"/>
                      <a:pt x="161" y="47"/>
                      <a:pt x="98" y="141"/>
                    </a:cubicBezTo>
                    <a:cubicBezTo>
                      <a:pt x="28" y="211"/>
                      <a:pt x="0" y="294"/>
                      <a:pt x="14" y="392"/>
                    </a:cubicBezTo>
                    <a:cubicBezTo>
                      <a:pt x="28" y="490"/>
                      <a:pt x="70" y="574"/>
                      <a:pt x="140" y="630"/>
                    </a:cubicBezTo>
                    <a:cubicBezTo>
                      <a:pt x="210" y="686"/>
                      <a:pt x="308" y="714"/>
                      <a:pt x="406" y="714"/>
                    </a:cubicBezTo>
                    <a:cubicBezTo>
                      <a:pt x="504" y="700"/>
                      <a:pt x="588" y="658"/>
                      <a:pt x="644" y="574"/>
                    </a:cubicBezTo>
                    <a:cubicBezTo>
                      <a:pt x="700" y="504"/>
                      <a:pt x="728" y="420"/>
                      <a:pt x="728" y="322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26" y="29"/>
                      <a:pt x="446" y="1"/>
                      <a:pt x="36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29"/>
              <p:cNvSpPr/>
              <p:nvPr/>
            </p:nvSpPr>
            <p:spPr>
              <a:xfrm rot="5400000">
                <a:off x="7752457" y="439549"/>
                <a:ext cx="41989" cy="4147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0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402"/>
                    </a:cubicBezTo>
                    <a:cubicBezTo>
                      <a:pt x="15" y="486"/>
                      <a:pt x="71" y="570"/>
                      <a:pt x="141" y="640"/>
                    </a:cubicBezTo>
                    <a:cubicBezTo>
                      <a:pt x="206" y="693"/>
                      <a:pt x="284" y="719"/>
                      <a:pt x="362" y="719"/>
                    </a:cubicBezTo>
                    <a:cubicBezTo>
                      <a:pt x="467" y="719"/>
                      <a:pt x="572" y="672"/>
                      <a:pt x="644" y="584"/>
                    </a:cubicBezTo>
                    <a:cubicBezTo>
                      <a:pt x="700" y="514"/>
                      <a:pt x="728" y="416"/>
                      <a:pt x="728" y="332"/>
                    </a:cubicBezTo>
                    <a:cubicBezTo>
                      <a:pt x="714" y="234"/>
                      <a:pt x="672" y="150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29"/>
              <p:cNvSpPr/>
              <p:nvPr/>
            </p:nvSpPr>
            <p:spPr>
              <a:xfrm rot="5400000">
                <a:off x="7995317" y="495735"/>
                <a:ext cx="411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4" extrusionOk="0">
                    <a:moveTo>
                      <a:pt x="365" y="1"/>
                    </a:moveTo>
                    <a:cubicBezTo>
                      <a:pt x="350" y="1"/>
                      <a:pt x="336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78"/>
                      <a:pt x="126" y="634"/>
                    </a:cubicBezTo>
                    <a:cubicBezTo>
                      <a:pt x="192" y="687"/>
                      <a:pt x="270" y="713"/>
                      <a:pt x="348" y="713"/>
                    </a:cubicBezTo>
                    <a:cubicBezTo>
                      <a:pt x="453" y="713"/>
                      <a:pt x="558" y="666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88"/>
                    </a:cubicBezTo>
                    <a:cubicBezTo>
                      <a:pt x="516" y="30"/>
                      <a:pt x="438" y="1"/>
                      <a:pt x="36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29"/>
              <p:cNvSpPr/>
              <p:nvPr/>
            </p:nvSpPr>
            <p:spPr>
              <a:xfrm rot="5400000">
                <a:off x="7878595" y="449167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72" y="0"/>
                    </a:moveTo>
                    <a:cubicBezTo>
                      <a:pt x="356" y="0"/>
                      <a:pt x="339" y="2"/>
                      <a:pt x="322" y="4"/>
                    </a:cubicBezTo>
                    <a:cubicBezTo>
                      <a:pt x="224" y="4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3" y="682"/>
                      <a:pt x="273" y="707"/>
                      <a:pt x="353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9" y="28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29"/>
              <p:cNvSpPr/>
              <p:nvPr/>
            </p:nvSpPr>
            <p:spPr>
              <a:xfrm rot="5400000">
                <a:off x="7828773" y="1099098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22" y="1"/>
                    </a:moveTo>
                    <a:cubicBezTo>
                      <a:pt x="238" y="15"/>
                      <a:pt x="140" y="57"/>
                      <a:pt x="84" y="141"/>
                    </a:cubicBezTo>
                    <a:cubicBezTo>
                      <a:pt x="28" y="211"/>
                      <a:pt x="0" y="295"/>
                      <a:pt x="14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7" y="685"/>
                      <a:pt x="287" y="711"/>
                      <a:pt x="367" y="711"/>
                    </a:cubicBezTo>
                    <a:cubicBezTo>
                      <a:pt x="470" y="711"/>
                      <a:pt x="573" y="667"/>
                      <a:pt x="644" y="588"/>
                    </a:cubicBezTo>
                    <a:cubicBezTo>
                      <a:pt x="700" y="504"/>
                      <a:pt x="728" y="420"/>
                      <a:pt x="714" y="323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29"/>
              <p:cNvSpPr/>
              <p:nvPr/>
            </p:nvSpPr>
            <p:spPr>
              <a:xfrm rot="5400000">
                <a:off x="7707703" y="1156177"/>
                <a:ext cx="41989" cy="4124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6" extrusionOk="0">
                    <a:moveTo>
                      <a:pt x="322" y="1"/>
                    </a:moveTo>
                    <a:cubicBezTo>
                      <a:pt x="239" y="15"/>
                      <a:pt x="141" y="57"/>
                      <a:pt x="85" y="141"/>
                    </a:cubicBezTo>
                    <a:cubicBezTo>
                      <a:pt x="29" y="211"/>
                      <a:pt x="1" y="295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04" y="687"/>
                      <a:pt x="286" y="715"/>
                      <a:pt x="370" y="715"/>
                    </a:cubicBezTo>
                    <a:cubicBezTo>
                      <a:pt x="472" y="715"/>
                      <a:pt x="575" y="673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29"/>
              <p:cNvSpPr/>
              <p:nvPr/>
            </p:nvSpPr>
            <p:spPr>
              <a:xfrm rot="5400000">
                <a:off x="7797584" y="908364"/>
                <a:ext cx="41182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5" extrusionOk="0">
                    <a:moveTo>
                      <a:pt x="359" y="1"/>
                    </a:moveTo>
                    <a:cubicBezTo>
                      <a:pt x="256" y="1"/>
                      <a:pt x="155" y="46"/>
                      <a:pt x="85" y="140"/>
                    </a:cubicBezTo>
                    <a:cubicBezTo>
                      <a:pt x="29" y="210"/>
                      <a:pt x="1" y="294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11" y="686"/>
                      <a:pt x="295" y="714"/>
                      <a:pt x="393" y="714"/>
                    </a:cubicBezTo>
                    <a:cubicBezTo>
                      <a:pt x="490" y="700"/>
                      <a:pt x="574" y="658"/>
                      <a:pt x="630" y="574"/>
                    </a:cubicBezTo>
                    <a:cubicBezTo>
                      <a:pt x="686" y="504"/>
                      <a:pt x="714" y="420"/>
                      <a:pt x="714" y="322"/>
                    </a:cubicBezTo>
                    <a:cubicBezTo>
                      <a:pt x="700" y="224"/>
                      <a:pt x="658" y="140"/>
                      <a:pt x="588" y="84"/>
                    </a:cubicBezTo>
                    <a:cubicBezTo>
                      <a:pt x="521" y="29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29"/>
              <p:cNvSpPr/>
              <p:nvPr/>
            </p:nvSpPr>
            <p:spPr>
              <a:xfrm rot="5400000">
                <a:off x="7915429" y="653322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67" y="0"/>
                    </a:moveTo>
                    <a:cubicBezTo>
                      <a:pt x="262" y="0"/>
                      <a:pt x="157" y="47"/>
                      <a:pt x="85" y="135"/>
                    </a:cubicBezTo>
                    <a:cubicBezTo>
                      <a:pt x="29" y="205"/>
                      <a:pt x="1" y="303"/>
                      <a:pt x="15" y="401"/>
                    </a:cubicBezTo>
                    <a:cubicBezTo>
                      <a:pt x="15" y="485"/>
                      <a:pt x="71" y="569"/>
                      <a:pt x="141" y="639"/>
                    </a:cubicBezTo>
                    <a:cubicBezTo>
                      <a:pt x="199" y="685"/>
                      <a:pt x="276" y="713"/>
                      <a:pt x="356" y="713"/>
                    </a:cubicBezTo>
                    <a:cubicBezTo>
                      <a:pt x="373" y="713"/>
                      <a:pt x="390" y="711"/>
                      <a:pt x="407" y="709"/>
                    </a:cubicBezTo>
                    <a:cubicBezTo>
                      <a:pt x="491" y="695"/>
                      <a:pt x="589" y="653"/>
                      <a:pt x="645" y="583"/>
                    </a:cubicBezTo>
                    <a:cubicBezTo>
                      <a:pt x="701" y="513"/>
                      <a:pt x="729" y="415"/>
                      <a:pt x="729" y="317"/>
                    </a:cubicBezTo>
                    <a:cubicBezTo>
                      <a:pt x="715" y="233"/>
                      <a:pt x="673" y="149"/>
                      <a:pt x="589" y="79"/>
                    </a:cubicBezTo>
                    <a:cubicBezTo>
                      <a:pt x="523" y="26"/>
                      <a:pt x="445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29"/>
              <p:cNvSpPr/>
              <p:nvPr/>
            </p:nvSpPr>
            <p:spPr>
              <a:xfrm rot="5400000">
                <a:off x="7728554" y="230297"/>
                <a:ext cx="41989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0" extrusionOk="0">
                    <a:moveTo>
                      <a:pt x="367" y="0"/>
                    </a:moveTo>
                    <a:cubicBezTo>
                      <a:pt x="261" y="0"/>
                      <a:pt x="157" y="47"/>
                      <a:pt x="84" y="136"/>
                    </a:cubicBezTo>
                    <a:cubicBezTo>
                      <a:pt x="28" y="206"/>
                      <a:pt x="0" y="290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10" y="681"/>
                      <a:pt x="308" y="709"/>
                      <a:pt x="406" y="709"/>
                    </a:cubicBezTo>
                    <a:cubicBezTo>
                      <a:pt x="490" y="695"/>
                      <a:pt x="588" y="654"/>
                      <a:pt x="644" y="584"/>
                    </a:cubicBezTo>
                    <a:cubicBezTo>
                      <a:pt x="700" y="500"/>
                      <a:pt x="728" y="416"/>
                      <a:pt x="728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6"/>
                      <a:pt x="444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29"/>
              <p:cNvSpPr/>
              <p:nvPr/>
            </p:nvSpPr>
            <p:spPr>
              <a:xfrm rot="5400000">
                <a:off x="8026333" y="192283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80" y="1"/>
                    </a:moveTo>
                    <a:cubicBezTo>
                      <a:pt x="365" y="1"/>
                      <a:pt x="351" y="2"/>
                      <a:pt x="337" y="4"/>
                    </a:cubicBezTo>
                    <a:cubicBezTo>
                      <a:pt x="239" y="18"/>
                      <a:pt x="155" y="60"/>
                      <a:pt x="85" y="130"/>
                    </a:cubicBezTo>
                    <a:cubicBezTo>
                      <a:pt x="29" y="214"/>
                      <a:pt x="1" y="298"/>
                      <a:pt x="15" y="396"/>
                    </a:cubicBezTo>
                    <a:cubicBezTo>
                      <a:pt x="29" y="480"/>
                      <a:pt x="71" y="578"/>
                      <a:pt x="141" y="634"/>
                    </a:cubicBezTo>
                    <a:cubicBezTo>
                      <a:pt x="206" y="688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28" y="326"/>
                    </a:cubicBezTo>
                    <a:cubicBezTo>
                      <a:pt x="714" y="228"/>
                      <a:pt x="672" y="144"/>
                      <a:pt x="588" y="88"/>
                    </a:cubicBezTo>
                    <a:cubicBezTo>
                      <a:pt x="530" y="30"/>
                      <a:pt x="452" y="1"/>
                      <a:pt x="38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29"/>
              <p:cNvSpPr/>
              <p:nvPr/>
            </p:nvSpPr>
            <p:spPr>
              <a:xfrm rot="5400000">
                <a:off x="8459668" y="-355153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4" y="43"/>
                      <a:pt x="84" y="128"/>
                    </a:cubicBezTo>
                    <a:cubicBezTo>
                      <a:pt x="28" y="198"/>
                      <a:pt x="0" y="296"/>
                      <a:pt x="0" y="394"/>
                    </a:cubicBezTo>
                    <a:cubicBezTo>
                      <a:pt x="14" y="478"/>
                      <a:pt x="56" y="576"/>
                      <a:pt x="140" y="632"/>
                    </a:cubicBezTo>
                    <a:cubicBezTo>
                      <a:pt x="198" y="678"/>
                      <a:pt x="266" y="705"/>
                      <a:pt x="343" y="705"/>
                    </a:cubicBezTo>
                    <a:cubicBezTo>
                      <a:pt x="359" y="705"/>
                      <a:pt x="375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29"/>
              <p:cNvSpPr/>
              <p:nvPr/>
            </p:nvSpPr>
            <p:spPr>
              <a:xfrm rot="5400000">
                <a:off x="8710706" y="-366816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4" y="128"/>
                    </a:cubicBezTo>
                    <a:cubicBezTo>
                      <a:pt x="28" y="198"/>
                      <a:pt x="0" y="296"/>
                      <a:pt x="0" y="394"/>
                    </a:cubicBezTo>
                    <a:cubicBezTo>
                      <a:pt x="14" y="478"/>
                      <a:pt x="56" y="562"/>
                      <a:pt x="140" y="632"/>
                    </a:cubicBezTo>
                    <a:cubicBezTo>
                      <a:pt x="207" y="680"/>
                      <a:pt x="287" y="705"/>
                      <a:pt x="367" y="705"/>
                    </a:cubicBezTo>
                    <a:cubicBezTo>
                      <a:pt x="470" y="705"/>
                      <a:pt x="573" y="663"/>
                      <a:pt x="644" y="576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29"/>
              <p:cNvSpPr/>
              <p:nvPr/>
            </p:nvSpPr>
            <p:spPr>
              <a:xfrm rot="5400000">
                <a:off x="8742932" y="-51106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60" y="0"/>
                    </a:moveTo>
                    <a:cubicBezTo>
                      <a:pt x="260" y="0"/>
                      <a:pt x="160" y="43"/>
                      <a:pt x="99" y="127"/>
                    </a:cubicBezTo>
                    <a:cubicBezTo>
                      <a:pt x="29" y="197"/>
                      <a:pt x="1" y="295"/>
                      <a:pt x="15" y="393"/>
                    </a:cubicBezTo>
                    <a:cubicBezTo>
                      <a:pt x="29" y="477"/>
                      <a:pt x="71" y="575"/>
                      <a:pt x="141" y="631"/>
                    </a:cubicBezTo>
                    <a:cubicBezTo>
                      <a:pt x="199" y="677"/>
                      <a:pt x="276" y="704"/>
                      <a:pt x="356" y="704"/>
                    </a:cubicBezTo>
                    <a:cubicBezTo>
                      <a:pt x="373" y="704"/>
                      <a:pt x="390" y="703"/>
                      <a:pt x="406" y="701"/>
                    </a:cubicBezTo>
                    <a:cubicBezTo>
                      <a:pt x="504" y="701"/>
                      <a:pt x="588" y="645"/>
                      <a:pt x="644" y="575"/>
                    </a:cubicBezTo>
                    <a:cubicBezTo>
                      <a:pt x="700" y="505"/>
                      <a:pt x="728" y="407"/>
                      <a:pt x="728" y="323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25" y="29"/>
                      <a:pt x="443" y="0"/>
                      <a:pt x="36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29"/>
              <p:cNvSpPr/>
              <p:nvPr/>
            </p:nvSpPr>
            <p:spPr>
              <a:xfrm rot="5400000">
                <a:off x="9067292" y="-702725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71" y="0"/>
                    </a:moveTo>
                    <a:cubicBezTo>
                      <a:pt x="355" y="0"/>
                      <a:pt x="339" y="2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0" y="687"/>
                      <a:pt x="274" y="713"/>
                      <a:pt x="350" y="713"/>
                    </a:cubicBezTo>
                    <a:cubicBezTo>
                      <a:pt x="453" y="713"/>
                      <a:pt x="558" y="666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8" y="28"/>
                      <a:pt x="449" y="0"/>
                      <a:pt x="37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7" name="Google Shape;8787;p29"/>
            <p:cNvGrpSpPr/>
            <p:nvPr/>
          </p:nvGrpSpPr>
          <p:grpSpPr>
            <a:xfrm flipH="1">
              <a:off x="-639049" y="4332160"/>
              <a:ext cx="2932986" cy="1412792"/>
              <a:chOff x="7348497" y="4037175"/>
              <a:chExt cx="3460343" cy="1666814"/>
            </a:xfrm>
          </p:grpSpPr>
          <p:sp>
            <p:nvSpPr>
              <p:cNvPr id="8788" name="Google Shape;8788;p29"/>
              <p:cNvSpPr/>
              <p:nvPr/>
            </p:nvSpPr>
            <p:spPr>
              <a:xfrm rot="5400000">
                <a:off x="8245261" y="3140411"/>
                <a:ext cx="1666814" cy="3460343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60078" extrusionOk="0">
                    <a:moveTo>
                      <a:pt x="26544" y="1"/>
                    </a:moveTo>
                    <a:cubicBezTo>
                      <a:pt x="26470" y="1"/>
                      <a:pt x="26383" y="14"/>
                      <a:pt x="26280" y="43"/>
                    </a:cubicBezTo>
                    <a:cubicBezTo>
                      <a:pt x="18486" y="3975"/>
                      <a:pt x="12189" y="10636"/>
                      <a:pt x="8033" y="18276"/>
                    </a:cubicBezTo>
                    <a:cubicBezTo>
                      <a:pt x="8951" y="17759"/>
                      <a:pt x="12482" y="16504"/>
                      <a:pt x="13567" y="16504"/>
                    </a:cubicBezTo>
                    <a:cubicBezTo>
                      <a:pt x="14185" y="16504"/>
                      <a:pt x="14009" y="16911"/>
                      <a:pt x="12105" y="18094"/>
                    </a:cubicBezTo>
                    <a:cubicBezTo>
                      <a:pt x="11293" y="18696"/>
                      <a:pt x="10495" y="19298"/>
                      <a:pt x="9656" y="19872"/>
                    </a:cubicBezTo>
                    <a:cubicBezTo>
                      <a:pt x="7725" y="21411"/>
                      <a:pt x="5248" y="22824"/>
                      <a:pt x="4394" y="25245"/>
                    </a:cubicBezTo>
                    <a:cubicBezTo>
                      <a:pt x="3275" y="28226"/>
                      <a:pt x="2058" y="31234"/>
                      <a:pt x="1484" y="34369"/>
                    </a:cubicBezTo>
                    <a:cubicBezTo>
                      <a:pt x="1899" y="33866"/>
                      <a:pt x="6654" y="31283"/>
                      <a:pt x="7785" y="31283"/>
                    </a:cubicBezTo>
                    <a:cubicBezTo>
                      <a:pt x="7913" y="31283"/>
                      <a:pt x="7995" y="31316"/>
                      <a:pt x="8019" y="31388"/>
                    </a:cubicBezTo>
                    <a:cubicBezTo>
                      <a:pt x="6102" y="33487"/>
                      <a:pt x="3695" y="35432"/>
                      <a:pt x="1806" y="37657"/>
                    </a:cubicBezTo>
                    <a:cubicBezTo>
                      <a:pt x="168" y="39140"/>
                      <a:pt x="420" y="41393"/>
                      <a:pt x="196" y="43408"/>
                    </a:cubicBezTo>
                    <a:cubicBezTo>
                      <a:pt x="1" y="45773"/>
                      <a:pt x="70" y="48138"/>
                      <a:pt x="406" y="50489"/>
                    </a:cubicBezTo>
                    <a:cubicBezTo>
                      <a:pt x="1117" y="49058"/>
                      <a:pt x="4721" y="44902"/>
                      <a:pt x="5471" y="44902"/>
                    </a:cubicBezTo>
                    <a:cubicBezTo>
                      <a:pt x="5799" y="44902"/>
                      <a:pt x="5581" y="45696"/>
                      <a:pt x="4338" y="47858"/>
                    </a:cubicBezTo>
                    <a:cubicBezTo>
                      <a:pt x="3191" y="50279"/>
                      <a:pt x="2113" y="52742"/>
                      <a:pt x="1330" y="55303"/>
                    </a:cubicBezTo>
                    <a:cubicBezTo>
                      <a:pt x="1756" y="56265"/>
                      <a:pt x="2101" y="60078"/>
                      <a:pt x="3281" y="60078"/>
                    </a:cubicBezTo>
                    <a:cubicBezTo>
                      <a:pt x="3302" y="60078"/>
                      <a:pt x="3323" y="60077"/>
                      <a:pt x="3345" y="60074"/>
                    </a:cubicBezTo>
                    <a:cubicBezTo>
                      <a:pt x="6269" y="59864"/>
                      <a:pt x="10272" y="53120"/>
                      <a:pt x="12175" y="50727"/>
                    </a:cubicBezTo>
                    <a:cubicBezTo>
                      <a:pt x="12608" y="50097"/>
                      <a:pt x="12986" y="49439"/>
                      <a:pt x="13462" y="48838"/>
                    </a:cubicBezTo>
                    <a:cubicBezTo>
                      <a:pt x="14903" y="47033"/>
                      <a:pt x="14344" y="44416"/>
                      <a:pt x="14637" y="42247"/>
                    </a:cubicBezTo>
                    <a:cubicBezTo>
                      <a:pt x="14693" y="40889"/>
                      <a:pt x="14553" y="39532"/>
                      <a:pt x="14232" y="38217"/>
                    </a:cubicBezTo>
                    <a:cubicBezTo>
                      <a:pt x="14290" y="37868"/>
                      <a:pt x="14387" y="37717"/>
                      <a:pt x="14510" y="37717"/>
                    </a:cubicBezTo>
                    <a:cubicBezTo>
                      <a:pt x="15254" y="37717"/>
                      <a:pt x="16956" y="43162"/>
                      <a:pt x="16848" y="43618"/>
                    </a:cubicBezTo>
                    <a:cubicBezTo>
                      <a:pt x="18905" y="39910"/>
                      <a:pt x="20892" y="36174"/>
                      <a:pt x="22684" y="32340"/>
                    </a:cubicBezTo>
                    <a:cubicBezTo>
                      <a:pt x="22893" y="29555"/>
                      <a:pt x="21424" y="27022"/>
                      <a:pt x="20697" y="24461"/>
                    </a:cubicBezTo>
                    <a:cubicBezTo>
                      <a:pt x="20749" y="24391"/>
                      <a:pt x="20817" y="24358"/>
                      <a:pt x="20897" y="24358"/>
                    </a:cubicBezTo>
                    <a:cubicBezTo>
                      <a:pt x="21790" y="24358"/>
                      <a:pt x="24246" y="28354"/>
                      <a:pt x="24349" y="28995"/>
                    </a:cubicBezTo>
                    <a:cubicBezTo>
                      <a:pt x="25230" y="27106"/>
                      <a:pt x="25874" y="25119"/>
                      <a:pt x="26504" y="23132"/>
                    </a:cubicBezTo>
                    <a:cubicBezTo>
                      <a:pt x="27567" y="20473"/>
                      <a:pt x="27931" y="17982"/>
                      <a:pt x="26728" y="15268"/>
                    </a:cubicBezTo>
                    <a:cubicBezTo>
                      <a:pt x="26182" y="13519"/>
                      <a:pt x="25174" y="11951"/>
                      <a:pt x="24447" y="10300"/>
                    </a:cubicBezTo>
                    <a:cubicBezTo>
                      <a:pt x="24600" y="10050"/>
                      <a:pt x="24811" y="9945"/>
                      <a:pt x="25056" y="9945"/>
                    </a:cubicBezTo>
                    <a:cubicBezTo>
                      <a:pt x="26125" y="9945"/>
                      <a:pt x="27835" y="11951"/>
                      <a:pt x="28211" y="12623"/>
                    </a:cubicBezTo>
                    <a:cubicBezTo>
                      <a:pt x="28309" y="12763"/>
                      <a:pt x="28407" y="12917"/>
                      <a:pt x="28505" y="13057"/>
                    </a:cubicBezTo>
                    <a:cubicBezTo>
                      <a:pt x="28939" y="9726"/>
                      <a:pt x="28687" y="6354"/>
                      <a:pt x="27763" y="3122"/>
                    </a:cubicBezTo>
                    <a:cubicBezTo>
                      <a:pt x="27595" y="2324"/>
                      <a:pt x="27385" y="1540"/>
                      <a:pt x="27133" y="771"/>
                    </a:cubicBezTo>
                    <a:cubicBezTo>
                      <a:pt x="26981" y="371"/>
                      <a:pt x="26936" y="1"/>
                      <a:pt x="265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29"/>
              <p:cNvSpPr/>
              <p:nvPr/>
            </p:nvSpPr>
            <p:spPr>
              <a:xfrm rot="5400000">
                <a:off x="10482529" y="5483703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" y="0"/>
                    </a:move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29"/>
              <p:cNvSpPr/>
              <p:nvPr/>
            </p:nvSpPr>
            <p:spPr>
              <a:xfrm rot="5400000">
                <a:off x="9304498" y="462898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29"/>
              <p:cNvSpPr/>
              <p:nvPr/>
            </p:nvSpPr>
            <p:spPr>
              <a:xfrm rot="5400000">
                <a:off x="8618048" y="441826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29"/>
              <p:cNvSpPr/>
              <p:nvPr/>
            </p:nvSpPr>
            <p:spPr>
              <a:xfrm rot="5400000">
                <a:off x="8175256" y="423847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29"/>
              <p:cNvSpPr/>
              <p:nvPr/>
            </p:nvSpPr>
            <p:spPr>
              <a:xfrm rot="5400000">
                <a:off x="8573838" y="426964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29"/>
              <p:cNvSpPr/>
              <p:nvPr/>
            </p:nvSpPr>
            <p:spPr>
              <a:xfrm rot="5400000">
                <a:off x="8130355" y="435462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29"/>
              <p:cNvSpPr/>
              <p:nvPr/>
            </p:nvSpPr>
            <p:spPr>
              <a:xfrm rot="5400000">
                <a:off x="8507451" y="449315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29"/>
              <p:cNvSpPr/>
              <p:nvPr/>
            </p:nvSpPr>
            <p:spPr>
              <a:xfrm rot="5400000">
                <a:off x="9104070" y="445104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29"/>
              <p:cNvSpPr/>
              <p:nvPr/>
            </p:nvSpPr>
            <p:spPr>
              <a:xfrm rot="5400000">
                <a:off x="8063651" y="47219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29"/>
              <p:cNvSpPr/>
              <p:nvPr/>
            </p:nvSpPr>
            <p:spPr>
              <a:xfrm rot="5400000">
                <a:off x="7885602" y="434396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29"/>
              <p:cNvSpPr/>
              <p:nvPr/>
            </p:nvSpPr>
            <p:spPr>
              <a:xfrm rot="5400000">
                <a:off x="7708042" y="4312511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1" y="154"/>
                      <a:pt x="11" y="336"/>
                    </a:cubicBezTo>
                    <a:cubicBezTo>
                      <a:pt x="1" y="536"/>
                      <a:pt x="167" y="665"/>
                      <a:pt x="339" y="665"/>
                    </a:cubicBezTo>
                    <a:cubicBezTo>
                      <a:pt x="421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29"/>
              <p:cNvSpPr/>
              <p:nvPr/>
            </p:nvSpPr>
            <p:spPr>
              <a:xfrm rot="5400000">
                <a:off x="7663256" y="4189638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29"/>
              <p:cNvSpPr/>
              <p:nvPr/>
            </p:nvSpPr>
            <p:spPr>
              <a:xfrm rot="5400000">
                <a:off x="8817670" y="476437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29"/>
              <p:cNvSpPr/>
              <p:nvPr/>
            </p:nvSpPr>
            <p:spPr>
              <a:xfrm rot="5400000">
                <a:off x="9460371" y="493196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29"/>
              <p:cNvSpPr/>
              <p:nvPr/>
            </p:nvSpPr>
            <p:spPr>
              <a:xfrm rot="5400000">
                <a:off x="9126391" y="497330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29"/>
              <p:cNvSpPr/>
              <p:nvPr/>
            </p:nvSpPr>
            <p:spPr>
              <a:xfrm rot="5400000">
                <a:off x="10507561" y="5476299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29"/>
              <p:cNvSpPr/>
              <p:nvPr/>
            </p:nvSpPr>
            <p:spPr>
              <a:xfrm rot="5400000">
                <a:off x="9349370" y="50882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29"/>
              <p:cNvSpPr/>
              <p:nvPr/>
            </p:nvSpPr>
            <p:spPr>
              <a:xfrm rot="5400000">
                <a:off x="9969779" y="512978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29"/>
              <p:cNvSpPr/>
              <p:nvPr/>
            </p:nvSpPr>
            <p:spPr>
              <a:xfrm rot="5400000">
                <a:off x="8949781" y="5223348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29"/>
              <p:cNvSpPr/>
              <p:nvPr/>
            </p:nvSpPr>
            <p:spPr>
              <a:xfrm rot="5400000">
                <a:off x="9504811" y="533912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29"/>
              <p:cNvSpPr/>
              <p:nvPr/>
            </p:nvSpPr>
            <p:spPr>
              <a:xfrm rot="5400000">
                <a:off x="10124471" y="531794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29"/>
              <p:cNvSpPr/>
              <p:nvPr/>
            </p:nvSpPr>
            <p:spPr>
              <a:xfrm rot="5400000">
                <a:off x="9526643" y="54347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29"/>
              <p:cNvSpPr/>
              <p:nvPr/>
            </p:nvSpPr>
            <p:spPr>
              <a:xfrm rot="5400000">
                <a:off x="8552093" y="49527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29"/>
              <p:cNvSpPr/>
              <p:nvPr/>
            </p:nvSpPr>
            <p:spPr>
              <a:xfrm rot="5400000">
                <a:off x="8662661" y="50671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29"/>
              <p:cNvSpPr/>
              <p:nvPr/>
            </p:nvSpPr>
            <p:spPr>
              <a:xfrm rot="5400000">
                <a:off x="9438280" y="474288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29"/>
              <p:cNvSpPr/>
              <p:nvPr/>
            </p:nvSpPr>
            <p:spPr>
              <a:xfrm rot="5400000">
                <a:off x="10102438" y="48793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29"/>
              <p:cNvSpPr/>
              <p:nvPr/>
            </p:nvSpPr>
            <p:spPr>
              <a:xfrm rot="5400000">
                <a:off x="8729451" y="46082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29"/>
              <p:cNvSpPr/>
              <p:nvPr/>
            </p:nvSpPr>
            <p:spPr>
              <a:xfrm rot="5400000">
                <a:off x="8530204" y="46814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29"/>
              <p:cNvSpPr/>
              <p:nvPr/>
            </p:nvSpPr>
            <p:spPr>
              <a:xfrm rot="5400000">
                <a:off x="9214552" y="47121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29"/>
              <p:cNvSpPr/>
              <p:nvPr/>
            </p:nvSpPr>
            <p:spPr>
              <a:xfrm rot="5400000">
                <a:off x="9837121" y="48684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29"/>
              <p:cNvSpPr/>
              <p:nvPr/>
            </p:nvSpPr>
            <p:spPr>
              <a:xfrm rot="5400000">
                <a:off x="8971785" y="488996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29"/>
              <p:cNvSpPr/>
              <p:nvPr/>
            </p:nvSpPr>
            <p:spPr>
              <a:xfrm rot="5400000">
                <a:off x="8751801" y="4900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29"/>
              <p:cNvSpPr/>
              <p:nvPr/>
            </p:nvSpPr>
            <p:spPr>
              <a:xfrm rot="5400000">
                <a:off x="9704116" y="501522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29"/>
              <p:cNvSpPr/>
              <p:nvPr/>
            </p:nvSpPr>
            <p:spPr>
              <a:xfrm rot="5400000">
                <a:off x="10463783" y="514001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29"/>
              <p:cNvSpPr/>
              <p:nvPr/>
            </p:nvSpPr>
            <p:spPr>
              <a:xfrm rot="5400000">
                <a:off x="9060637" y="51093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29"/>
              <p:cNvSpPr/>
              <p:nvPr/>
            </p:nvSpPr>
            <p:spPr>
              <a:xfrm rot="5400000">
                <a:off x="8883740" y="5025648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1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29"/>
              <p:cNvSpPr/>
              <p:nvPr/>
            </p:nvSpPr>
            <p:spPr>
              <a:xfrm rot="5400000">
                <a:off x="8707044" y="5180801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29"/>
              <p:cNvSpPr/>
              <p:nvPr/>
            </p:nvSpPr>
            <p:spPr>
              <a:xfrm rot="5400000">
                <a:off x="9814656" y="52650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29"/>
              <p:cNvSpPr/>
              <p:nvPr/>
            </p:nvSpPr>
            <p:spPr>
              <a:xfrm rot="5400000">
                <a:off x="10485297" y="527612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29"/>
              <p:cNvSpPr/>
              <p:nvPr/>
            </p:nvSpPr>
            <p:spPr>
              <a:xfrm rot="5400000">
                <a:off x="10036080" y="540209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29"/>
              <p:cNvSpPr/>
              <p:nvPr/>
            </p:nvSpPr>
            <p:spPr>
              <a:xfrm rot="5400000">
                <a:off x="9394156" y="546590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29"/>
              <p:cNvSpPr/>
              <p:nvPr/>
            </p:nvSpPr>
            <p:spPr>
              <a:xfrm rot="5400000">
                <a:off x="9881647" y="51604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29"/>
              <p:cNvSpPr/>
              <p:nvPr/>
            </p:nvSpPr>
            <p:spPr>
              <a:xfrm rot="5400000">
                <a:off x="9038345" y="5202348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29"/>
              <p:cNvSpPr/>
              <p:nvPr/>
            </p:nvSpPr>
            <p:spPr>
              <a:xfrm rot="5400000">
                <a:off x="9903536" y="50568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29"/>
              <p:cNvSpPr/>
              <p:nvPr/>
            </p:nvSpPr>
            <p:spPr>
              <a:xfrm rot="5400000">
                <a:off x="8264454" y="47859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29"/>
              <p:cNvSpPr/>
              <p:nvPr/>
            </p:nvSpPr>
            <p:spPr>
              <a:xfrm rot="5400000">
                <a:off x="7523912" y="432316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45" y="1"/>
                    </a:moveTo>
                    <a:cubicBezTo>
                      <a:pt x="163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4"/>
                    </a:cubicBezTo>
                    <a:cubicBezTo>
                      <a:pt x="779" y="365"/>
                      <a:pt x="639" y="1"/>
                      <a:pt x="34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29"/>
              <p:cNvSpPr/>
              <p:nvPr/>
            </p:nvSpPr>
            <p:spPr>
              <a:xfrm rot="5400000">
                <a:off x="7929841" y="45144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29"/>
              <p:cNvSpPr/>
              <p:nvPr/>
            </p:nvSpPr>
            <p:spPr>
              <a:xfrm rot="5400000">
                <a:off x="8197347" y="4524729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29"/>
              <p:cNvSpPr/>
              <p:nvPr/>
            </p:nvSpPr>
            <p:spPr>
              <a:xfrm rot="5400000">
                <a:off x="8905600" y="466046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29"/>
              <p:cNvSpPr/>
              <p:nvPr/>
            </p:nvSpPr>
            <p:spPr>
              <a:xfrm rot="5400000">
                <a:off x="8840163" y="446175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29"/>
              <p:cNvSpPr/>
              <p:nvPr/>
            </p:nvSpPr>
            <p:spPr>
              <a:xfrm rot="5400000">
                <a:off x="8441294" y="458726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29"/>
              <p:cNvSpPr/>
              <p:nvPr/>
            </p:nvSpPr>
            <p:spPr>
              <a:xfrm rot="5400000">
                <a:off x="9236585" y="4545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29"/>
              <p:cNvSpPr/>
              <p:nvPr/>
            </p:nvSpPr>
            <p:spPr>
              <a:xfrm rot="5400000">
                <a:off x="10013673" y="480683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29"/>
              <p:cNvSpPr/>
              <p:nvPr/>
            </p:nvSpPr>
            <p:spPr>
              <a:xfrm rot="5400000">
                <a:off x="9659445" y="4994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29"/>
              <p:cNvSpPr/>
              <p:nvPr/>
            </p:nvSpPr>
            <p:spPr>
              <a:xfrm rot="5400000">
                <a:off x="9570968" y="538129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29"/>
              <p:cNvSpPr/>
              <p:nvPr/>
            </p:nvSpPr>
            <p:spPr>
              <a:xfrm rot="5400000">
                <a:off x="7501447" y="41973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29"/>
              <p:cNvSpPr/>
              <p:nvPr/>
            </p:nvSpPr>
            <p:spPr>
              <a:xfrm rot="5400000">
                <a:off x="7797412" y="456678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29"/>
              <p:cNvSpPr/>
              <p:nvPr/>
            </p:nvSpPr>
            <p:spPr>
              <a:xfrm rot="5400000">
                <a:off x="8108380" y="457692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29"/>
              <p:cNvSpPr/>
              <p:nvPr/>
            </p:nvSpPr>
            <p:spPr>
              <a:xfrm rot="5400000">
                <a:off x="8419405" y="4732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29"/>
              <p:cNvSpPr/>
              <p:nvPr/>
            </p:nvSpPr>
            <p:spPr>
              <a:xfrm rot="5400000">
                <a:off x="8640340" y="492148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4" y="642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29"/>
              <p:cNvSpPr/>
              <p:nvPr/>
            </p:nvSpPr>
            <p:spPr>
              <a:xfrm rot="5400000">
                <a:off x="8485533" y="504656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29"/>
              <p:cNvSpPr/>
              <p:nvPr/>
            </p:nvSpPr>
            <p:spPr>
              <a:xfrm rot="5400000">
                <a:off x="8684780" y="481700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29"/>
              <p:cNvSpPr/>
              <p:nvPr/>
            </p:nvSpPr>
            <p:spPr>
              <a:xfrm rot="5400000">
                <a:off x="8994078" y="48480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29"/>
              <p:cNvSpPr/>
              <p:nvPr/>
            </p:nvSpPr>
            <p:spPr>
              <a:xfrm rot="5400000">
                <a:off x="9748009" y="494236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29"/>
              <p:cNvSpPr/>
              <p:nvPr/>
            </p:nvSpPr>
            <p:spPr>
              <a:xfrm rot="5400000">
                <a:off x="8773488" y="498379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29"/>
              <p:cNvSpPr/>
              <p:nvPr/>
            </p:nvSpPr>
            <p:spPr>
              <a:xfrm rot="5400000">
                <a:off x="9259309" y="507727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29"/>
              <p:cNvSpPr/>
              <p:nvPr/>
            </p:nvSpPr>
            <p:spPr>
              <a:xfrm rot="5400000">
                <a:off x="9416305" y="515012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6" name="Google Shape;8856;p29"/>
            <p:cNvGrpSpPr/>
            <p:nvPr/>
          </p:nvGrpSpPr>
          <p:grpSpPr>
            <a:xfrm rot="-9899882" flipH="1">
              <a:off x="-78532" y="4022759"/>
              <a:ext cx="1209685" cy="1288381"/>
              <a:chOff x="3578567" y="-611692"/>
              <a:chExt cx="1427208" cy="1520056"/>
            </a:xfrm>
          </p:grpSpPr>
          <p:sp>
            <p:nvSpPr>
              <p:cNvPr id="8857" name="Google Shape;8857;p29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rgbClr val="FF6B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29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29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29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29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29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29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29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29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29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29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29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29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29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29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29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29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29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29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29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29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29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29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29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29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29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29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29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29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29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29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29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29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29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29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29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29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29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29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29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29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29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29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29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29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29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29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29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29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29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29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29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29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29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29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29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29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29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29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29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29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29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29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29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29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29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29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29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29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29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29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29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29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29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29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_3">
    <p:spTree>
      <p:nvGrpSpPr>
        <p:cNvPr id="1" name="Shape 8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33" name="Google Shape;8933;p30"/>
          <p:cNvGrpSpPr/>
          <p:nvPr/>
        </p:nvGrpSpPr>
        <p:grpSpPr>
          <a:xfrm>
            <a:off x="-913781" y="-714857"/>
            <a:ext cx="10971561" cy="7247648"/>
            <a:chOff x="-873065" y="-714857"/>
            <a:chExt cx="10971561" cy="7247648"/>
          </a:xfrm>
        </p:grpSpPr>
        <p:grpSp>
          <p:nvGrpSpPr>
            <p:cNvPr id="8934" name="Google Shape;8934;p30"/>
            <p:cNvGrpSpPr/>
            <p:nvPr/>
          </p:nvGrpSpPr>
          <p:grpSpPr>
            <a:xfrm rot="-10610898" flipH="1">
              <a:off x="7671171" y="-662301"/>
              <a:ext cx="1966023" cy="1970026"/>
              <a:chOff x="5309200" y="-1666533"/>
              <a:chExt cx="2319567" cy="2324290"/>
            </a:xfrm>
          </p:grpSpPr>
          <p:sp>
            <p:nvSpPr>
              <p:cNvPr id="8935" name="Google Shape;8935;p30"/>
              <p:cNvSpPr/>
              <p:nvPr/>
            </p:nvSpPr>
            <p:spPr>
              <a:xfrm rot="5400000">
                <a:off x="5306838" y="-1664171"/>
                <a:ext cx="2324290" cy="2319567"/>
              </a:xfrm>
              <a:custGeom>
                <a:avLst/>
                <a:gdLst/>
                <a:ahLst/>
                <a:cxnLst/>
                <a:rect l="l" t="t" r="r" b="b"/>
                <a:pathLst>
                  <a:path w="40354" h="40272" extrusionOk="0">
                    <a:moveTo>
                      <a:pt x="813" y="1"/>
                    </a:moveTo>
                    <a:cubicBezTo>
                      <a:pt x="0" y="1"/>
                      <a:pt x="1721" y="3208"/>
                      <a:pt x="1830" y="3645"/>
                    </a:cubicBezTo>
                    <a:cubicBezTo>
                      <a:pt x="2670" y="5338"/>
                      <a:pt x="3286" y="7171"/>
                      <a:pt x="4237" y="8822"/>
                    </a:cubicBezTo>
                    <a:cubicBezTo>
                      <a:pt x="8197" y="15483"/>
                      <a:pt x="12955" y="21528"/>
                      <a:pt x="18664" y="26776"/>
                    </a:cubicBezTo>
                    <a:cubicBezTo>
                      <a:pt x="21827" y="29728"/>
                      <a:pt x="25255" y="32387"/>
                      <a:pt x="28921" y="34710"/>
                    </a:cubicBezTo>
                    <a:cubicBezTo>
                      <a:pt x="31496" y="36319"/>
                      <a:pt x="33987" y="37999"/>
                      <a:pt x="36758" y="39286"/>
                    </a:cubicBezTo>
                    <a:cubicBezTo>
                      <a:pt x="37394" y="39479"/>
                      <a:pt x="38730" y="40271"/>
                      <a:pt x="39562" y="40271"/>
                    </a:cubicBezTo>
                    <a:cubicBezTo>
                      <a:pt x="39756" y="40271"/>
                      <a:pt x="39922" y="40228"/>
                      <a:pt x="40046" y="40126"/>
                    </a:cubicBezTo>
                    <a:cubicBezTo>
                      <a:pt x="40354" y="39496"/>
                      <a:pt x="39850" y="38740"/>
                      <a:pt x="39794" y="38082"/>
                    </a:cubicBezTo>
                    <a:cubicBezTo>
                      <a:pt x="39528" y="36963"/>
                      <a:pt x="39430" y="35830"/>
                      <a:pt x="39010" y="34766"/>
                    </a:cubicBezTo>
                    <a:cubicBezTo>
                      <a:pt x="37432" y="33415"/>
                      <a:pt x="32811" y="31084"/>
                      <a:pt x="36366" y="31084"/>
                    </a:cubicBezTo>
                    <a:cubicBezTo>
                      <a:pt x="36751" y="31084"/>
                      <a:pt x="37231" y="31111"/>
                      <a:pt x="37821" y="31170"/>
                    </a:cubicBezTo>
                    <a:cubicBezTo>
                      <a:pt x="37429" y="29295"/>
                      <a:pt x="36590" y="27657"/>
                      <a:pt x="35848" y="25908"/>
                    </a:cubicBezTo>
                    <a:cubicBezTo>
                      <a:pt x="35344" y="24859"/>
                      <a:pt x="34938" y="23543"/>
                      <a:pt x="34239" y="22564"/>
                    </a:cubicBezTo>
                    <a:cubicBezTo>
                      <a:pt x="32392" y="21221"/>
                      <a:pt x="30363" y="20143"/>
                      <a:pt x="28222" y="19373"/>
                    </a:cubicBezTo>
                    <a:cubicBezTo>
                      <a:pt x="23057" y="17720"/>
                      <a:pt x="24024" y="17133"/>
                      <a:pt x="26364" y="17133"/>
                    </a:cubicBezTo>
                    <a:cubicBezTo>
                      <a:pt x="28043" y="17133"/>
                      <a:pt x="30429" y="17435"/>
                      <a:pt x="31762" y="17862"/>
                    </a:cubicBezTo>
                    <a:cubicBezTo>
                      <a:pt x="31048" y="16533"/>
                      <a:pt x="30069" y="15371"/>
                      <a:pt x="29117" y="14210"/>
                    </a:cubicBezTo>
                    <a:cubicBezTo>
                      <a:pt x="28292" y="13328"/>
                      <a:pt x="27662" y="12083"/>
                      <a:pt x="26612" y="11495"/>
                    </a:cubicBezTo>
                    <a:cubicBezTo>
                      <a:pt x="23744" y="10180"/>
                      <a:pt x="20553" y="10250"/>
                      <a:pt x="17699" y="9186"/>
                    </a:cubicBezTo>
                    <a:cubicBezTo>
                      <a:pt x="16006" y="7913"/>
                      <a:pt x="20889" y="7115"/>
                      <a:pt x="21631" y="6961"/>
                    </a:cubicBezTo>
                    <a:cubicBezTo>
                      <a:pt x="15558" y="2344"/>
                      <a:pt x="8449" y="119"/>
                      <a:pt x="879" y="7"/>
                    </a:cubicBezTo>
                    <a:cubicBezTo>
                      <a:pt x="855" y="3"/>
                      <a:pt x="833" y="1"/>
                      <a:pt x="8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30"/>
              <p:cNvSpPr/>
              <p:nvPr/>
            </p:nvSpPr>
            <p:spPr>
              <a:xfrm rot="5400000">
                <a:off x="6108480" y="-193189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30"/>
              <p:cNvSpPr/>
              <p:nvPr/>
            </p:nvSpPr>
            <p:spPr>
              <a:xfrm rot="5400000">
                <a:off x="5991413" y="-571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30"/>
              <p:cNvSpPr/>
              <p:nvPr/>
            </p:nvSpPr>
            <p:spPr>
              <a:xfrm rot="5400000">
                <a:off x="5895974" y="-14777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0"/>
                    </a:cubicBezTo>
                    <a:cubicBezTo>
                      <a:pt x="779" y="364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30"/>
              <p:cNvSpPr/>
              <p:nvPr/>
            </p:nvSpPr>
            <p:spPr>
              <a:xfrm rot="5400000">
                <a:off x="5785099" y="6211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30"/>
              <p:cNvSpPr/>
              <p:nvPr/>
            </p:nvSpPr>
            <p:spPr>
              <a:xfrm rot="5400000">
                <a:off x="5610895" y="19098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30"/>
              <p:cNvSpPr/>
              <p:nvPr/>
            </p:nvSpPr>
            <p:spPr>
              <a:xfrm rot="5400000">
                <a:off x="5490833" y="35701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30"/>
              <p:cNvSpPr/>
              <p:nvPr/>
            </p:nvSpPr>
            <p:spPr>
              <a:xfrm rot="5400000">
                <a:off x="7321307" y="-7100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30"/>
              <p:cNvSpPr/>
              <p:nvPr/>
            </p:nvSpPr>
            <p:spPr>
              <a:xfrm rot="5400000">
                <a:off x="6663749" y="-186767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30"/>
              <p:cNvSpPr/>
              <p:nvPr/>
            </p:nvSpPr>
            <p:spPr>
              <a:xfrm rot="5400000">
                <a:off x="6786156" y="-46305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30"/>
              <p:cNvSpPr/>
              <p:nvPr/>
            </p:nvSpPr>
            <p:spPr>
              <a:xfrm rot="5400000">
                <a:off x="7405951" y="-86568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30"/>
              <p:cNvSpPr/>
              <p:nvPr/>
            </p:nvSpPr>
            <p:spPr>
              <a:xfrm rot="5400000">
                <a:off x="6817534" y="-31025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30"/>
              <p:cNvSpPr/>
              <p:nvPr/>
            </p:nvSpPr>
            <p:spPr>
              <a:xfrm rot="5400000">
                <a:off x="6548784" y="-351726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30"/>
              <p:cNvSpPr/>
              <p:nvPr/>
            </p:nvSpPr>
            <p:spPr>
              <a:xfrm rot="5400000">
                <a:off x="6158014" y="-3878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30"/>
              <p:cNvSpPr/>
              <p:nvPr/>
            </p:nvSpPr>
            <p:spPr>
              <a:xfrm rot="5400000">
                <a:off x="5953572" y="-19978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30"/>
              <p:cNvSpPr/>
              <p:nvPr/>
            </p:nvSpPr>
            <p:spPr>
              <a:xfrm rot="5400000">
                <a:off x="6030522" y="-14138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30"/>
              <p:cNvSpPr/>
              <p:nvPr/>
            </p:nvSpPr>
            <p:spPr>
              <a:xfrm rot="5400000">
                <a:off x="6389988" y="-39446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30"/>
              <p:cNvSpPr/>
              <p:nvPr/>
            </p:nvSpPr>
            <p:spPr>
              <a:xfrm rot="5400000">
                <a:off x="6418614" y="-28364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30"/>
              <p:cNvSpPr/>
              <p:nvPr/>
            </p:nvSpPr>
            <p:spPr>
              <a:xfrm rot="5400000">
                <a:off x="6450408" y="-17524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30"/>
              <p:cNvSpPr/>
              <p:nvPr/>
            </p:nvSpPr>
            <p:spPr>
              <a:xfrm rot="5400000">
                <a:off x="6742369" y="-279844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30"/>
              <p:cNvSpPr/>
              <p:nvPr/>
            </p:nvSpPr>
            <p:spPr>
              <a:xfrm rot="5400000">
                <a:off x="6966683" y="-35457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30"/>
              <p:cNvSpPr/>
              <p:nvPr/>
            </p:nvSpPr>
            <p:spPr>
              <a:xfrm rot="5400000">
                <a:off x="6856643" y="-17524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30"/>
              <p:cNvSpPr/>
              <p:nvPr/>
            </p:nvSpPr>
            <p:spPr>
              <a:xfrm rot="5400000">
                <a:off x="6889301" y="-26429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30"/>
              <p:cNvSpPr/>
              <p:nvPr/>
            </p:nvSpPr>
            <p:spPr>
              <a:xfrm rot="5400000">
                <a:off x="6101770" y="14585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0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30"/>
              <p:cNvSpPr/>
              <p:nvPr/>
            </p:nvSpPr>
            <p:spPr>
              <a:xfrm rot="5400000">
                <a:off x="5977331" y="16167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30"/>
              <p:cNvSpPr/>
              <p:nvPr/>
            </p:nvSpPr>
            <p:spPr>
              <a:xfrm rot="5400000">
                <a:off x="5715780" y="21771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5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30"/>
              <p:cNvSpPr/>
              <p:nvPr/>
            </p:nvSpPr>
            <p:spPr>
              <a:xfrm rot="5400000">
                <a:off x="5603955" y="400843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30"/>
              <p:cNvSpPr/>
              <p:nvPr/>
            </p:nvSpPr>
            <p:spPr>
              <a:xfrm rot="5400000">
                <a:off x="5747229" y="1053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30"/>
              <p:cNvSpPr/>
              <p:nvPr/>
            </p:nvSpPr>
            <p:spPr>
              <a:xfrm rot="5400000">
                <a:off x="6362744" y="6752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30"/>
              <p:cNvSpPr/>
              <p:nvPr/>
            </p:nvSpPr>
            <p:spPr>
              <a:xfrm rot="5400000">
                <a:off x="6141368" y="25071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30"/>
              <p:cNvSpPr/>
              <p:nvPr/>
            </p:nvSpPr>
            <p:spPr>
              <a:xfrm rot="5400000">
                <a:off x="5921835" y="351194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30"/>
              <p:cNvSpPr/>
              <p:nvPr/>
            </p:nvSpPr>
            <p:spPr>
              <a:xfrm rot="5400000">
                <a:off x="6262957" y="16679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5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30"/>
              <p:cNvSpPr/>
              <p:nvPr/>
            </p:nvSpPr>
            <p:spPr>
              <a:xfrm rot="5400000">
                <a:off x="6229982" y="-1651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30"/>
              <p:cNvSpPr/>
              <p:nvPr/>
            </p:nvSpPr>
            <p:spPr>
              <a:xfrm rot="5400000">
                <a:off x="6359749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30"/>
              <p:cNvSpPr/>
              <p:nvPr/>
            </p:nvSpPr>
            <p:spPr>
              <a:xfrm rot="5400000">
                <a:off x="6266268" y="-3609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30"/>
              <p:cNvSpPr/>
              <p:nvPr/>
            </p:nvSpPr>
            <p:spPr>
              <a:xfrm rot="5400000">
                <a:off x="7242100" y="-56691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30"/>
              <p:cNvSpPr/>
              <p:nvPr/>
            </p:nvSpPr>
            <p:spPr>
              <a:xfrm rot="5400000">
                <a:off x="6157064" y="-25340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30"/>
              <p:cNvSpPr/>
              <p:nvPr/>
            </p:nvSpPr>
            <p:spPr>
              <a:xfrm rot="5400000">
                <a:off x="5710942" y="-748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30"/>
              <p:cNvSpPr/>
              <p:nvPr/>
            </p:nvSpPr>
            <p:spPr>
              <a:xfrm rot="5400000">
                <a:off x="5882640" y="2585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30"/>
              <p:cNvSpPr/>
              <p:nvPr/>
            </p:nvSpPr>
            <p:spPr>
              <a:xfrm rot="5400000">
                <a:off x="6007281" y="6507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30"/>
              <p:cNvSpPr/>
              <p:nvPr/>
            </p:nvSpPr>
            <p:spPr>
              <a:xfrm rot="5400000">
                <a:off x="6163111" y="-5475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30"/>
              <p:cNvSpPr/>
              <p:nvPr/>
            </p:nvSpPr>
            <p:spPr>
              <a:xfrm rot="5400000">
                <a:off x="6227160" y="8590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30"/>
              <p:cNvSpPr/>
              <p:nvPr/>
            </p:nvSpPr>
            <p:spPr>
              <a:xfrm rot="5400000">
                <a:off x="6355314" y="-2290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30"/>
              <p:cNvSpPr/>
              <p:nvPr/>
            </p:nvSpPr>
            <p:spPr>
              <a:xfrm rot="5400000">
                <a:off x="6754436" y="-9636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52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14" y="522"/>
                      <a:pt x="176" y="658"/>
                      <a:pt x="345" y="658"/>
                    </a:cubicBezTo>
                    <a:cubicBezTo>
                      <a:pt x="425" y="658"/>
                      <a:pt x="507" y="628"/>
                      <a:pt x="574" y="560"/>
                    </a:cubicBezTo>
                    <a:cubicBezTo>
                      <a:pt x="780" y="355"/>
                      <a:pt x="636" y="0"/>
                      <a:pt x="35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30"/>
              <p:cNvSpPr/>
              <p:nvPr/>
            </p:nvSpPr>
            <p:spPr>
              <a:xfrm rot="5400000">
                <a:off x="6635036" y="2787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30"/>
              <p:cNvSpPr/>
              <p:nvPr/>
            </p:nvSpPr>
            <p:spPr>
              <a:xfrm rot="5400000">
                <a:off x="7204457" y="-71358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30"/>
              <p:cNvSpPr/>
              <p:nvPr/>
            </p:nvSpPr>
            <p:spPr>
              <a:xfrm rot="5400000">
                <a:off x="6291784" y="-24764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30"/>
              <p:cNvSpPr/>
              <p:nvPr/>
            </p:nvSpPr>
            <p:spPr>
              <a:xfrm rot="5400000">
                <a:off x="6662827" y="-4166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30"/>
              <p:cNvSpPr/>
              <p:nvPr/>
            </p:nvSpPr>
            <p:spPr>
              <a:xfrm rot="5400000">
                <a:off x="7294267" y="-85801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30"/>
              <p:cNvSpPr/>
              <p:nvPr/>
            </p:nvSpPr>
            <p:spPr>
              <a:xfrm rot="5400000">
                <a:off x="6965260" y="-54462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5" name="Google Shape;8985;p30"/>
            <p:cNvGrpSpPr/>
            <p:nvPr/>
          </p:nvGrpSpPr>
          <p:grpSpPr>
            <a:xfrm rot="3625168" flipH="1">
              <a:off x="119988" y="4085420"/>
              <a:ext cx="1399854" cy="2070417"/>
              <a:chOff x="4306024" y="4449861"/>
              <a:chExt cx="1651608" cy="2442768"/>
            </a:xfrm>
          </p:grpSpPr>
          <p:sp>
            <p:nvSpPr>
              <p:cNvPr id="8986" name="Google Shape;8986;p30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30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30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30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30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30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30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30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30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30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30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30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30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30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30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30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30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30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30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30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30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7" name="Google Shape;9007;p30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8" name="Google Shape;9008;p30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30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30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30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30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30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30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5" name="Google Shape;9015;p30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6" name="Google Shape;9016;p30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30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30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9" name="Google Shape;9019;p30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30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30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30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3" name="Google Shape;9023;p30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4" name="Google Shape;9024;p30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30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30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7" name="Google Shape;9027;p30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30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30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30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1" name="Google Shape;9031;p30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2" name="Google Shape;9032;p30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3" name="Google Shape;9033;p30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4" name="Google Shape;9034;p30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5" name="Google Shape;9035;p30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30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7" name="Google Shape;9037;p30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8" name="Google Shape;9038;p30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30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30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30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2" name="Google Shape;9042;p30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3" name="Google Shape;9043;p30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30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30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30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30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30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30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0" name="Google Shape;9050;p30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1" name="Google Shape;9051;p30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2" name="Google Shape;9052;p30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3" name="Google Shape;9053;p30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4" name="Google Shape;9054;p30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5" name="Google Shape;9055;p30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6" name="Google Shape;9056;p30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7" name="Google Shape;9057;p30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8" name="Google Shape;9058;p30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9" name="Google Shape;9059;p30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30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30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30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3" name="Google Shape;9063;p30"/>
            <p:cNvGrpSpPr/>
            <p:nvPr/>
          </p:nvGrpSpPr>
          <p:grpSpPr>
            <a:xfrm rot="158659" flipH="1">
              <a:off x="-594231" y="4181973"/>
              <a:ext cx="1794843" cy="1506889"/>
              <a:chOff x="2759819" y="5185669"/>
              <a:chExt cx="2117802" cy="1778035"/>
            </a:xfrm>
          </p:grpSpPr>
          <p:sp>
            <p:nvSpPr>
              <p:cNvPr id="9064" name="Google Shape;9064;p30"/>
              <p:cNvSpPr/>
              <p:nvPr/>
            </p:nvSpPr>
            <p:spPr>
              <a:xfrm rot="5400000">
                <a:off x="3055899" y="5816678"/>
                <a:ext cx="45214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4" extrusionOk="0">
                    <a:moveTo>
                      <a:pt x="434" y="0"/>
                    </a:moveTo>
                    <a:cubicBezTo>
                      <a:pt x="350" y="0"/>
                      <a:pt x="253" y="28"/>
                      <a:pt x="183" y="84"/>
                    </a:cubicBezTo>
                    <a:cubicBezTo>
                      <a:pt x="29" y="196"/>
                      <a:pt x="1" y="420"/>
                      <a:pt x="127" y="574"/>
                    </a:cubicBezTo>
                    <a:cubicBezTo>
                      <a:pt x="183" y="644"/>
                      <a:pt x="266" y="700"/>
                      <a:pt x="364" y="700"/>
                    </a:cubicBezTo>
                    <a:cubicBezTo>
                      <a:pt x="381" y="702"/>
                      <a:pt x="398" y="703"/>
                      <a:pt x="414" y="703"/>
                    </a:cubicBezTo>
                    <a:cubicBezTo>
                      <a:pt x="491" y="703"/>
                      <a:pt x="561" y="676"/>
                      <a:pt x="630" y="630"/>
                    </a:cubicBezTo>
                    <a:cubicBezTo>
                      <a:pt x="700" y="574"/>
                      <a:pt x="742" y="476"/>
                      <a:pt x="756" y="392"/>
                    </a:cubicBezTo>
                    <a:cubicBezTo>
                      <a:pt x="784" y="196"/>
                      <a:pt x="630" y="14"/>
                      <a:pt x="43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30"/>
              <p:cNvSpPr/>
              <p:nvPr/>
            </p:nvSpPr>
            <p:spPr>
              <a:xfrm rot="5400000">
                <a:off x="2872278" y="5951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6" name="Google Shape;9066;p30"/>
              <p:cNvSpPr/>
              <p:nvPr/>
            </p:nvSpPr>
            <p:spPr>
              <a:xfrm rot="5400000">
                <a:off x="2929703" y="5015785"/>
                <a:ext cx="1778035" cy="2117802"/>
              </a:xfrm>
              <a:custGeom>
                <a:avLst/>
                <a:gdLst/>
                <a:ahLst/>
                <a:cxnLst/>
                <a:rect l="l" t="t" r="r" b="b"/>
                <a:pathLst>
                  <a:path w="30870" h="36769" extrusionOk="0">
                    <a:moveTo>
                      <a:pt x="24503" y="24251"/>
                    </a:moveTo>
                    <a:cubicBezTo>
                      <a:pt x="24545" y="24321"/>
                      <a:pt x="24601" y="24405"/>
                      <a:pt x="24643" y="24475"/>
                    </a:cubicBezTo>
                    <a:lnTo>
                      <a:pt x="24629" y="24475"/>
                    </a:lnTo>
                    <a:lnTo>
                      <a:pt x="24601" y="24433"/>
                    </a:lnTo>
                    <a:lnTo>
                      <a:pt x="24601" y="24447"/>
                    </a:lnTo>
                    <a:cubicBezTo>
                      <a:pt x="24559" y="24377"/>
                      <a:pt x="24531" y="24321"/>
                      <a:pt x="24503" y="24251"/>
                    </a:cubicBezTo>
                    <a:close/>
                    <a:moveTo>
                      <a:pt x="952" y="1"/>
                    </a:moveTo>
                    <a:cubicBezTo>
                      <a:pt x="379" y="113"/>
                      <a:pt x="589" y="882"/>
                      <a:pt x="505" y="1316"/>
                    </a:cubicBezTo>
                    <a:lnTo>
                      <a:pt x="505" y="1302"/>
                    </a:lnTo>
                    <a:cubicBezTo>
                      <a:pt x="211" y="4045"/>
                      <a:pt x="1" y="6872"/>
                      <a:pt x="85" y="9628"/>
                    </a:cubicBezTo>
                    <a:cubicBezTo>
                      <a:pt x="1176" y="10062"/>
                      <a:pt x="5234" y="11126"/>
                      <a:pt x="5444" y="12175"/>
                    </a:cubicBezTo>
                    <a:cubicBezTo>
                      <a:pt x="3863" y="12707"/>
                      <a:pt x="1974" y="12525"/>
                      <a:pt x="309" y="12945"/>
                    </a:cubicBezTo>
                    <a:cubicBezTo>
                      <a:pt x="589" y="15058"/>
                      <a:pt x="938" y="17185"/>
                      <a:pt x="1288" y="19298"/>
                    </a:cubicBezTo>
                    <a:cubicBezTo>
                      <a:pt x="1825" y="19200"/>
                      <a:pt x="3112" y="19150"/>
                      <a:pt x="4635" y="19150"/>
                    </a:cubicBezTo>
                    <a:cubicBezTo>
                      <a:pt x="9628" y="19150"/>
                      <a:pt x="17156" y="19686"/>
                      <a:pt x="9083" y="20823"/>
                    </a:cubicBezTo>
                    <a:lnTo>
                      <a:pt x="9152" y="20809"/>
                    </a:lnTo>
                    <a:lnTo>
                      <a:pt x="9152" y="20809"/>
                    </a:lnTo>
                    <a:cubicBezTo>
                      <a:pt x="6802" y="21243"/>
                      <a:pt x="4479" y="21816"/>
                      <a:pt x="2142" y="22306"/>
                    </a:cubicBezTo>
                    <a:cubicBezTo>
                      <a:pt x="2660" y="23524"/>
                      <a:pt x="3009" y="24853"/>
                      <a:pt x="3667" y="26014"/>
                    </a:cubicBezTo>
                    <a:cubicBezTo>
                      <a:pt x="4745" y="28519"/>
                      <a:pt x="6872" y="31136"/>
                      <a:pt x="9138" y="32703"/>
                    </a:cubicBezTo>
                    <a:cubicBezTo>
                      <a:pt x="11056" y="32004"/>
                      <a:pt x="12987" y="31234"/>
                      <a:pt x="15002" y="30912"/>
                    </a:cubicBezTo>
                    <a:lnTo>
                      <a:pt x="14988" y="30912"/>
                    </a:lnTo>
                    <a:cubicBezTo>
                      <a:pt x="15789" y="30776"/>
                      <a:pt x="16361" y="30715"/>
                      <a:pt x="16746" y="30715"/>
                    </a:cubicBezTo>
                    <a:cubicBezTo>
                      <a:pt x="19399" y="30715"/>
                      <a:pt x="13161" y="33593"/>
                      <a:pt x="11853" y="34326"/>
                    </a:cubicBezTo>
                    <a:cubicBezTo>
                      <a:pt x="15119" y="35833"/>
                      <a:pt x="18734" y="36769"/>
                      <a:pt x="22328" y="36769"/>
                    </a:cubicBezTo>
                    <a:cubicBezTo>
                      <a:pt x="23508" y="36769"/>
                      <a:pt x="24685" y="36668"/>
                      <a:pt x="25846" y="36453"/>
                    </a:cubicBezTo>
                    <a:lnTo>
                      <a:pt x="25818" y="36453"/>
                    </a:lnTo>
                    <a:cubicBezTo>
                      <a:pt x="26448" y="36258"/>
                      <a:pt x="27148" y="36328"/>
                      <a:pt x="27708" y="35936"/>
                    </a:cubicBezTo>
                    <a:cubicBezTo>
                      <a:pt x="28337" y="35936"/>
                      <a:pt x="30324" y="35180"/>
                      <a:pt x="30520" y="34480"/>
                    </a:cubicBezTo>
                    <a:cubicBezTo>
                      <a:pt x="30870" y="33431"/>
                      <a:pt x="29373" y="31416"/>
                      <a:pt x="28967" y="30338"/>
                    </a:cubicBezTo>
                    <a:cubicBezTo>
                      <a:pt x="27917" y="28351"/>
                      <a:pt x="26672" y="26462"/>
                      <a:pt x="25525" y="24531"/>
                    </a:cubicBezTo>
                    <a:cubicBezTo>
                      <a:pt x="23887" y="21984"/>
                      <a:pt x="22530" y="19312"/>
                      <a:pt x="20641" y="16961"/>
                    </a:cubicBezTo>
                    <a:cubicBezTo>
                      <a:pt x="18696" y="14512"/>
                      <a:pt x="16695" y="12091"/>
                      <a:pt x="14652" y="9726"/>
                    </a:cubicBezTo>
                    <a:lnTo>
                      <a:pt x="14624" y="9712"/>
                    </a:lnTo>
                    <a:cubicBezTo>
                      <a:pt x="10664" y="5906"/>
                      <a:pt x="6410" y="1372"/>
                      <a:pt x="9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7" name="Google Shape;9067;p30"/>
              <p:cNvSpPr/>
              <p:nvPr/>
            </p:nvSpPr>
            <p:spPr>
              <a:xfrm rot="5400000">
                <a:off x="3255075" y="6041453"/>
                <a:ext cx="1670" cy="58"/>
              </a:xfrm>
              <a:custGeom>
                <a:avLst/>
                <a:gdLst/>
                <a:ahLst/>
                <a:cxnLst/>
                <a:rect l="l" t="t" r="r" b="b"/>
                <a:pathLst>
                  <a:path w="29" h="1" extrusionOk="0">
                    <a:moveTo>
                      <a:pt x="1" y="0"/>
                    </a:move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30"/>
              <p:cNvSpPr/>
              <p:nvPr/>
            </p:nvSpPr>
            <p:spPr>
              <a:xfrm rot="5400000">
                <a:off x="4327737" y="5355139"/>
                <a:ext cx="44350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8" extrusionOk="0">
                    <a:moveTo>
                      <a:pt x="385" y="1"/>
                    </a:moveTo>
                    <a:cubicBezTo>
                      <a:pt x="307" y="1"/>
                      <a:pt x="238" y="28"/>
                      <a:pt x="168" y="74"/>
                    </a:cubicBezTo>
                    <a:cubicBezTo>
                      <a:pt x="14" y="200"/>
                      <a:pt x="0" y="424"/>
                      <a:pt x="126" y="578"/>
                    </a:cubicBezTo>
                    <a:cubicBezTo>
                      <a:pt x="182" y="648"/>
                      <a:pt x="266" y="690"/>
                      <a:pt x="364" y="704"/>
                    </a:cubicBezTo>
                    <a:cubicBezTo>
                      <a:pt x="381" y="707"/>
                      <a:pt x="397" y="708"/>
                      <a:pt x="413" y="708"/>
                    </a:cubicBezTo>
                    <a:cubicBezTo>
                      <a:pt x="491" y="708"/>
                      <a:pt x="560" y="681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70" y="200"/>
                      <a:pt x="630" y="18"/>
                      <a:pt x="434" y="4"/>
                    </a:cubicBezTo>
                    <a:cubicBezTo>
                      <a:pt x="417" y="2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30"/>
              <p:cNvSpPr/>
              <p:nvPr/>
            </p:nvSpPr>
            <p:spPr>
              <a:xfrm rot="5400000">
                <a:off x="3989888" y="533241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14"/>
                      <a:pt x="14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30"/>
              <p:cNvSpPr/>
              <p:nvPr/>
            </p:nvSpPr>
            <p:spPr>
              <a:xfrm rot="5400000">
                <a:off x="3994110" y="5466025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20"/>
                      <a:pt x="29" y="504"/>
                      <a:pt x="85" y="588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8" y="574"/>
                      <a:pt x="714" y="490"/>
                      <a:pt x="714" y="392"/>
                    </a:cubicBezTo>
                    <a:cubicBezTo>
                      <a:pt x="728" y="294"/>
                      <a:pt x="700" y="210"/>
                      <a:pt x="644" y="140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30"/>
              <p:cNvSpPr/>
              <p:nvPr/>
            </p:nvSpPr>
            <p:spPr>
              <a:xfrm rot="5400000">
                <a:off x="3919799" y="5572292"/>
                <a:ext cx="4360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04" extrusionOk="0">
                    <a:moveTo>
                      <a:pt x="348" y="0"/>
                    </a:moveTo>
                    <a:cubicBezTo>
                      <a:pt x="276" y="0"/>
                      <a:pt x="199" y="27"/>
                      <a:pt x="141" y="74"/>
                    </a:cubicBezTo>
                    <a:cubicBezTo>
                      <a:pt x="57" y="130"/>
                      <a:pt x="15" y="214"/>
                      <a:pt x="1" y="311"/>
                    </a:cubicBezTo>
                    <a:cubicBezTo>
                      <a:pt x="1" y="409"/>
                      <a:pt x="29" y="493"/>
                      <a:pt x="85" y="577"/>
                    </a:cubicBezTo>
                    <a:cubicBezTo>
                      <a:pt x="141" y="647"/>
                      <a:pt x="225" y="689"/>
                      <a:pt x="323" y="703"/>
                    </a:cubicBezTo>
                    <a:cubicBezTo>
                      <a:pt x="421" y="703"/>
                      <a:pt x="504" y="675"/>
                      <a:pt x="588" y="619"/>
                    </a:cubicBezTo>
                    <a:cubicBezTo>
                      <a:pt x="742" y="493"/>
                      <a:pt x="756" y="269"/>
                      <a:pt x="630" y="130"/>
                    </a:cubicBezTo>
                    <a:cubicBezTo>
                      <a:pt x="574" y="46"/>
                      <a:pt x="490" y="4"/>
                      <a:pt x="393" y="4"/>
                    </a:cubicBezTo>
                    <a:cubicBezTo>
                      <a:pt x="378" y="1"/>
                      <a:pt x="363" y="0"/>
                      <a:pt x="34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30"/>
              <p:cNvSpPr/>
              <p:nvPr/>
            </p:nvSpPr>
            <p:spPr>
              <a:xfrm rot="5400000">
                <a:off x="3773454" y="5840725"/>
                <a:ext cx="44408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69" y="85"/>
                    </a:cubicBezTo>
                    <a:lnTo>
                      <a:pt x="183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3" y="645"/>
                      <a:pt x="267" y="701"/>
                      <a:pt x="365" y="701"/>
                    </a:cubicBezTo>
                    <a:cubicBezTo>
                      <a:pt x="381" y="703"/>
                      <a:pt x="398" y="704"/>
                      <a:pt x="414" y="704"/>
                    </a:cubicBezTo>
                    <a:cubicBezTo>
                      <a:pt x="491" y="704"/>
                      <a:pt x="561" y="67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70" y="197"/>
                      <a:pt x="630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3" name="Google Shape;9073;p30"/>
              <p:cNvSpPr/>
              <p:nvPr/>
            </p:nvSpPr>
            <p:spPr>
              <a:xfrm rot="5400000">
                <a:off x="3285899" y="5910591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400" y="0"/>
                    </a:moveTo>
                    <a:cubicBezTo>
                      <a:pt x="319" y="0"/>
                      <a:pt x="241" y="29"/>
                      <a:pt x="183" y="88"/>
                    </a:cubicBezTo>
                    <a:cubicBezTo>
                      <a:pt x="29" y="199"/>
                      <a:pt x="1" y="423"/>
                      <a:pt x="127" y="577"/>
                    </a:cubicBezTo>
                    <a:cubicBezTo>
                      <a:pt x="197" y="647"/>
                      <a:pt x="281" y="703"/>
                      <a:pt x="379" y="703"/>
                    </a:cubicBezTo>
                    <a:cubicBezTo>
                      <a:pt x="393" y="706"/>
                      <a:pt x="408" y="707"/>
                      <a:pt x="423" y="707"/>
                    </a:cubicBezTo>
                    <a:cubicBezTo>
                      <a:pt x="495" y="707"/>
                      <a:pt x="572" y="680"/>
                      <a:pt x="630" y="633"/>
                    </a:cubicBezTo>
                    <a:cubicBezTo>
                      <a:pt x="700" y="563"/>
                      <a:pt x="756" y="479"/>
                      <a:pt x="770" y="395"/>
                    </a:cubicBezTo>
                    <a:cubicBezTo>
                      <a:pt x="770" y="297"/>
                      <a:pt x="742" y="199"/>
                      <a:pt x="686" y="130"/>
                    </a:cubicBezTo>
                    <a:cubicBezTo>
                      <a:pt x="630" y="60"/>
                      <a:pt x="533" y="4"/>
                      <a:pt x="449" y="4"/>
                    </a:cubicBezTo>
                    <a:cubicBezTo>
                      <a:pt x="432" y="1"/>
                      <a:pt x="416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30"/>
              <p:cNvSpPr/>
              <p:nvPr/>
            </p:nvSpPr>
            <p:spPr>
              <a:xfrm rot="5400000">
                <a:off x="3340120" y="5798247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39" y="707"/>
                      <a:pt x="356" y="708"/>
                      <a:pt x="373" y="708"/>
                    </a:cubicBezTo>
                    <a:cubicBezTo>
                      <a:pt x="453" y="708"/>
                      <a:pt x="531" y="681"/>
                      <a:pt x="589" y="634"/>
                    </a:cubicBezTo>
                    <a:cubicBezTo>
                      <a:pt x="742" y="508"/>
                      <a:pt x="770" y="284"/>
                      <a:pt x="645" y="130"/>
                    </a:cubicBezTo>
                    <a:cubicBezTo>
                      <a:pt x="575" y="60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30"/>
              <p:cNvSpPr/>
              <p:nvPr/>
            </p:nvSpPr>
            <p:spPr>
              <a:xfrm rot="5400000">
                <a:off x="3323721" y="5692950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7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30"/>
              <p:cNvSpPr/>
              <p:nvPr/>
            </p:nvSpPr>
            <p:spPr>
              <a:xfrm rot="5400000">
                <a:off x="3467816" y="5819270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49" y="0"/>
                    </a:moveTo>
                    <a:cubicBezTo>
                      <a:pt x="351" y="0"/>
                      <a:pt x="253" y="28"/>
                      <a:pt x="183" y="84"/>
                    </a:cubicBezTo>
                    <a:cubicBezTo>
                      <a:pt x="29" y="210"/>
                      <a:pt x="1" y="434"/>
                      <a:pt x="127" y="574"/>
                    </a:cubicBezTo>
                    <a:cubicBezTo>
                      <a:pt x="183" y="658"/>
                      <a:pt x="281" y="700"/>
                      <a:pt x="365" y="714"/>
                    </a:cubicBezTo>
                    <a:cubicBezTo>
                      <a:pt x="463" y="714"/>
                      <a:pt x="561" y="686"/>
                      <a:pt x="630" y="630"/>
                    </a:cubicBezTo>
                    <a:cubicBezTo>
                      <a:pt x="700" y="574"/>
                      <a:pt x="756" y="490"/>
                      <a:pt x="756" y="392"/>
                    </a:cubicBezTo>
                    <a:cubicBezTo>
                      <a:pt x="770" y="294"/>
                      <a:pt x="742" y="210"/>
                      <a:pt x="686" y="140"/>
                    </a:cubicBezTo>
                    <a:cubicBezTo>
                      <a:pt x="617" y="56"/>
                      <a:pt x="533" y="14"/>
                      <a:pt x="4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30"/>
              <p:cNvSpPr/>
              <p:nvPr/>
            </p:nvSpPr>
            <p:spPr>
              <a:xfrm rot="5400000">
                <a:off x="3576113" y="5759628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406" y="0"/>
                    </a:moveTo>
                    <a:cubicBezTo>
                      <a:pt x="308" y="0"/>
                      <a:pt x="210" y="28"/>
                      <a:pt x="140" y="84"/>
                    </a:cubicBezTo>
                    <a:cubicBezTo>
                      <a:pt x="70" y="140"/>
                      <a:pt x="14" y="224"/>
                      <a:pt x="14" y="322"/>
                    </a:cubicBezTo>
                    <a:cubicBezTo>
                      <a:pt x="0" y="406"/>
                      <a:pt x="28" y="504"/>
                      <a:pt x="84" y="574"/>
                    </a:cubicBezTo>
                    <a:cubicBezTo>
                      <a:pt x="154" y="644"/>
                      <a:pt x="238" y="700"/>
                      <a:pt x="336" y="700"/>
                    </a:cubicBezTo>
                    <a:cubicBezTo>
                      <a:pt x="350" y="702"/>
                      <a:pt x="365" y="703"/>
                      <a:pt x="380" y="703"/>
                    </a:cubicBezTo>
                    <a:cubicBezTo>
                      <a:pt x="453" y="703"/>
                      <a:pt x="530" y="676"/>
                      <a:pt x="588" y="630"/>
                    </a:cubicBezTo>
                    <a:cubicBezTo>
                      <a:pt x="658" y="574"/>
                      <a:pt x="714" y="490"/>
                      <a:pt x="728" y="392"/>
                    </a:cubicBezTo>
                    <a:cubicBezTo>
                      <a:pt x="728" y="294"/>
                      <a:pt x="700" y="210"/>
                      <a:pt x="644" y="126"/>
                    </a:cubicBezTo>
                    <a:cubicBezTo>
                      <a:pt x="588" y="56"/>
                      <a:pt x="490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30"/>
              <p:cNvSpPr/>
              <p:nvPr/>
            </p:nvSpPr>
            <p:spPr>
              <a:xfrm rot="5400000">
                <a:off x="3412558" y="606368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1" y="1"/>
                    </a:moveTo>
                    <a:cubicBezTo>
                      <a:pt x="293" y="1"/>
                      <a:pt x="224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18" y="4"/>
                      <a:pt x="420" y="4"/>
                    </a:cubicBezTo>
                    <a:cubicBezTo>
                      <a:pt x="403" y="2"/>
                      <a:pt x="387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30"/>
              <p:cNvSpPr/>
              <p:nvPr/>
            </p:nvSpPr>
            <p:spPr>
              <a:xfrm rot="5400000">
                <a:off x="3503560" y="6085716"/>
                <a:ext cx="45963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4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84" y="504"/>
                      <a:pt x="798" y="28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30"/>
              <p:cNvSpPr/>
              <p:nvPr/>
            </p:nvSpPr>
            <p:spPr>
              <a:xfrm rot="5400000">
                <a:off x="2824823" y="6170644"/>
                <a:ext cx="42737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8" extrusionOk="0">
                    <a:moveTo>
                      <a:pt x="349" y="1"/>
                    </a:moveTo>
                    <a:cubicBezTo>
                      <a:pt x="276" y="1"/>
                      <a:pt x="199" y="30"/>
                      <a:pt x="140" y="88"/>
                    </a:cubicBezTo>
                    <a:cubicBezTo>
                      <a:pt x="56" y="144"/>
                      <a:pt x="14" y="228"/>
                      <a:pt x="0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24" y="704"/>
                      <a:pt x="322" y="704"/>
                    </a:cubicBezTo>
                    <a:cubicBezTo>
                      <a:pt x="339" y="706"/>
                      <a:pt x="355" y="707"/>
                      <a:pt x="371" y="707"/>
                    </a:cubicBezTo>
                    <a:cubicBezTo>
                      <a:pt x="449" y="707"/>
                      <a:pt x="519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42" y="200"/>
                      <a:pt x="588" y="18"/>
                      <a:pt x="392" y="4"/>
                    </a:cubicBezTo>
                    <a:cubicBezTo>
                      <a:pt x="378" y="2"/>
                      <a:pt x="364" y="1"/>
                      <a:pt x="34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30"/>
              <p:cNvSpPr/>
              <p:nvPr/>
            </p:nvSpPr>
            <p:spPr>
              <a:xfrm rot="5400000">
                <a:off x="2895187" y="6271296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46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30"/>
              <p:cNvSpPr/>
              <p:nvPr/>
            </p:nvSpPr>
            <p:spPr>
              <a:xfrm rot="5400000">
                <a:off x="2789165" y="648797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28" y="225"/>
                      <a:pt x="14" y="323"/>
                    </a:cubicBezTo>
                    <a:cubicBezTo>
                      <a:pt x="0" y="407"/>
                      <a:pt x="28" y="505"/>
                      <a:pt x="98" y="575"/>
                    </a:cubicBezTo>
                    <a:cubicBezTo>
                      <a:pt x="154" y="645"/>
                      <a:pt x="238" y="701"/>
                      <a:pt x="336" y="701"/>
                    </a:cubicBezTo>
                    <a:cubicBezTo>
                      <a:pt x="351" y="703"/>
                      <a:pt x="365" y="704"/>
                      <a:pt x="380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72" y="561"/>
                      <a:pt x="714" y="477"/>
                      <a:pt x="728" y="393"/>
                    </a:cubicBezTo>
                    <a:cubicBezTo>
                      <a:pt x="728" y="295"/>
                      <a:pt x="700" y="197"/>
                      <a:pt x="644" y="127"/>
                    </a:cubicBezTo>
                    <a:cubicBezTo>
                      <a:pt x="588" y="57"/>
                      <a:pt x="490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30"/>
              <p:cNvSpPr/>
              <p:nvPr/>
            </p:nvSpPr>
            <p:spPr>
              <a:xfrm rot="5400000">
                <a:off x="2842320" y="6646198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06"/>
                      <a:pt x="29" y="504"/>
                      <a:pt x="85" y="574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742" y="504"/>
                      <a:pt x="770" y="280"/>
                      <a:pt x="645" y="126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30"/>
              <p:cNvSpPr/>
              <p:nvPr/>
            </p:nvSpPr>
            <p:spPr>
              <a:xfrm rot="5400000">
                <a:off x="2964919" y="6751860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0"/>
                    </a:moveTo>
                    <a:cubicBezTo>
                      <a:pt x="275" y="0"/>
                      <a:pt x="198" y="27"/>
                      <a:pt x="140" y="74"/>
                    </a:cubicBezTo>
                    <a:cubicBezTo>
                      <a:pt x="70" y="130"/>
                      <a:pt x="14" y="213"/>
                      <a:pt x="14" y="311"/>
                    </a:cubicBezTo>
                    <a:cubicBezTo>
                      <a:pt x="0" y="409"/>
                      <a:pt x="28" y="493"/>
                      <a:pt x="84" y="577"/>
                    </a:cubicBezTo>
                    <a:cubicBezTo>
                      <a:pt x="154" y="647"/>
                      <a:pt x="238" y="689"/>
                      <a:pt x="336" y="703"/>
                    </a:cubicBezTo>
                    <a:cubicBezTo>
                      <a:pt x="420" y="703"/>
                      <a:pt x="518" y="675"/>
                      <a:pt x="588" y="619"/>
                    </a:cubicBezTo>
                    <a:cubicBezTo>
                      <a:pt x="658" y="563"/>
                      <a:pt x="714" y="479"/>
                      <a:pt x="714" y="381"/>
                    </a:cubicBezTo>
                    <a:cubicBezTo>
                      <a:pt x="728" y="297"/>
                      <a:pt x="700" y="199"/>
                      <a:pt x="644" y="130"/>
                    </a:cubicBezTo>
                    <a:cubicBezTo>
                      <a:pt x="574" y="46"/>
                      <a:pt x="490" y="4"/>
                      <a:pt x="406" y="4"/>
                    </a:cubicBezTo>
                    <a:cubicBezTo>
                      <a:pt x="389" y="1"/>
                      <a:pt x="372" y="0"/>
                      <a:pt x="35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30"/>
              <p:cNvSpPr/>
              <p:nvPr/>
            </p:nvSpPr>
            <p:spPr>
              <a:xfrm rot="5400000">
                <a:off x="2913261" y="6506610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28"/>
                      <a:pt x="14" y="312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350" y="706"/>
                      <a:pt x="364" y="708"/>
                      <a:pt x="379" y="708"/>
                    </a:cubicBezTo>
                    <a:cubicBezTo>
                      <a:pt x="452" y="708"/>
                      <a:pt x="530" y="678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30"/>
              <p:cNvSpPr/>
              <p:nvPr/>
            </p:nvSpPr>
            <p:spPr>
              <a:xfrm rot="5400000">
                <a:off x="2899559" y="6080891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9" y="0"/>
                    </a:moveTo>
                    <a:cubicBezTo>
                      <a:pt x="281" y="0"/>
                      <a:pt x="211" y="29"/>
                      <a:pt x="141" y="88"/>
                    </a:cubicBezTo>
                    <a:cubicBezTo>
                      <a:pt x="71" y="144"/>
                      <a:pt x="29" y="228"/>
                      <a:pt x="15" y="326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5" y="648"/>
                      <a:pt x="239" y="704"/>
                      <a:pt x="337" y="704"/>
                    </a:cubicBezTo>
                    <a:cubicBezTo>
                      <a:pt x="354" y="706"/>
                      <a:pt x="370" y="707"/>
                      <a:pt x="386" y="707"/>
                    </a:cubicBezTo>
                    <a:cubicBezTo>
                      <a:pt x="464" y="707"/>
                      <a:pt x="533" y="680"/>
                      <a:pt x="603" y="634"/>
                    </a:cubicBezTo>
                    <a:cubicBezTo>
                      <a:pt x="757" y="508"/>
                      <a:pt x="771" y="284"/>
                      <a:pt x="645" y="130"/>
                    </a:cubicBezTo>
                    <a:cubicBezTo>
                      <a:pt x="589" y="60"/>
                      <a:pt x="505" y="18"/>
                      <a:pt x="407" y="4"/>
                    </a:cubicBezTo>
                    <a:cubicBezTo>
                      <a:pt x="390" y="2"/>
                      <a:pt x="374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30"/>
              <p:cNvSpPr/>
              <p:nvPr/>
            </p:nvSpPr>
            <p:spPr>
              <a:xfrm rot="5400000">
                <a:off x="3163411" y="6251396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35" y="0"/>
                    </a:moveTo>
                    <a:cubicBezTo>
                      <a:pt x="337" y="0"/>
                      <a:pt x="239" y="28"/>
                      <a:pt x="169" y="84"/>
                    </a:cubicBezTo>
                    <a:cubicBezTo>
                      <a:pt x="15" y="210"/>
                      <a:pt x="1" y="434"/>
                      <a:pt x="127" y="588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49" y="714"/>
                      <a:pt x="547" y="686"/>
                      <a:pt x="617" y="630"/>
                    </a:cubicBezTo>
                    <a:cubicBezTo>
                      <a:pt x="701" y="574"/>
                      <a:pt x="743" y="490"/>
                      <a:pt x="757" y="392"/>
                    </a:cubicBezTo>
                    <a:cubicBezTo>
                      <a:pt x="757" y="294"/>
                      <a:pt x="729" y="210"/>
                      <a:pt x="673" y="140"/>
                    </a:cubicBezTo>
                    <a:cubicBezTo>
                      <a:pt x="617" y="56"/>
                      <a:pt x="533" y="14"/>
                      <a:pt x="43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30"/>
              <p:cNvSpPr/>
              <p:nvPr/>
            </p:nvSpPr>
            <p:spPr>
              <a:xfrm rot="5400000">
                <a:off x="4412982" y="5267911"/>
                <a:ext cx="42737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56" y="130"/>
                      <a:pt x="14" y="214"/>
                      <a:pt x="0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40" y="648"/>
                      <a:pt x="224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14" y="480"/>
                      <a:pt x="728" y="396"/>
                    </a:cubicBezTo>
                    <a:cubicBezTo>
                      <a:pt x="742" y="186"/>
                      <a:pt x="602" y="18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30"/>
              <p:cNvSpPr/>
              <p:nvPr/>
            </p:nvSpPr>
            <p:spPr>
              <a:xfrm rot="5400000">
                <a:off x="3235695" y="5587261"/>
                <a:ext cx="44350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7" extrusionOk="0">
                    <a:moveTo>
                      <a:pt x="385" y="0"/>
                    </a:moveTo>
                    <a:cubicBezTo>
                      <a:pt x="307" y="0"/>
                      <a:pt x="238" y="27"/>
                      <a:pt x="168" y="74"/>
                    </a:cubicBezTo>
                    <a:cubicBezTo>
                      <a:pt x="14" y="200"/>
                      <a:pt x="0" y="423"/>
                      <a:pt x="126" y="577"/>
                    </a:cubicBezTo>
                    <a:cubicBezTo>
                      <a:pt x="182" y="647"/>
                      <a:pt x="266" y="689"/>
                      <a:pt x="364" y="703"/>
                    </a:cubicBezTo>
                    <a:cubicBezTo>
                      <a:pt x="381" y="706"/>
                      <a:pt x="397" y="707"/>
                      <a:pt x="413" y="707"/>
                    </a:cubicBezTo>
                    <a:cubicBezTo>
                      <a:pt x="491" y="707"/>
                      <a:pt x="560" y="680"/>
                      <a:pt x="630" y="633"/>
                    </a:cubicBezTo>
                    <a:cubicBezTo>
                      <a:pt x="700" y="563"/>
                      <a:pt x="742" y="479"/>
                      <a:pt x="756" y="395"/>
                    </a:cubicBezTo>
                    <a:cubicBezTo>
                      <a:pt x="770" y="297"/>
                      <a:pt x="742" y="200"/>
                      <a:pt x="672" y="130"/>
                    </a:cubicBezTo>
                    <a:cubicBezTo>
                      <a:pt x="616" y="60"/>
                      <a:pt x="532" y="4"/>
                      <a:pt x="434" y="4"/>
                    </a:cubicBezTo>
                    <a:cubicBezTo>
                      <a:pt x="417" y="1"/>
                      <a:pt x="401" y="0"/>
                      <a:pt x="38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30"/>
              <p:cNvSpPr/>
              <p:nvPr/>
            </p:nvSpPr>
            <p:spPr>
              <a:xfrm rot="5400000">
                <a:off x="3072871" y="6398816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407" y="0"/>
                    </a:moveTo>
                    <a:cubicBezTo>
                      <a:pt x="309" y="0"/>
                      <a:pt x="225" y="28"/>
                      <a:pt x="141" y="84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06"/>
                      <a:pt x="29" y="504"/>
                      <a:pt x="99" y="574"/>
                    </a:cubicBezTo>
                    <a:cubicBezTo>
                      <a:pt x="155" y="644"/>
                      <a:pt x="239" y="700"/>
                      <a:pt x="337" y="700"/>
                    </a:cubicBezTo>
                    <a:cubicBezTo>
                      <a:pt x="353" y="702"/>
                      <a:pt x="370" y="703"/>
                      <a:pt x="386" y="703"/>
                    </a:cubicBezTo>
                    <a:cubicBezTo>
                      <a:pt x="463" y="703"/>
                      <a:pt x="533" y="67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42" y="196"/>
                      <a:pt x="602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1" name="Google Shape;9091;p30"/>
              <p:cNvSpPr/>
              <p:nvPr/>
            </p:nvSpPr>
            <p:spPr>
              <a:xfrm rot="5400000">
                <a:off x="3216998" y="6356770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91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5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84" y="200"/>
                      <a:pt x="630" y="18"/>
                      <a:pt x="434" y="4"/>
                    </a:cubicBezTo>
                    <a:cubicBezTo>
                      <a:pt x="420" y="2"/>
                      <a:pt x="406" y="0"/>
                      <a:pt x="39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30"/>
              <p:cNvSpPr/>
              <p:nvPr/>
            </p:nvSpPr>
            <p:spPr>
              <a:xfrm rot="5400000">
                <a:off x="2842338" y="6315474"/>
                <a:ext cx="4435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4" extrusionOk="0">
                    <a:moveTo>
                      <a:pt x="406" y="0"/>
                    </a:moveTo>
                    <a:cubicBezTo>
                      <a:pt x="308" y="0"/>
                      <a:pt x="224" y="28"/>
                      <a:pt x="140" y="84"/>
                    </a:cubicBezTo>
                    <a:cubicBezTo>
                      <a:pt x="70" y="140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588" y="630"/>
                    </a:cubicBezTo>
                    <a:cubicBezTo>
                      <a:pt x="742" y="504"/>
                      <a:pt x="770" y="280"/>
                      <a:pt x="644" y="126"/>
                    </a:cubicBezTo>
                    <a:cubicBezTo>
                      <a:pt x="588" y="56"/>
                      <a:pt x="504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3" name="Google Shape;9093;p30"/>
              <p:cNvSpPr/>
              <p:nvPr/>
            </p:nvSpPr>
            <p:spPr>
              <a:xfrm rot="5400000">
                <a:off x="3194318" y="5978903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396" y="1"/>
                    </a:moveTo>
                    <a:cubicBezTo>
                      <a:pt x="311" y="1"/>
                      <a:pt x="229" y="39"/>
                      <a:pt x="169" y="88"/>
                    </a:cubicBezTo>
                    <a:cubicBezTo>
                      <a:pt x="15" y="199"/>
                      <a:pt x="1" y="423"/>
                      <a:pt x="127" y="577"/>
                    </a:cubicBezTo>
                    <a:cubicBezTo>
                      <a:pt x="183" y="647"/>
                      <a:pt x="267" y="703"/>
                      <a:pt x="365" y="703"/>
                    </a:cubicBezTo>
                    <a:cubicBezTo>
                      <a:pt x="379" y="706"/>
                      <a:pt x="394" y="707"/>
                      <a:pt x="409" y="707"/>
                    </a:cubicBezTo>
                    <a:cubicBezTo>
                      <a:pt x="481" y="707"/>
                      <a:pt x="558" y="680"/>
                      <a:pt x="616" y="633"/>
                    </a:cubicBezTo>
                    <a:cubicBezTo>
                      <a:pt x="686" y="577"/>
                      <a:pt x="742" y="479"/>
                      <a:pt x="756" y="395"/>
                    </a:cubicBezTo>
                    <a:cubicBezTo>
                      <a:pt x="770" y="199"/>
                      <a:pt x="630" y="18"/>
                      <a:pt x="435" y="4"/>
                    </a:cubicBezTo>
                    <a:cubicBezTo>
                      <a:pt x="422" y="2"/>
                      <a:pt x="409" y="1"/>
                      <a:pt x="39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4" name="Google Shape;9094;p30"/>
              <p:cNvSpPr/>
              <p:nvPr/>
            </p:nvSpPr>
            <p:spPr>
              <a:xfrm rot="5400000">
                <a:off x="3516862" y="5400408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5" name="Google Shape;9095;p30"/>
              <p:cNvSpPr/>
              <p:nvPr/>
            </p:nvSpPr>
            <p:spPr>
              <a:xfrm rot="5400000">
                <a:off x="3418327" y="5551096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0"/>
                    </a:moveTo>
                    <a:cubicBezTo>
                      <a:pt x="289" y="0"/>
                      <a:pt x="212" y="28"/>
                      <a:pt x="154" y="74"/>
                    </a:cubicBezTo>
                    <a:cubicBezTo>
                      <a:pt x="84" y="130"/>
                      <a:pt x="28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7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30"/>
              <p:cNvSpPr/>
              <p:nvPr/>
            </p:nvSpPr>
            <p:spPr>
              <a:xfrm rot="5400000">
                <a:off x="4101975" y="5529382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8" y="1"/>
                    </a:moveTo>
                    <a:cubicBezTo>
                      <a:pt x="277" y="1"/>
                      <a:pt x="199" y="30"/>
                      <a:pt x="141" y="88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40" y="706"/>
                      <a:pt x="356" y="707"/>
                      <a:pt x="373" y="707"/>
                    </a:cubicBezTo>
                    <a:cubicBezTo>
                      <a:pt x="454" y="707"/>
                      <a:pt x="531" y="680"/>
                      <a:pt x="589" y="634"/>
                    </a:cubicBezTo>
                    <a:cubicBezTo>
                      <a:pt x="743" y="508"/>
                      <a:pt x="771" y="284"/>
                      <a:pt x="645" y="130"/>
                    </a:cubicBezTo>
                    <a:cubicBezTo>
                      <a:pt x="575" y="60"/>
                      <a:pt x="491" y="18"/>
                      <a:pt x="407" y="4"/>
                    </a:cubicBezTo>
                    <a:cubicBezTo>
                      <a:pt x="390" y="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7" name="Google Shape;9097;p30"/>
              <p:cNvSpPr/>
              <p:nvPr/>
            </p:nvSpPr>
            <p:spPr>
              <a:xfrm rot="5400000">
                <a:off x="3939492" y="5749570"/>
                <a:ext cx="44408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83" y="85"/>
                    </a:cubicBezTo>
                    <a:cubicBezTo>
                      <a:pt x="29" y="211"/>
                      <a:pt x="1" y="435"/>
                      <a:pt x="127" y="574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63" y="714"/>
                      <a:pt x="547" y="686"/>
                      <a:pt x="631" y="630"/>
                    </a:cubicBezTo>
                    <a:cubicBezTo>
                      <a:pt x="701" y="574"/>
                      <a:pt x="743" y="491"/>
                      <a:pt x="757" y="393"/>
                    </a:cubicBezTo>
                    <a:cubicBezTo>
                      <a:pt x="771" y="295"/>
                      <a:pt x="743" y="211"/>
                      <a:pt x="673" y="141"/>
                    </a:cubicBezTo>
                    <a:cubicBezTo>
                      <a:pt x="617" y="57"/>
                      <a:pt x="533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8" name="Google Shape;9098;p30"/>
              <p:cNvSpPr/>
              <p:nvPr/>
            </p:nvSpPr>
            <p:spPr>
              <a:xfrm rot="5400000">
                <a:off x="3847241" y="5390709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7" y="1"/>
                    </a:moveTo>
                    <a:cubicBezTo>
                      <a:pt x="309" y="1"/>
                      <a:pt x="211" y="29"/>
                      <a:pt x="141" y="85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20"/>
                      <a:pt x="29" y="504"/>
                      <a:pt x="99" y="588"/>
                    </a:cubicBezTo>
                    <a:cubicBezTo>
                      <a:pt x="155" y="658"/>
                      <a:pt x="239" y="700"/>
                      <a:pt x="337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9" y="574"/>
                      <a:pt x="715" y="490"/>
                      <a:pt x="729" y="392"/>
                    </a:cubicBezTo>
                    <a:cubicBezTo>
                      <a:pt x="729" y="294"/>
                      <a:pt x="701" y="210"/>
                      <a:pt x="645" y="140"/>
                    </a:cubicBezTo>
                    <a:cubicBezTo>
                      <a:pt x="589" y="57"/>
                      <a:pt x="491" y="15"/>
                      <a:pt x="40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9" name="Google Shape;9099;p30"/>
              <p:cNvSpPr/>
              <p:nvPr/>
            </p:nvSpPr>
            <p:spPr>
              <a:xfrm rot="5400000">
                <a:off x="4175911" y="5592192"/>
                <a:ext cx="42795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7" extrusionOk="0">
                    <a:moveTo>
                      <a:pt x="359" y="1"/>
                    </a:moveTo>
                    <a:cubicBezTo>
                      <a:pt x="283" y="1"/>
                      <a:pt x="201" y="39"/>
                      <a:pt x="140" y="87"/>
                    </a:cubicBezTo>
                    <a:cubicBezTo>
                      <a:pt x="70" y="143"/>
                      <a:pt x="14" y="227"/>
                      <a:pt x="14" y="325"/>
                    </a:cubicBezTo>
                    <a:cubicBezTo>
                      <a:pt x="0" y="409"/>
                      <a:pt x="28" y="507"/>
                      <a:pt x="84" y="577"/>
                    </a:cubicBezTo>
                    <a:cubicBezTo>
                      <a:pt x="140" y="647"/>
                      <a:pt x="238" y="703"/>
                      <a:pt x="322" y="703"/>
                    </a:cubicBezTo>
                    <a:cubicBezTo>
                      <a:pt x="339" y="705"/>
                      <a:pt x="356" y="707"/>
                      <a:pt x="373" y="707"/>
                    </a:cubicBezTo>
                    <a:cubicBezTo>
                      <a:pt x="453" y="707"/>
                      <a:pt x="530" y="679"/>
                      <a:pt x="588" y="633"/>
                    </a:cubicBezTo>
                    <a:cubicBezTo>
                      <a:pt x="658" y="577"/>
                      <a:pt x="700" y="479"/>
                      <a:pt x="714" y="395"/>
                    </a:cubicBezTo>
                    <a:cubicBezTo>
                      <a:pt x="742" y="199"/>
                      <a:pt x="588" y="17"/>
                      <a:pt x="392" y="3"/>
                    </a:cubicBezTo>
                    <a:cubicBezTo>
                      <a:pt x="381" y="2"/>
                      <a:pt x="37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0" name="Google Shape;9100;p30"/>
              <p:cNvSpPr/>
              <p:nvPr/>
            </p:nvSpPr>
            <p:spPr>
              <a:xfrm rot="5400000">
                <a:off x="3554670" y="5887207"/>
                <a:ext cx="483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14" extrusionOk="0">
                    <a:moveTo>
                      <a:pt x="518" y="0"/>
                    </a:moveTo>
                    <a:cubicBezTo>
                      <a:pt x="420" y="0"/>
                      <a:pt x="322" y="28"/>
                      <a:pt x="252" y="84"/>
                    </a:cubicBezTo>
                    <a:cubicBezTo>
                      <a:pt x="0" y="280"/>
                      <a:pt x="126" y="686"/>
                      <a:pt x="448" y="714"/>
                    </a:cubicBezTo>
                    <a:cubicBezTo>
                      <a:pt x="532" y="714"/>
                      <a:pt x="630" y="686"/>
                      <a:pt x="700" y="630"/>
                    </a:cubicBezTo>
                    <a:cubicBezTo>
                      <a:pt x="784" y="574"/>
                      <a:pt x="826" y="490"/>
                      <a:pt x="840" y="392"/>
                    </a:cubicBezTo>
                    <a:cubicBezTo>
                      <a:pt x="840" y="294"/>
                      <a:pt x="812" y="210"/>
                      <a:pt x="756" y="140"/>
                    </a:cubicBezTo>
                    <a:cubicBezTo>
                      <a:pt x="700" y="56"/>
                      <a:pt x="602" y="14"/>
                      <a:pt x="51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1" name="Google Shape;9101;p30"/>
              <p:cNvSpPr/>
              <p:nvPr/>
            </p:nvSpPr>
            <p:spPr>
              <a:xfrm rot="5400000">
                <a:off x="3522929" y="6230632"/>
                <a:ext cx="44350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5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00" y="574"/>
                      <a:pt x="742" y="491"/>
                      <a:pt x="756" y="393"/>
                    </a:cubicBezTo>
                    <a:cubicBezTo>
                      <a:pt x="770" y="197"/>
                      <a:pt x="630" y="29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2" name="Google Shape;9102;p30"/>
              <p:cNvSpPr/>
              <p:nvPr/>
            </p:nvSpPr>
            <p:spPr>
              <a:xfrm rot="5400000">
                <a:off x="3756273" y="5973430"/>
                <a:ext cx="42795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14" y="225"/>
                      <a:pt x="14" y="323"/>
                    </a:cubicBezTo>
                    <a:cubicBezTo>
                      <a:pt x="0" y="407"/>
                      <a:pt x="28" y="505"/>
                      <a:pt x="84" y="575"/>
                    </a:cubicBezTo>
                    <a:cubicBezTo>
                      <a:pt x="140" y="645"/>
                      <a:pt x="238" y="701"/>
                      <a:pt x="322" y="701"/>
                    </a:cubicBezTo>
                    <a:cubicBezTo>
                      <a:pt x="339" y="703"/>
                      <a:pt x="356" y="704"/>
                      <a:pt x="373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58" y="575"/>
                      <a:pt x="714" y="477"/>
                      <a:pt x="714" y="393"/>
                    </a:cubicBezTo>
                    <a:cubicBezTo>
                      <a:pt x="742" y="197"/>
                      <a:pt x="588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103;p30"/>
              <p:cNvSpPr/>
              <p:nvPr/>
            </p:nvSpPr>
            <p:spPr>
              <a:xfrm rot="5400000">
                <a:off x="3588769" y="5962867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49" y="0"/>
                    </a:moveTo>
                    <a:cubicBezTo>
                      <a:pt x="276" y="0"/>
                      <a:pt x="198" y="29"/>
                      <a:pt x="140" y="88"/>
                    </a:cubicBezTo>
                    <a:cubicBezTo>
                      <a:pt x="70" y="144"/>
                      <a:pt x="14" y="228"/>
                      <a:pt x="14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38" y="703"/>
                      <a:pt x="322" y="703"/>
                    </a:cubicBezTo>
                    <a:cubicBezTo>
                      <a:pt x="339" y="706"/>
                      <a:pt x="356" y="707"/>
                      <a:pt x="372" y="707"/>
                    </a:cubicBezTo>
                    <a:cubicBezTo>
                      <a:pt x="453" y="707"/>
                      <a:pt x="530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74" y="60"/>
                      <a:pt x="490" y="4"/>
                      <a:pt x="392" y="4"/>
                    </a:cubicBezTo>
                    <a:cubicBezTo>
                      <a:pt x="378" y="1"/>
                      <a:pt x="364" y="0"/>
                      <a:pt x="3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4" name="Google Shape;9104;p30"/>
              <p:cNvSpPr/>
              <p:nvPr/>
            </p:nvSpPr>
            <p:spPr>
              <a:xfrm rot="5400000">
                <a:off x="3973387" y="5863016"/>
                <a:ext cx="4676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08" extrusionOk="0">
                    <a:moveTo>
                      <a:pt x="399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4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84" y="508"/>
                      <a:pt x="812" y="284"/>
                      <a:pt x="686" y="130"/>
                    </a:cubicBezTo>
                    <a:cubicBezTo>
                      <a:pt x="616" y="60"/>
                      <a:pt x="532" y="18"/>
                      <a:pt x="448" y="4"/>
                    </a:cubicBezTo>
                    <a:cubicBezTo>
                      <a:pt x="432" y="2"/>
                      <a:pt x="415" y="0"/>
                      <a:pt x="39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5" name="Google Shape;9105;p30"/>
              <p:cNvSpPr/>
              <p:nvPr/>
            </p:nvSpPr>
            <p:spPr>
              <a:xfrm rot="5400000">
                <a:off x="4081540" y="5251849"/>
                <a:ext cx="49188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854" h="704" extrusionOk="0">
                    <a:moveTo>
                      <a:pt x="357" y="1"/>
                    </a:moveTo>
                    <a:cubicBezTo>
                      <a:pt x="280" y="1"/>
                      <a:pt x="212" y="28"/>
                      <a:pt x="154" y="74"/>
                    </a:cubicBezTo>
                    <a:cubicBezTo>
                      <a:pt x="70" y="130"/>
                      <a:pt x="28" y="228"/>
                      <a:pt x="14" y="312"/>
                    </a:cubicBezTo>
                    <a:cubicBezTo>
                      <a:pt x="0" y="508"/>
                      <a:pt x="140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854" y="424"/>
                      <a:pt x="728" y="18"/>
                      <a:pt x="406" y="4"/>
                    </a:cubicBezTo>
                    <a:cubicBezTo>
                      <a:pt x="389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30"/>
              <p:cNvSpPr/>
              <p:nvPr/>
            </p:nvSpPr>
            <p:spPr>
              <a:xfrm rot="5400000">
                <a:off x="3791124" y="5550981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72" y="1"/>
                    </a:moveTo>
                    <a:cubicBezTo>
                      <a:pt x="291" y="1"/>
                      <a:pt x="213" y="30"/>
                      <a:pt x="155" y="88"/>
                    </a:cubicBezTo>
                    <a:cubicBezTo>
                      <a:pt x="85" y="144"/>
                      <a:pt x="43" y="228"/>
                      <a:pt x="29" y="326"/>
                    </a:cubicBezTo>
                    <a:cubicBezTo>
                      <a:pt x="1" y="522"/>
                      <a:pt x="155" y="690"/>
                      <a:pt x="351" y="704"/>
                    </a:cubicBezTo>
                    <a:cubicBezTo>
                      <a:pt x="365" y="706"/>
                      <a:pt x="380" y="707"/>
                      <a:pt x="395" y="707"/>
                    </a:cubicBezTo>
                    <a:cubicBezTo>
                      <a:pt x="467" y="707"/>
                      <a:pt x="545" y="680"/>
                      <a:pt x="603" y="634"/>
                    </a:cubicBezTo>
                    <a:cubicBezTo>
                      <a:pt x="756" y="508"/>
                      <a:pt x="784" y="284"/>
                      <a:pt x="658" y="130"/>
                    </a:cubicBezTo>
                    <a:cubicBezTo>
                      <a:pt x="603" y="60"/>
                      <a:pt x="505" y="18"/>
                      <a:pt x="421" y="4"/>
                    </a:cubicBezTo>
                    <a:cubicBezTo>
                      <a:pt x="404" y="2"/>
                      <a:pt x="388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107;p30"/>
              <p:cNvSpPr/>
              <p:nvPr/>
            </p:nvSpPr>
            <p:spPr>
              <a:xfrm rot="5400000">
                <a:off x="3141616" y="5753130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392" y="1"/>
                    </a:moveTo>
                    <a:cubicBezTo>
                      <a:pt x="294" y="1"/>
                      <a:pt x="210" y="29"/>
                      <a:pt x="140" y="85"/>
                    </a:cubicBezTo>
                    <a:cubicBezTo>
                      <a:pt x="56" y="141"/>
                      <a:pt x="14" y="225"/>
                      <a:pt x="0" y="322"/>
                    </a:cubicBezTo>
                    <a:cubicBezTo>
                      <a:pt x="0" y="420"/>
                      <a:pt x="28" y="504"/>
                      <a:pt x="84" y="588"/>
                    </a:cubicBezTo>
                    <a:cubicBezTo>
                      <a:pt x="140" y="658"/>
                      <a:pt x="224" y="700"/>
                      <a:pt x="322" y="714"/>
                    </a:cubicBezTo>
                    <a:cubicBezTo>
                      <a:pt x="420" y="714"/>
                      <a:pt x="504" y="686"/>
                      <a:pt x="588" y="630"/>
                    </a:cubicBezTo>
                    <a:cubicBezTo>
                      <a:pt x="742" y="504"/>
                      <a:pt x="756" y="280"/>
                      <a:pt x="630" y="141"/>
                    </a:cubicBezTo>
                    <a:cubicBezTo>
                      <a:pt x="574" y="57"/>
                      <a:pt x="490" y="15"/>
                      <a:pt x="39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108;p30"/>
              <p:cNvSpPr/>
              <p:nvPr/>
            </p:nvSpPr>
            <p:spPr>
              <a:xfrm rot="5400000">
                <a:off x="4058155" y="5692944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1"/>
                    </a:moveTo>
                    <a:cubicBezTo>
                      <a:pt x="280" y="1"/>
                      <a:pt x="210" y="28"/>
                      <a:pt x="140" y="74"/>
                    </a:cubicBezTo>
                    <a:cubicBezTo>
                      <a:pt x="71" y="144"/>
                      <a:pt x="29" y="228"/>
                      <a:pt x="15" y="312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90"/>
                      <a:pt x="602" y="634"/>
                    </a:cubicBezTo>
                    <a:cubicBezTo>
                      <a:pt x="672" y="564"/>
                      <a:pt x="714" y="480"/>
                      <a:pt x="728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504" y="4"/>
                      <a:pt x="406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109;p30"/>
              <p:cNvSpPr/>
              <p:nvPr/>
            </p:nvSpPr>
            <p:spPr>
              <a:xfrm rot="5400000">
                <a:off x="3055352" y="563936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1"/>
                    </a:moveTo>
                    <a:cubicBezTo>
                      <a:pt x="289" y="1"/>
                      <a:pt x="212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6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110;p30"/>
              <p:cNvSpPr/>
              <p:nvPr/>
            </p:nvSpPr>
            <p:spPr>
              <a:xfrm rot="5400000">
                <a:off x="3054545" y="5757036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28" y="214"/>
                      <a:pt x="14" y="312"/>
                    </a:cubicBezTo>
                    <a:cubicBezTo>
                      <a:pt x="0" y="410"/>
                      <a:pt x="28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30"/>
              <p:cNvSpPr/>
              <p:nvPr/>
            </p:nvSpPr>
            <p:spPr>
              <a:xfrm rot="5400000">
                <a:off x="3151108" y="5626376"/>
                <a:ext cx="45156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7" extrusionOk="0">
                    <a:moveTo>
                      <a:pt x="400" y="0"/>
                    </a:moveTo>
                    <a:cubicBezTo>
                      <a:pt x="325" y="0"/>
                      <a:pt x="243" y="38"/>
                      <a:pt x="182" y="87"/>
                    </a:cubicBezTo>
                    <a:cubicBezTo>
                      <a:pt x="28" y="199"/>
                      <a:pt x="0" y="423"/>
                      <a:pt x="126" y="577"/>
                    </a:cubicBezTo>
                    <a:cubicBezTo>
                      <a:pt x="182" y="647"/>
                      <a:pt x="280" y="703"/>
                      <a:pt x="364" y="703"/>
                    </a:cubicBezTo>
                    <a:cubicBezTo>
                      <a:pt x="381" y="705"/>
                      <a:pt x="398" y="706"/>
                      <a:pt x="414" y="706"/>
                    </a:cubicBezTo>
                    <a:cubicBezTo>
                      <a:pt x="495" y="706"/>
                      <a:pt x="572" y="679"/>
                      <a:pt x="630" y="633"/>
                    </a:cubicBezTo>
                    <a:cubicBezTo>
                      <a:pt x="700" y="577"/>
                      <a:pt x="742" y="479"/>
                      <a:pt x="756" y="395"/>
                    </a:cubicBezTo>
                    <a:cubicBezTo>
                      <a:pt x="784" y="199"/>
                      <a:pt x="630" y="17"/>
                      <a:pt x="434" y="3"/>
                    </a:cubicBezTo>
                    <a:cubicBezTo>
                      <a:pt x="423" y="1"/>
                      <a:pt x="412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112;p30"/>
              <p:cNvSpPr/>
              <p:nvPr/>
            </p:nvSpPr>
            <p:spPr>
              <a:xfrm rot="5400000">
                <a:off x="3160899" y="5707070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0"/>
                    </a:moveTo>
                    <a:cubicBezTo>
                      <a:pt x="280" y="0"/>
                      <a:pt x="210" y="28"/>
                      <a:pt x="140" y="74"/>
                    </a:cubicBezTo>
                    <a:cubicBezTo>
                      <a:pt x="70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672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504" y="4"/>
                      <a:pt x="406" y="4"/>
                    </a:cubicBezTo>
                    <a:cubicBezTo>
                      <a:pt x="390" y="2"/>
                      <a:pt x="373" y="0"/>
                      <a:pt x="35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113;p30"/>
              <p:cNvSpPr/>
              <p:nvPr/>
            </p:nvSpPr>
            <p:spPr>
              <a:xfrm rot="5400000">
                <a:off x="3103676" y="56965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48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57" y="130"/>
                      <a:pt x="15" y="214"/>
                      <a:pt x="1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41" y="648"/>
                      <a:pt x="225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00" y="480"/>
                      <a:pt x="714" y="382"/>
                    </a:cubicBezTo>
                    <a:cubicBezTo>
                      <a:pt x="728" y="284"/>
                      <a:pt x="700" y="200"/>
                      <a:pt x="630" y="130"/>
                    </a:cubicBezTo>
                    <a:cubicBezTo>
                      <a:pt x="574" y="46"/>
                      <a:pt x="490" y="5"/>
                      <a:pt x="392" y="5"/>
                    </a:cubicBezTo>
                    <a:cubicBezTo>
                      <a:pt x="378" y="2"/>
                      <a:pt x="363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114;p30"/>
              <p:cNvSpPr/>
              <p:nvPr/>
            </p:nvSpPr>
            <p:spPr>
              <a:xfrm rot="5400000">
                <a:off x="3039512" y="5703528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20" y="1"/>
                    </a:moveTo>
                    <a:cubicBezTo>
                      <a:pt x="322" y="1"/>
                      <a:pt x="238" y="29"/>
                      <a:pt x="168" y="85"/>
                    </a:cubicBezTo>
                    <a:lnTo>
                      <a:pt x="182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2" y="645"/>
                      <a:pt x="266" y="701"/>
                      <a:pt x="350" y="715"/>
                    </a:cubicBezTo>
                    <a:cubicBezTo>
                      <a:pt x="448" y="715"/>
                      <a:pt x="532" y="687"/>
                      <a:pt x="616" y="631"/>
                    </a:cubicBezTo>
                    <a:cubicBezTo>
                      <a:pt x="686" y="575"/>
                      <a:pt x="728" y="491"/>
                      <a:pt x="742" y="393"/>
                    </a:cubicBezTo>
                    <a:cubicBezTo>
                      <a:pt x="756" y="197"/>
                      <a:pt x="616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115;p30"/>
              <p:cNvSpPr/>
              <p:nvPr/>
            </p:nvSpPr>
            <p:spPr>
              <a:xfrm rot="5400000">
                <a:off x="3114447" y="5601177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6" y="1"/>
                    </a:moveTo>
                    <a:cubicBezTo>
                      <a:pt x="308" y="1"/>
                      <a:pt x="224" y="29"/>
                      <a:pt x="140" y="85"/>
                    </a:cubicBezTo>
                    <a:cubicBezTo>
                      <a:pt x="70" y="141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28" y="294"/>
                      <a:pt x="700" y="211"/>
                      <a:pt x="644" y="141"/>
                    </a:cubicBezTo>
                    <a:cubicBezTo>
                      <a:pt x="588" y="57"/>
                      <a:pt x="504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16" name="Google Shape;9116;p30"/>
            <p:cNvGrpSpPr/>
            <p:nvPr/>
          </p:nvGrpSpPr>
          <p:grpSpPr>
            <a:xfrm rot="-6797881" flipH="1">
              <a:off x="7107128" y="-40284"/>
              <a:ext cx="2297538" cy="1607305"/>
              <a:chOff x="6485916" y="4789168"/>
              <a:chExt cx="2710942" cy="1896513"/>
            </a:xfrm>
          </p:grpSpPr>
          <p:sp>
            <p:nvSpPr>
              <p:cNvPr id="9117" name="Google Shape;9117;p30"/>
              <p:cNvSpPr/>
              <p:nvPr/>
            </p:nvSpPr>
            <p:spPr>
              <a:xfrm rot="5400000">
                <a:off x="6893131" y="4381954"/>
                <a:ext cx="1896513" cy="2710942"/>
              </a:xfrm>
              <a:custGeom>
                <a:avLst/>
                <a:gdLst/>
                <a:ahLst/>
                <a:cxnLst/>
                <a:rect l="l" t="t" r="r" b="b"/>
                <a:pathLst>
                  <a:path w="32927" h="47067" extrusionOk="0">
                    <a:moveTo>
                      <a:pt x="28952" y="21284"/>
                    </a:moveTo>
                    <a:cubicBezTo>
                      <a:pt x="28952" y="21368"/>
                      <a:pt x="28938" y="21438"/>
                      <a:pt x="28938" y="21522"/>
                    </a:cubicBezTo>
                    <a:cubicBezTo>
                      <a:pt x="28938" y="21438"/>
                      <a:pt x="28938" y="21368"/>
                      <a:pt x="28952" y="21284"/>
                    </a:cubicBezTo>
                    <a:close/>
                    <a:moveTo>
                      <a:pt x="30883" y="1"/>
                    </a:moveTo>
                    <a:cubicBezTo>
                      <a:pt x="29918" y="43"/>
                      <a:pt x="28728" y="2673"/>
                      <a:pt x="27861" y="3457"/>
                    </a:cubicBezTo>
                    <a:cubicBezTo>
                      <a:pt x="25594" y="6158"/>
                      <a:pt x="23019" y="8607"/>
                      <a:pt x="20584" y="11167"/>
                    </a:cubicBezTo>
                    <a:cubicBezTo>
                      <a:pt x="19535" y="12343"/>
                      <a:pt x="18429" y="13490"/>
                      <a:pt x="17170" y="14442"/>
                    </a:cubicBezTo>
                    <a:cubicBezTo>
                      <a:pt x="16719" y="14685"/>
                      <a:pt x="16555" y="15343"/>
                      <a:pt x="17046" y="15343"/>
                    </a:cubicBezTo>
                    <a:cubicBezTo>
                      <a:pt x="17119" y="15343"/>
                      <a:pt x="17207" y="15328"/>
                      <a:pt x="17310" y="15295"/>
                    </a:cubicBezTo>
                    <a:cubicBezTo>
                      <a:pt x="18275" y="14918"/>
                      <a:pt x="19283" y="14680"/>
                      <a:pt x="20304" y="14596"/>
                    </a:cubicBezTo>
                    <a:cubicBezTo>
                      <a:pt x="20692" y="14545"/>
                      <a:pt x="21079" y="14523"/>
                      <a:pt x="21465" y="14523"/>
                    </a:cubicBezTo>
                    <a:cubicBezTo>
                      <a:pt x="22251" y="14523"/>
                      <a:pt x="23033" y="14614"/>
                      <a:pt x="23803" y="14736"/>
                    </a:cubicBezTo>
                    <a:cubicBezTo>
                      <a:pt x="23649" y="14974"/>
                      <a:pt x="23299" y="14918"/>
                      <a:pt x="23061" y="14987"/>
                    </a:cubicBezTo>
                    <a:cubicBezTo>
                      <a:pt x="22208" y="15183"/>
                      <a:pt x="21354" y="15337"/>
                      <a:pt x="20514" y="15617"/>
                    </a:cubicBezTo>
                    <a:cubicBezTo>
                      <a:pt x="14735" y="17394"/>
                      <a:pt x="9390" y="20641"/>
                      <a:pt x="5612" y="25413"/>
                    </a:cubicBezTo>
                    <a:lnTo>
                      <a:pt x="5639" y="25385"/>
                    </a:lnTo>
                    <a:lnTo>
                      <a:pt x="5639" y="25385"/>
                    </a:lnTo>
                    <a:cubicBezTo>
                      <a:pt x="4767" y="26404"/>
                      <a:pt x="3583" y="27654"/>
                      <a:pt x="4739" y="27654"/>
                    </a:cubicBezTo>
                    <a:cubicBezTo>
                      <a:pt x="5010" y="27654"/>
                      <a:pt x="5411" y="27585"/>
                      <a:pt x="5975" y="27428"/>
                    </a:cubicBezTo>
                    <a:cubicBezTo>
                      <a:pt x="7286" y="27259"/>
                      <a:pt x="8653" y="26953"/>
                      <a:pt x="9988" y="26953"/>
                    </a:cubicBezTo>
                    <a:cubicBezTo>
                      <a:pt x="10649" y="26953"/>
                      <a:pt x="11302" y="27028"/>
                      <a:pt x="11936" y="27232"/>
                    </a:cubicBezTo>
                    <a:cubicBezTo>
                      <a:pt x="8998" y="28491"/>
                      <a:pt x="5598" y="28785"/>
                      <a:pt x="3093" y="30968"/>
                    </a:cubicBezTo>
                    <a:cubicBezTo>
                      <a:pt x="1036" y="32647"/>
                      <a:pt x="448" y="34424"/>
                      <a:pt x="252" y="36985"/>
                    </a:cubicBezTo>
                    <a:cubicBezTo>
                      <a:pt x="0" y="38944"/>
                      <a:pt x="140" y="41043"/>
                      <a:pt x="1106" y="42792"/>
                    </a:cubicBezTo>
                    <a:cubicBezTo>
                      <a:pt x="1497" y="43618"/>
                      <a:pt x="2197" y="44220"/>
                      <a:pt x="2771" y="44891"/>
                    </a:cubicBezTo>
                    <a:cubicBezTo>
                      <a:pt x="3303" y="45689"/>
                      <a:pt x="4184" y="46179"/>
                      <a:pt x="5038" y="46542"/>
                    </a:cubicBezTo>
                    <a:cubicBezTo>
                      <a:pt x="5643" y="46908"/>
                      <a:pt x="6220" y="47067"/>
                      <a:pt x="6763" y="47067"/>
                    </a:cubicBezTo>
                    <a:cubicBezTo>
                      <a:pt x="8627" y="47067"/>
                      <a:pt x="10090" y="45198"/>
                      <a:pt x="10957" y="43464"/>
                    </a:cubicBezTo>
                    <a:cubicBezTo>
                      <a:pt x="12020" y="41743"/>
                      <a:pt x="12888" y="39952"/>
                      <a:pt x="13882" y="38216"/>
                    </a:cubicBezTo>
                    <a:lnTo>
                      <a:pt x="13882" y="38216"/>
                    </a:lnTo>
                    <a:cubicBezTo>
                      <a:pt x="13993" y="39770"/>
                      <a:pt x="13518" y="41337"/>
                      <a:pt x="13070" y="42848"/>
                    </a:cubicBezTo>
                    <a:cubicBezTo>
                      <a:pt x="12818" y="43716"/>
                      <a:pt x="12566" y="44471"/>
                      <a:pt x="12258" y="45297"/>
                    </a:cubicBezTo>
                    <a:cubicBezTo>
                      <a:pt x="11987" y="45817"/>
                      <a:pt x="11761" y="46814"/>
                      <a:pt x="12313" y="46814"/>
                    </a:cubicBezTo>
                    <a:cubicBezTo>
                      <a:pt x="12444" y="46814"/>
                      <a:pt x="12618" y="46758"/>
                      <a:pt x="12846" y="46626"/>
                    </a:cubicBezTo>
                    <a:cubicBezTo>
                      <a:pt x="18135" y="44443"/>
                      <a:pt x="21298" y="37741"/>
                      <a:pt x="23131" y="32633"/>
                    </a:cubicBezTo>
                    <a:lnTo>
                      <a:pt x="23131" y="32633"/>
                    </a:lnTo>
                    <a:cubicBezTo>
                      <a:pt x="22879" y="34284"/>
                      <a:pt x="22683" y="35949"/>
                      <a:pt x="22208" y="37545"/>
                    </a:cubicBezTo>
                    <a:cubicBezTo>
                      <a:pt x="22068" y="38286"/>
                      <a:pt x="21564" y="39028"/>
                      <a:pt x="21648" y="39770"/>
                    </a:cubicBezTo>
                    <a:cubicBezTo>
                      <a:pt x="21742" y="39874"/>
                      <a:pt x="21842" y="39919"/>
                      <a:pt x="21947" y="39919"/>
                    </a:cubicBezTo>
                    <a:cubicBezTo>
                      <a:pt x="22542" y="39919"/>
                      <a:pt x="23262" y="38454"/>
                      <a:pt x="23607" y="38132"/>
                    </a:cubicBezTo>
                    <a:cubicBezTo>
                      <a:pt x="25566" y="35502"/>
                      <a:pt x="27021" y="32437"/>
                      <a:pt x="28127" y="29345"/>
                    </a:cubicBezTo>
                    <a:cubicBezTo>
                      <a:pt x="29722" y="25287"/>
                      <a:pt x="30058" y="20753"/>
                      <a:pt x="29610" y="16471"/>
                    </a:cubicBezTo>
                    <a:lnTo>
                      <a:pt x="29610" y="16471"/>
                    </a:lnTo>
                    <a:cubicBezTo>
                      <a:pt x="30268" y="18150"/>
                      <a:pt x="30799" y="19941"/>
                      <a:pt x="30841" y="21788"/>
                    </a:cubicBezTo>
                    <a:cubicBezTo>
                      <a:pt x="30959" y="22234"/>
                      <a:pt x="30598" y="23428"/>
                      <a:pt x="31219" y="23428"/>
                    </a:cubicBezTo>
                    <a:cubicBezTo>
                      <a:pt x="31261" y="23428"/>
                      <a:pt x="31308" y="23423"/>
                      <a:pt x="31359" y="23411"/>
                    </a:cubicBezTo>
                    <a:cubicBezTo>
                      <a:pt x="31555" y="23328"/>
                      <a:pt x="31555" y="23104"/>
                      <a:pt x="31597" y="22936"/>
                    </a:cubicBezTo>
                    <a:cubicBezTo>
                      <a:pt x="31905" y="21690"/>
                      <a:pt x="32115" y="20417"/>
                      <a:pt x="32241" y="19144"/>
                    </a:cubicBezTo>
                    <a:cubicBezTo>
                      <a:pt x="32772" y="15337"/>
                      <a:pt x="32926" y="11489"/>
                      <a:pt x="32688" y="7655"/>
                    </a:cubicBezTo>
                    <a:cubicBezTo>
                      <a:pt x="32437" y="6130"/>
                      <a:pt x="32618" y="183"/>
                      <a:pt x="308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8" name="Google Shape;9118;p30"/>
              <p:cNvSpPr/>
              <p:nvPr/>
            </p:nvSpPr>
            <p:spPr>
              <a:xfrm rot="5400000">
                <a:off x="7088794" y="53428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9" name="Google Shape;9119;p30"/>
              <p:cNvSpPr/>
              <p:nvPr/>
            </p:nvSpPr>
            <p:spPr>
              <a:xfrm rot="5400000">
                <a:off x="7510538" y="574608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30"/>
              <p:cNvSpPr/>
              <p:nvPr/>
            </p:nvSpPr>
            <p:spPr>
              <a:xfrm rot="5400000">
                <a:off x="7950019" y="570929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1" name="Google Shape;9121;p30"/>
              <p:cNvSpPr/>
              <p:nvPr/>
            </p:nvSpPr>
            <p:spPr>
              <a:xfrm rot="5400000">
                <a:off x="7545209" y="59599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2" name="Google Shape;9122;p30"/>
              <p:cNvSpPr/>
              <p:nvPr/>
            </p:nvSpPr>
            <p:spPr>
              <a:xfrm rot="5400000">
                <a:off x="7844128" y="59552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3" name="Google Shape;9123;p30"/>
              <p:cNvSpPr/>
              <p:nvPr/>
            </p:nvSpPr>
            <p:spPr>
              <a:xfrm rot="5400000">
                <a:off x="7276124" y="50172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4" name="Google Shape;9124;p30"/>
              <p:cNvSpPr/>
              <p:nvPr/>
            </p:nvSpPr>
            <p:spPr>
              <a:xfrm rot="5400000">
                <a:off x="8457202" y="5983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5" name="Google Shape;9125;p30"/>
              <p:cNvSpPr/>
              <p:nvPr/>
            </p:nvSpPr>
            <p:spPr>
              <a:xfrm rot="5400000">
                <a:off x="7440219" y="543784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6" name="Google Shape;9126;p30"/>
              <p:cNvSpPr/>
              <p:nvPr/>
            </p:nvSpPr>
            <p:spPr>
              <a:xfrm rot="5400000">
                <a:off x="6983747" y="498438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30"/>
              <p:cNvSpPr/>
              <p:nvPr/>
            </p:nvSpPr>
            <p:spPr>
              <a:xfrm rot="5400000">
                <a:off x="6701663" y="505611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8" name="Google Shape;9128;p30"/>
              <p:cNvSpPr/>
              <p:nvPr/>
            </p:nvSpPr>
            <p:spPr>
              <a:xfrm rot="5400000">
                <a:off x="7899893" y="542314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9" name="Google Shape;9129;p30"/>
              <p:cNvSpPr/>
              <p:nvPr/>
            </p:nvSpPr>
            <p:spPr>
              <a:xfrm rot="5400000">
                <a:off x="7689942" y="52095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30"/>
              <p:cNvSpPr/>
              <p:nvPr/>
            </p:nvSpPr>
            <p:spPr>
              <a:xfrm rot="5400000">
                <a:off x="8674473" y="645816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30"/>
              <p:cNvSpPr/>
              <p:nvPr/>
            </p:nvSpPr>
            <p:spPr>
              <a:xfrm rot="5400000">
                <a:off x="7825392" y="5571824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30"/>
              <p:cNvSpPr/>
              <p:nvPr/>
            </p:nvSpPr>
            <p:spPr>
              <a:xfrm rot="5400000">
                <a:off x="8809491" y="6271416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30"/>
              <p:cNvSpPr/>
              <p:nvPr/>
            </p:nvSpPr>
            <p:spPr>
              <a:xfrm rot="5400000">
                <a:off x="8492160" y="629531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30"/>
              <p:cNvSpPr/>
              <p:nvPr/>
            </p:nvSpPr>
            <p:spPr>
              <a:xfrm rot="5400000">
                <a:off x="7755591" y="591223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30"/>
              <p:cNvSpPr/>
              <p:nvPr/>
            </p:nvSpPr>
            <p:spPr>
              <a:xfrm rot="5400000">
                <a:off x="8106987" y="567464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30"/>
              <p:cNvSpPr/>
              <p:nvPr/>
            </p:nvSpPr>
            <p:spPr>
              <a:xfrm rot="5400000">
                <a:off x="8071683" y="555561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30"/>
              <p:cNvSpPr/>
              <p:nvPr/>
            </p:nvSpPr>
            <p:spPr>
              <a:xfrm rot="5400000">
                <a:off x="7405347" y="519953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30"/>
              <p:cNvSpPr/>
              <p:nvPr/>
            </p:nvSpPr>
            <p:spPr>
              <a:xfrm rot="5400000">
                <a:off x="7018676" y="510471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30"/>
              <p:cNvSpPr/>
              <p:nvPr/>
            </p:nvSpPr>
            <p:spPr>
              <a:xfrm rot="5400000">
                <a:off x="6736966" y="493678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22" y="1"/>
                    </a:moveTo>
                    <a:cubicBezTo>
                      <a:pt x="140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9140;p30"/>
              <p:cNvSpPr/>
              <p:nvPr/>
            </p:nvSpPr>
            <p:spPr>
              <a:xfrm rot="5400000">
                <a:off x="6772011" y="52467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30"/>
              <p:cNvSpPr/>
              <p:nvPr/>
            </p:nvSpPr>
            <p:spPr>
              <a:xfrm rot="5400000">
                <a:off x="7829890" y="53760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30"/>
              <p:cNvSpPr/>
              <p:nvPr/>
            </p:nvSpPr>
            <p:spPr>
              <a:xfrm rot="5400000">
                <a:off x="6853882" y="489822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30"/>
              <p:cNvSpPr/>
              <p:nvPr/>
            </p:nvSpPr>
            <p:spPr>
              <a:xfrm rot="5400000">
                <a:off x="8427750" y="607442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7" y="657"/>
                    </a:cubicBezTo>
                    <a:cubicBezTo>
                      <a:pt x="418" y="657"/>
                      <a:pt x="503" y="628"/>
                      <a:pt x="575" y="560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30"/>
              <p:cNvSpPr/>
              <p:nvPr/>
            </p:nvSpPr>
            <p:spPr>
              <a:xfrm rot="5400000">
                <a:off x="8141657" y="6174926"/>
                <a:ext cx="44984" cy="3795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9" extrusionOk="0">
                    <a:moveTo>
                      <a:pt x="353" y="1"/>
                    </a:moveTo>
                    <a:cubicBezTo>
                      <a:pt x="348" y="1"/>
                      <a:pt x="342" y="1"/>
                      <a:pt x="337" y="1"/>
                    </a:cubicBez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80" y="355"/>
                      <a:pt x="6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30"/>
              <p:cNvSpPr/>
              <p:nvPr/>
            </p:nvSpPr>
            <p:spPr>
              <a:xfrm rot="5400000">
                <a:off x="8000961" y="5864721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46" y="1"/>
                    </a:moveTo>
                    <a:cubicBezTo>
                      <a:pt x="164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40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30"/>
              <p:cNvSpPr/>
              <p:nvPr/>
            </p:nvSpPr>
            <p:spPr>
              <a:xfrm rot="5400000">
                <a:off x="7685358" y="5395352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30"/>
              <p:cNvSpPr/>
              <p:nvPr/>
            </p:nvSpPr>
            <p:spPr>
              <a:xfrm rot="5400000">
                <a:off x="7598767" y="551660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30"/>
              <p:cNvSpPr/>
              <p:nvPr/>
            </p:nvSpPr>
            <p:spPr>
              <a:xfrm rot="5400000">
                <a:off x="7475379" y="536623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9149;p30"/>
              <p:cNvSpPr/>
              <p:nvPr/>
            </p:nvSpPr>
            <p:spPr>
              <a:xfrm rot="5400000">
                <a:off x="7650717" y="572244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9150;p30"/>
              <p:cNvSpPr/>
              <p:nvPr/>
            </p:nvSpPr>
            <p:spPr>
              <a:xfrm rot="5400000">
                <a:off x="8036379" y="6055313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30"/>
              <p:cNvSpPr/>
              <p:nvPr/>
            </p:nvSpPr>
            <p:spPr>
              <a:xfrm rot="5400000">
                <a:off x="8176903" y="600751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30"/>
              <p:cNvSpPr/>
              <p:nvPr/>
            </p:nvSpPr>
            <p:spPr>
              <a:xfrm rot="5400000">
                <a:off x="8640054" y="6300547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30"/>
              <p:cNvSpPr/>
              <p:nvPr/>
            </p:nvSpPr>
            <p:spPr>
              <a:xfrm rot="5400000">
                <a:off x="8880473" y="658188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30"/>
              <p:cNvSpPr/>
              <p:nvPr/>
            </p:nvSpPr>
            <p:spPr>
              <a:xfrm rot="5400000">
                <a:off x="8393253" y="631402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9155;p30"/>
              <p:cNvSpPr/>
              <p:nvPr/>
            </p:nvSpPr>
            <p:spPr>
              <a:xfrm rot="5400000">
                <a:off x="7720518" y="610305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9156;p30"/>
              <p:cNvSpPr/>
              <p:nvPr/>
            </p:nvSpPr>
            <p:spPr>
              <a:xfrm rot="5400000">
                <a:off x="7762689" y="57171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9157;p30"/>
              <p:cNvSpPr/>
              <p:nvPr/>
            </p:nvSpPr>
            <p:spPr>
              <a:xfrm rot="5400000">
                <a:off x="7335200" y="557922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9158;p30"/>
              <p:cNvSpPr/>
              <p:nvPr/>
            </p:nvSpPr>
            <p:spPr>
              <a:xfrm rot="5400000">
                <a:off x="7299090" y="527037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9159;p30"/>
              <p:cNvSpPr/>
              <p:nvPr/>
            </p:nvSpPr>
            <p:spPr>
              <a:xfrm rot="5400000">
                <a:off x="7193697" y="5008169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9160;p30"/>
              <p:cNvSpPr/>
              <p:nvPr/>
            </p:nvSpPr>
            <p:spPr>
              <a:xfrm rot="5400000">
                <a:off x="7053606" y="491300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9161;p30"/>
              <p:cNvSpPr/>
              <p:nvPr/>
            </p:nvSpPr>
            <p:spPr>
              <a:xfrm rot="5400000">
                <a:off x="6631574" y="5080328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9162;p30"/>
              <p:cNvSpPr/>
              <p:nvPr/>
            </p:nvSpPr>
            <p:spPr>
              <a:xfrm rot="5400000">
                <a:off x="7247860" y="512864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9163;p30"/>
              <p:cNvSpPr/>
              <p:nvPr/>
            </p:nvSpPr>
            <p:spPr>
              <a:xfrm rot="5400000">
                <a:off x="7634214" y="5613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9164;p30"/>
              <p:cNvSpPr/>
              <p:nvPr/>
            </p:nvSpPr>
            <p:spPr>
              <a:xfrm rot="5400000">
                <a:off x="8056275" y="575706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9165;p30"/>
              <p:cNvSpPr/>
              <p:nvPr/>
            </p:nvSpPr>
            <p:spPr>
              <a:xfrm rot="5400000">
                <a:off x="8592833" y="61294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9166;p30"/>
              <p:cNvSpPr/>
              <p:nvPr/>
            </p:nvSpPr>
            <p:spPr>
              <a:xfrm rot="5400000">
                <a:off x="8118114" y="588548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9167;p30"/>
              <p:cNvSpPr/>
              <p:nvPr/>
            </p:nvSpPr>
            <p:spPr>
              <a:xfrm rot="5400000">
                <a:off x="8985779" y="643802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9168;p30"/>
              <p:cNvSpPr/>
              <p:nvPr/>
            </p:nvSpPr>
            <p:spPr>
              <a:xfrm rot="5400000">
                <a:off x="9056473" y="655786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30"/>
              <p:cNvSpPr/>
              <p:nvPr/>
            </p:nvSpPr>
            <p:spPr>
              <a:xfrm rot="5400000">
                <a:off x="8838885" y="6414122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0" name="Google Shape;9170;p30"/>
            <p:cNvGrpSpPr/>
            <p:nvPr/>
          </p:nvGrpSpPr>
          <p:grpSpPr>
            <a:xfrm rot="5024515" flipH="1">
              <a:off x="-617530" y="-596209"/>
              <a:ext cx="1476786" cy="1837829"/>
              <a:chOff x="7664649" y="-868807"/>
              <a:chExt cx="1742209" cy="2168143"/>
            </a:xfrm>
          </p:grpSpPr>
          <p:sp>
            <p:nvSpPr>
              <p:cNvPr id="9171" name="Google Shape;9171;p30"/>
              <p:cNvSpPr/>
              <p:nvPr/>
            </p:nvSpPr>
            <p:spPr>
              <a:xfrm rot="5400000">
                <a:off x="7451683" y="-655841"/>
                <a:ext cx="2168143" cy="1742209"/>
              </a:xfrm>
              <a:custGeom>
                <a:avLst/>
                <a:gdLst/>
                <a:ahLst/>
                <a:cxnLst/>
                <a:rect l="l" t="t" r="r" b="b"/>
                <a:pathLst>
                  <a:path w="37643" h="30248" extrusionOk="0">
                    <a:moveTo>
                      <a:pt x="12958" y="5872"/>
                    </a:moveTo>
                    <a:cubicBezTo>
                      <a:pt x="13028" y="5914"/>
                      <a:pt x="13098" y="5970"/>
                      <a:pt x="13182" y="6012"/>
                    </a:cubicBezTo>
                    <a:cubicBezTo>
                      <a:pt x="13112" y="5984"/>
                      <a:pt x="13042" y="5942"/>
                      <a:pt x="12986" y="5914"/>
                    </a:cubicBezTo>
                    <a:lnTo>
                      <a:pt x="12958" y="5886"/>
                    </a:lnTo>
                    <a:lnTo>
                      <a:pt x="12958" y="5872"/>
                    </a:lnTo>
                    <a:close/>
                    <a:moveTo>
                      <a:pt x="37642" y="29366"/>
                    </a:moveTo>
                    <a:cubicBezTo>
                      <a:pt x="37642" y="29369"/>
                      <a:pt x="37641" y="29371"/>
                      <a:pt x="37641" y="29374"/>
                    </a:cubicBezTo>
                    <a:lnTo>
                      <a:pt x="37641" y="29374"/>
                    </a:lnTo>
                    <a:cubicBezTo>
                      <a:pt x="37641" y="29376"/>
                      <a:pt x="37642" y="29378"/>
                      <a:pt x="37642" y="29380"/>
                    </a:cubicBezTo>
                    <a:lnTo>
                      <a:pt x="37642" y="29366"/>
                    </a:lnTo>
                    <a:close/>
                    <a:moveTo>
                      <a:pt x="3236" y="0"/>
                    </a:moveTo>
                    <a:cubicBezTo>
                      <a:pt x="3110" y="0"/>
                      <a:pt x="2992" y="16"/>
                      <a:pt x="2883" y="50"/>
                    </a:cubicBezTo>
                    <a:cubicBezTo>
                      <a:pt x="2184" y="232"/>
                      <a:pt x="1414" y="2205"/>
                      <a:pt x="1414" y="2835"/>
                    </a:cubicBezTo>
                    <a:cubicBezTo>
                      <a:pt x="1008" y="3381"/>
                      <a:pt x="1078" y="4080"/>
                      <a:pt x="882" y="4696"/>
                    </a:cubicBezTo>
                    <a:lnTo>
                      <a:pt x="882" y="4682"/>
                    </a:lnTo>
                    <a:lnTo>
                      <a:pt x="882" y="4682"/>
                    </a:lnTo>
                    <a:cubicBezTo>
                      <a:pt x="1" y="9342"/>
                      <a:pt x="1008" y="14268"/>
                      <a:pt x="3023" y="18564"/>
                    </a:cubicBezTo>
                    <a:cubicBezTo>
                      <a:pt x="3640" y="17491"/>
                      <a:pt x="5734" y="13064"/>
                      <a:pt x="6440" y="13064"/>
                    </a:cubicBezTo>
                    <a:cubicBezTo>
                      <a:pt x="6711" y="13064"/>
                      <a:pt x="6778" y="13715"/>
                      <a:pt x="6479" y="15457"/>
                    </a:cubicBezTo>
                    <a:lnTo>
                      <a:pt x="6479" y="15443"/>
                    </a:lnTo>
                    <a:cubicBezTo>
                      <a:pt x="6144" y="17444"/>
                      <a:pt x="5360" y="19361"/>
                      <a:pt x="4660" y="21250"/>
                    </a:cubicBezTo>
                    <a:cubicBezTo>
                      <a:pt x="6270" y="23531"/>
                      <a:pt x="8872" y="25602"/>
                      <a:pt x="11405" y="26680"/>
                    </a:cubicBezTo>
                    <a:cubicBezTo>
                      <a:pt x="12581" y="27323"/>
                      <a:pt x="13910" y="27673"/>
                      <a:pt x="15155" y="28191"/>
                    </a:cubicBezTo>
                    <a:cubicBezTo>
                      <a:pt x="15631" y="25868"/>
                      <a:pt x="16219" y="23573"/>
                      <a:pt x="16653" y="21236"/>
                    </a:cubicBezTo>
                    <a:lnTo>
                      <a:pt x="16653" y="21236"/>
                    </a:lnTo>
                    <a:cubicBezTo>
                      <a:pt x="16650" y="21241"/>
                      <a:pt x="16648" y="21245"/>
                      <a:pt x="16647" y="21249"/>
                    </a:cubicBezTo>
                    <a:lnTo>
                      <a:pt x="16647" y="21249"/>
                    </a:lnTo>
                    <a:cubicBezTo>
                      <a:pt x="17007" y="18746"/>
                      <a:pt x="17308" y="17776"/>
                      <a:pt x="17551" y="17776"/>
                    </a:cubicBezTo>
                    <a:cubicBezTo>
                      <a:pt x="18313" y="17776"/>
                      <a:pt x="18506" y="27315"/>
                      <a:pt x="18178" y="29031"/>
                    </a:cubicBezTo>
                    <a:cubicBezTo>
                      <a:pt x="20305" y="29380"/>
                      <a:pt x="22446" y="29716"/>
                      <a:pt x="24587" y="30010"/>
                    </a:cubicBezTo>
                    <a:cubicBezTo>
                      <a:pt x="25007" y="28359"/>
                      <a:pt x="24825" y="26470"/>
                      <a:pt x="25356" y="24916"/>
                    </a:cubicBezTo>
                    <a:cubicBezTo>
                      <a:pt x="26406" y="25098"/>
                      <a:pt x="27497" y="29142"/>
                      <a:pt x="27931" y="30234"/>
                    </a:cubicBezTo>
                    <a:cubicBezTo>
                      <a:pt x="28295" y="30243"/>
                      <a:pt x="28661" y="30248"/>
                      <a:pt x="29028" y="30248"/>
                    </a:cubicBezTo>
                    <a:cubicBezTo>
                      <a:pt x="31451" y="30248"/>
                      <a:pt x="33921" y="30057"/>
                      <a:pt x="36327" y="29814"/>
                    </a:cubicBezTo>
                    <a:lnTo>
                      <a:pt x="36313" y="29814"/>
                    </a:lnTo>
                    <a:cubicBezTo>
                      <a:pt x="36731" y="29731"/>
                      <a:pt x="37510" y="29938"/>
                      <a:pt x="37641" y="29374"/>
                    </a:cubicBezTo>
                    <a:lnTo>
                      <a:pt x="37641" y="29374"/>
                    </a:lnTo>
                    <a:cubicBezTo>
                      <a:pt x="36239" y="23920"/>
                      <a:pt x="31680" y="19723"/>
                      <a:pt x="27847" y="15807"/>
                    </a:cubicBezTo>
                    <a:lnTo>
                      <a:pt x="27833" y="15793"/>
                    </a:lnTo>
                    <a:cubicBezTo>
                      <a:pt x="25454" y="13750"/>
                      <a:pt x="23006" y="11763"/>
                      <a:pt x="20529" y="9846"/>
                    </a:cubicBezTo>
                    <a:cubicBezTo>
                      <a:pt x="18164" y="7971"/>
                      <a:pt x="15477" y="6613"/>
                      <a:pt x="12916" y="5004"/>
                    </a:cubicBezTo>
                    <a:cubicBezTo>
                      <a:pt x="10971" y="3843"/>
                      <a:pt x="9054" y="2611"/>
                      <a:pt x="7053" y="1576"/>
                    </a:cubicBezTo>
                    <a:cubicBezTo>
                      <a:pt x="6073" y="1211"/>
                      <a:pt x="4348" y="0"/>
                      <a:pt x="32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30"/>
              <p:cNvSpPr/>
              <p:nvPr/>
            </p:nvSpPr>
            <p:spPr>
              <a:xfrm rot="5400000">
                <a:off x="8500447" y="-499665"/>
                <a:ext cx="58" cy="1670"/>
              </a:xfrm>
              <a:custGeom>
                <a:avLst/>
                <a:gdLst/>
                <a:ahLst/>
                <a:cxnLst/>
                <a:rect l="l" t="t" r="r" b="b"/>
                <a:pathLst>
                  <a:path w="1" h="29" extrusionOk="0">
                    <a:moveTo>
                      <a:pt x="1" y="29"/>
                    </a:moveTo>
                    <a:cubicBezTo>
                      <a:pt x="1" y="15"/>
                      <a:pt x="1" y="15"/>
                      <a:pt x="1" y="1"/>
                    </a:cubicBezTo>
                    <a:cubicBezTo>
                      <a:pt x="1" y="15"/>
                      <a:pt x="1" y="15"/>
                      <a:pt x="1" y="29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30"/>
              <p:cNvSpPr/>
              <p:nvPr/>
            </p:nvSpPr>
            <p:spPr>
              <a:xfrm rot="5400000">
                <a:off x="7730570" y="359143"/>
                <a:ext cx="41931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3" extrusionOk="0">
                    <a:moveTo>
                      <a:pt x="372" y="0"/>
                    </a:moveTo>
                    <a:cubicBezTo>
                      <a:pt x="356" y="0"/>
                      <a:pt x="339" y="1"/>
                      <a:pt x="322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96"/>
                    </a:cubicBezTo>
                    <a:cubicBezTo>
                      <a:pt x="14" y="480"/>
                      <a:pt x="70" y="564"/>
                      <a:pt x="140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30"/>
              <p:cNvSpPr/>
              <p:nvPr/>
            </p:nvSpPr>
            <p:spPr>
              <a:xfrm rot="5400000">
                <a:off x="7855470" y="295469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73" y="0"/>
                    </a:moveTo>
                    <a:cubicBezTo>
                      <a:pt x="356" y="0"/>
                      <a:pt x="340" y="1"/>
                      <a:pt x="323" y="4"/>
                    </a:cubicBezTo>
                    <a:cubicBezTo>
                      <a:pt x="239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57" y="564"/>
                      <a:pt x="141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8" y="713"/>
                      <a:pt x="572" y="666"/>
                      <a:pt x="645" y="578"/>
                    </a:cubicBezTo>
                    <a:cubicBezTo>
                      <a:pt x="701" y="508"/>
                      <a:pt x="729" y="410"/>
                      <a:pt x="715" y="312"/>
                    </a:cubicBezTo>
                    <a:cubicBezTo>
                      <a:pt x="715" y="228"/>
                      <a:pt x="659" y="144"/>
                      <a:pt x="589" y="74"/>
                    </a:cubicBezTo>
                    <a:cubicBezTo>
                      <a:pt x="531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30"/>
              <p:cNvSpPr/>
              <p:nvPr/>
            </p:nvSpPr>
            <p:spPr>
              <a:xfrm rot="5400000">
                <a:off x="7845217" y="233666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0"/>
                    </a:moveTo>
                    <a:cubicBezTo>
                      <a:pt x="356" y="0"/>
                      <a:pt x="339" y="1"/>
                      <a:pt x="322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82"/>
                    </a:cubicBezTo>
                    <a:cubicBezTo>
                      <a:pt x="14" y="480"/>
                      <a:pt x="70" y="564"/>
                      <a:pt x="140" y="619"/>
                    </a:cubicBezTo>
                    <a:cubicBezTo>
                      <a:pt x="210" y="676"/>
                      <a:pt x="293" y="705"/>
                      <a:pt x="375" y="705"/>
                    </a:cubicBezTo>
                    <a:cubicBezTo>
                      <a:pt x="476" y="705"/>
                      <a:pt x="575" y="662"/>
                      <a:pt x="644" y="578"/>
                    </a:cubicBezTo>
                    <a:cubicBezTo>
                      <a:pt x="700" y="494"/>
                      <a:pt x="728" y="410"/>
                      <a:pt x="714" y="312"/>
                    </a:cubicBezTo>
                    <a:cubicBezTo>
                      <a:pt x="714" y="214"/>
                      <a:pt x="658" y="130"/>
                      <a:pt x="588" y="74"/>
                    </a:cubicBezTo>
                    <a:cubicBezTo>
                      <a:pt x="530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30"/>
              <p:cNvSpPr/>
              <p:nvPr/>
            </p:nvSpPr>
            <p:spPr>
              <a:xfrm rot="5400000">
                <a:off x="8035635" y="254459"/>
                <a:ext cx="41931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0" extrusionOk="0">
                    <a:moveTo>
                      <a:pt x="366" y="0"/>
                    </a:moveTo>
                    <a:cubicBezTo>
                      <a:pt x="261" y="0"/>
                      <a:pt x="157" y="47"/>
                      <a:pt x="84" y="135"/>
                    </a:cubicBezTo>
                    <a:cubicBezTo>
                      <a:pt x="28" y="205"/>
                      <a:pt x="0" y="289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10" y="681"/>
                      <a:pt x="308" y="709"/>
                      <a:pt x="406" y="709"/>
                    </a:cubicBezTo>
                    <a:cubicBezTo>
                      <a:pt x="490" y="695"/>
                      <a:pt x="574" y="653"/>
                      <a:pt x="644" y="583"/>
                    </a:cubicBezTo>
                    <a:cubicBezTo>
                      <a:pt x="700" y="499"/>
                      <a:pt x="728" y="415"/>
                      <a:pt x="714" y="317"/>
                    </a:cubicBezTo>
                    <a:cubicBezTo>
                      <a:pt x="714" y="219"/>
                      <a:pt x="658" y="135"/>
                      <a:pt x="588" y="79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30"/>
              <p:cNvSpPr/>
              <p:nvPr/>
            </p:nvSpPr>
            <p:spPr>
              <a:xfrm rot="5400000">
                <a:off x="8168771" y="232370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1"/>
                    </a:moveTo>
                    <a:cubicBezTo>
                      <a:pt x="254" y="1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1"/>
                      <a:pt x="261" y="708"/>
                      <a:pt x="342" y="708"/>
                    </a:cubicBezTo>
                    <a:cubicBezTo>
                      <a:pt x="359" y="708"/>
                      <a:pt x="375" y="707"/>
                      <a:pt x="392" y="704"/>
                    </a:cubicBezTo>
                    <a:cubicBezTo>
                      <a:pt x="490" y="704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6"/>
                      <a:pt x="430" y="1"/>
                      <a:pt x="35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30"/>
              <p:cNvSpPr/>
              <p:nvPr/>
            </p:nvSpPr>
            <p:spPr>
              <a:xfrm rot="5400000">
                <a:off x="8007441" y="-396767"/>
                <a:ext cx="41989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0" extrusionOk="0">
                    <a:moveTo>
                      <a:pt x="368" y="1"/>
                    </a:moveTo>
                    <a:cubicBezTo>
                      <a:pt x="264" y="1"/>
                      <a:pt x="163" y="48"/>
                      <a:pt x="99" y="136"/>
                    </a:cubicBezTo>
                    <a:cubicBezTo>
                      <a:pt x="29" y="206"/>
                      <a:pt x="1" y="290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11" y="682"/>
                      <a:pt x="309" y="710"/>
                      <a:pt x="406" y="710"/>
                    </a:cubicBezTo>
                    <a:cubicBezTo>
                      <a:pt x="504" y="696"/>
                      <a:pt x="588" y="654"/>
                      <a:pt x="644" y="584"/>
                    </a:cubicBezTo>
                    <a:cubicBezTo>
                      <a:pt x="700" y="500"/>
                      <a:pt x="728" y="416"/>
                      <a:pt x="728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7"/>
                      <a:pt x="445" y="1"/>
                      <a:pt x="36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30"/>
              <p:cNvSpPr/>
              <p:nvPr/>
            </p:nvSpPr>
            <p:spPr>
              <a:xfrm rot="5400000">
                <a:off x="8109763" y="-535894"/>
                <a:ext cx="41182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3" extrusionOk="0">
                    <a:moveTo>
                      <a:pt x="372" y="0"/>
                    </a:moveTo>
                    <a:cubicBezTo>
                      <a:pt x="356" y="0"/>
                      <a:pt x="339" y="2"/>
                      <a:pt x="323" y="4"/>
                    </a:cubicBezTo>
                    <a:cubicBezTo>
                      <a:pt x="225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2" y="687"/>
                      <a:pt x="270" y="713"/>
                      <a:pt x="348" y="713"/>
                    </a:cubicBezTo>
                    <a:cubicBezTo>
                      <a:pt x="454" y="713"/>
                      <a:pt x="558" y="666"/>
                      <a:pt x="631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9" y="144"/>
                      <a:pt x="589" y="74"/>
                    </a:cubicBezTo>
                    <a:cubicBezTo>
                      <a:pt x="519" y="28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30"/>
              <p:cNvSpPr/>
              <p:nvPr/>
            </p:nvSpPr>
            <p:spPr>
              <a:xfrm rot="5400000">
                <a:off x="8098502" y="-439159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65" y="0"/>
                    </a:moveTo>
                    <a:cubicBezTo>
                      <a:pt x="350" y="0"/>
                      <a:pt x="336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14"/>
                      <a:pt x="0" y="298"/>
                      <a:pt x="0" y="396"/>
                    </a:cubicBezTo>
                    <a:cubicBezTo>
                      <a:pt x="14" y="494"/>
                      <a:pt x="56" y="578"/>
                      <a:pt x="126" y="634"/>
                    </a:cubicBezTo>
                    <a:cubicBezTo>
                      <a:pt x="191" y="687"/>
                      <a:pt x="270" y="713"/>
                      <a:pt x="348" y="713"/>
                    </a:cubicBezTo>
                    <a:cubicBezTo>
                      <a:pt x="453" y="713"/>
                      <a:pt x="557" y="666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88"/>
                    </a:cubicBezTo>
                    <a:cubicBezTo>
                      <a:pt x="515" y="30"/>
                      <a:pt x="438" y="0"/>
                      <a:pt x="36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30"/>
              <p:cNvSpPr/>
              <p:nvPr/>
            </p:nvSpPr>
            <p:spPr>
              <a:xfrm rot="5400000">
                <a:off x="8389600" y="-481723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70" y="1"/>
                    </a:moveTo>
                    <a:cubicBezTo>
                      <a:pt x="354" y="1"/>
                      <a:pt x="339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1" y="683"/>
                      <a:pt x="278" y="707"/>
                      <a:pt x="355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88" y="88"/>
                    </a:cubicBezTo>
                    <a:cubicBezTo>
                      <a:pt x="518" y="30"/>
                      <a:pt x="448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30"/>
              <p:cNvSpPr/>
              <p:nvPr/>
            </p:nvSpPr>
            <p:spPr>
              <a:xfrm rot="5400000">
                <a:off x="8177699" y="-430922"/>
                <a:ext cx="41182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372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25" y="5"/>
                      <a:pt x="141" y="47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5" y="480"/>
                      <a:pt x="57" y="564"/>
                      <a:pt x="127" y="620"/>
                    </a:cubicBezTo>
                    <a:cubicBezTo>
                      <a:pt x="196" y="677"/>
                      <a:pt x="280" y="705"/>
                      <a:pt x="362" y="705"/>
                    </a:cubicBezTo>
                    <a:cubicBezTo>
                      <a:pt x="462" y="705"/>
                      <a:pt x="561" y="663"/>
                      <a:pt x="631" y="578"/>
                    </a:cubicBezTo>
                    <a:cubicBezTo>
                      <a:pt x="687" y="494"/>
                      <a:pt x="715" y="410"/>
                      <a:pt x="715" y="312"/>
                    </a:cubicBezTo>
                    <a:cubicBezTo>
                      <a:pt x="701" y="214"/>
                      <a:pt x="659" y="130"/>
                      <a:pt x="589" y="75"/>
                    </a:cubicBezTo>
                    <a:cubicBezTo>
                      <a:pt x="519" y="28"/>
                      <a:pt x="450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30"/>
              <p:cNvSpPr/>
              <p:nvPr/>
            </p:nvSpPr>
            <p:spPr>
              <a:xfrm rot="5400000">
                <a:off x="8097783" y="-323705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0" y="394"/>
                    </a:cubicBezTo>
                    <a:cubicBezTo>
                      <a:pt x="14" y="492"/>
                      <a:pt x="56" y="576"/>
                      <a:pt x="140" y="632"/>
                    </a:cubicBezTo>
                    <a:cubicBezTo>
                      <a:pt x="198" y="678"/>
                      <a:pt x="275" y="705"/>
                      <a:pt x="348" y="705"/>
                    </a:cubicBezTo>
                    <a:cubicBezTo>
                      <a:pt x="363" y="705"/>
                      <a:pt x="377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8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30"/>
              <p:cNvSpPr/>
              <p:nvPr/>
            </p:nvSpPr>
            <p:spPr>
              <a:xfrm rot="5400000">
                <a:off x="8174646" y="-272760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5"/>
                    </a:cubicBezTo>
                    <a:cubicBezTo>
                      <a:pt x="239" y="19"/>
                      <a:pt x="155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71" y="578"/>
                      <a:pt x="141" y="634"/>
                    </a:cubicBezTo>
                    <a:cubicBezTo>
                      <a:pt x="206" y="688"/>
                      <a:pt x="284" y="714"/>
                      <a:pt x="362" y="714"/>
                    </a:cubicBezTo>
                    <a:cubicBezTo>
                      <a:pt x="467" y="714"/>
                      <a:pt x="572" y="667"/>
                      <a:pt x="644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30"/>
              <p:cNvSpPr/>
              <p:nvPr/>
            </p:nvSpPr>
            <p:spPr>
              <a:xfrm rot="5400000">
                <a:off x="8259516" y="-370013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40" y="620"/>
                    </a:cubicBezTo>
                    <a:cubicBezTo>
                      <a:pt x="203" y="677"/>
                      <a:pt x="286" y="705"/>
                      <a:pt x="368" y="705"/>
                    </a:cubicBezTo>
                    <a:cubicBezTo>
                      <a:pt x="469" y="705"/>
                      <a:pt x="569" y="663"/>
                      <a:pt x="630" y="578"/>
                    </a:cubicBezTo>
                    <a:cubicBezTo>
                      <a:pt x="700" y="508"/>
                      <a:pt x="728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30"/>
              <p:cNvSpPr/>
              <p:nvPr/>
            </p:nvSpPr>
            <p:spPr>
              <a:xfrm rot="5400000">
                <a:off x="8354149" y="-336664"/>
                <a:ext cx="41125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8" extrusionOk="0">
                    <a:moveTo>
                      <a:pt x="371" y="0"/>
                    </a:moveTo>
                    <a:cubicBezTo>
                      <a:pt x="355" y="0"/>
                      <a:pt x="339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1" y="682"/>
                      <a:pt x="277" y="707"/>
                      <a:pt x="355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8" y="28"/>
                      <a:pt x="449" y="0"/>
                      <a:pt x="37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30"/>
              <p:cNvSpPr/>
              <p:nvPr/>
            </p:nvSpPr>
            <p:spPr>
              <a:xfrm rot="5400000">
                <a:off x="8563948" y="-464559"/>
                <a:ext cx="41931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3" extrusionOk="0">
                    <a:moveTo>
                      <a:pt x="380" y="0"/>
                    </a:moveTo>
                    <a:cubicBezTo>
                      <a:pt x="365" y="0"/>
                      <a:pt x="350" y="1"/>
                      <a:pt x="336" y="4"/>
                    </a:cubicBezTo>
                    <a:cubicBezTo>
                      <a:pt x="238" y="18"/>
                      <a:pt x="154" y="60"/>
                      <a:pt x="84" y="130"/>
                    </a:cubicBezTo>
                    <a:cubicBezTo>
                      <a:pt x="28" y="200"/>
                      <a:pt x="0" y="298"/>
                      <a:pt x="14" y="396"/>
                    </a:cubicBezTo>
                    <a:cubicBezTo>
                      <a:pt x="14" y="480"/>
                      <a:pt x="70" y="563"/>
                      <a:pt x="140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30"/>
              <p:cNvSpPr/>
              <p:nvPr/>
            </p:nvSpPr>
            <p:spPr>
              <a:xfrm rot="5400000">
                <a:off x="8632259" y="-419633"/>
                <a:ext cx="41182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372" y="1"/>
                    </a:moveTo>
                    <a:cubicBezTo>
                      <a:pt x="356" y="1"/>
                      <a:pt x="339" y="2"/>
                      <a:pt x="323" y="4"/>
                    </a:cubicBezTo>
                    <a:cubicBezTo>
                      <a:pt x="225" y="4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04" y="677"/>
                      <a:pt x="284" y="705"/>
                      <a:pt x="364" y="705"/>
                    </a:cubicBezTo>
                    <a:cubicBezTo>
                      <a:pt x="462" y="705"/>
                      <a:pt x="561" y="663"/>
                      <a:pt x="631" y="578"/>
                    </a:cubicBezTo>
                    <a:cubicBezTo>
                      <a:pt x="687" y="508"/>
                      <a:pt x="715" y="410"/>
                      <a:pt x="715" y="312"/>
                    </a:cubicBezTo>
                    <a:cubicBezTo>
                      <a:pt x="701" y="228"/>
                      <a:pt x="659" y="130"/>
                      <a:pt x="589" y="74"/>
                    </a:cubicBezTo>
                    <a:cubicBezTo>
                      <a:pt x="519" y="28"/>
                      <a:pt x="449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30"/>
              <p:cNvSpPr/>
              <p:nvPr/>
            </p:nvSpPr>
            <p:spPr>
              <a:xfrm rot="5400000">
                <a:off x="8446679" y="-452061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70" y="0"/>
                    </a:moveTo>
                    <a:cubicBezTo>
                      <a:pt x="354" y="0"/>
                      <a:pt x="338" y="1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77"/>
                      <a:pt x="140" y="633"/>
                    </a:cubicBezTo>
                    <a:cubicBezTo>
                      <a:pt x="200" y="687"/>
                      <a:pt x="277" y="713"/>
                      <a:pt x="355" y="713"/>
                    </a:cubicBezTo>
                    <a:cubicBezTo>
                      <a:pt x="460" y="713"/>
                      <a:pt x="566" y="666"/>
                      <a:pt x="630" y="577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88" y="88"/>
                    </a:cubicBezTo>
                    <a:cubicBezTo>
                      <a:pt x="518" y="29"/>
                      <a:pt x="448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30"/>
              <p:cNvSpPr/>
              <p:nvPr/>
            </p:nvSpPr>
            <p:spPr>
              <a:xfrm rot="5400000">
                <a:off x="8174819" y="-552280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73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25" y="19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41" y="634"/>
                    </a:cubicBezTo>
                    <a:cubicBezTo>
                      <a:pt x="199" y="681"/>
                      <a:pt x="276" y="708"/>
                      <a:pt x="349" y="708"/>
                    </a:cubicBezTo>
                    <a:cubicBezTo>
                      <a:pt x="364" y="708"/>
                      <a:pt x="378" y="707"/>
                      <a:pt x="393" y="704"/>
                    </a:cubicBezTo>
                    <a:cubicBezTo>
                      <a:pt x="491" y="690"/>
                      <a:pt x="575" y="648"/>
                      <a:pt x="631" y="578"/>
                    </a:cubicBezTo>
                    <a:cubicBezTo>
                      <a:pt x="687" y="508"/>
                      <a:pt x="729" y="410"/>
                      <a:pt x="715" y="312"/>
                    </a:cubicBezTo>
                    <a:cubicBezTo>
                      <a:pt x="701" y="228"/>
                      <a:pt x="659" y="144"/>
                      <a:pt x="589" y="74"/>
                    </a:cubicBezTo>
                    <a:cubicBezTo>
                      <a:pt x="531" y="28"/>
                      <a:pt x="454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30"/>
              <p:cNvSpPr/>
              <p:nvPr/>
            </p:nvSpPr>
            <p:spPr>
              <a:xfrm rot="5400000">
                <a:off x="8286530" y="-535663"/>
                <a:ext cx="41989" cy="414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9" extrusionOk="0">
                    <a:moveTo>
                      <a:pt x="372" y="1"/>
                    </a:moveTo>
                    <a:cubicBezTo>
                      <a:pt x="355" y="1"/>
                      <a:pt x="339" y="2"/>
                      <a:pt x="323" y="4"/>
                    </a:cubicBezTo>
                    <a:cubicBezTo>
                      <a:pt x="239" y="18"/>
                      <a:pt x="141" y="60"/>
                      <a:pt x="85" y="130"/>
                    </a:cubicBezTo>
                    <a:cubicBezTo>
                      <a:pt x="29" y="214"/>
                      <a:pt x="1" y="298"/>
                      <a:pt x="15" y="396"/>
                    </a:cubicBezTo>
                    <a:cubicBezTo>
                      <a:pt x="15" y="494"/>
                      <a:pt x="57" y="578"/>
                      <a:pt x="141" y="634"/>
                    </a:cubicBezTo>
                    <a:cubicBezTo>
                      <a:pt x="211" y="690"/>
                      <a:pt x="309" y="718"/>
                      <a:pt x="393" y="718"/>
                    </a:cubicBezTo>
                    <a:cubicBezTo>
                      <a:pt x="491" y="704"/>
                      <a:pt x="575" y="662"/>
                      <a:pt x="645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00" y="228"/>
                      <a:pt x="659" y="144"/>
                      <a:pt x="589" y="88"/>
                    </a:cubicBezTo>
                    <a:cubicBezTo>
                      <a:pt x="530" y="30"/>
                      <a:pt x="452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30"/>
              <p:cNvSpPr/>
              <p:nvPr/>
            </p:nvSpPr>
            <p:spPr>
              <a:xfrm rot="5400000">
                <a:off x="8040300" y="-194513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9" y="1"/>
                    </a:moveTo>
                    <a:cubicBezTo>
                      <a:pt x="256" y="1"/>
                      <a:pt x="155" y="47"/>
                      <a:pt x="85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29" y="483"/>
                      <a:pt x="71" y="567"/>
                      <a:pt x="141" y="637"/>
                    </a:cubicBezTo>
                    <a:cubicBezTo>
                      <a:pt x="199" y="683"/>
                      <a:pt x="276" y="711"/>
                      <a:pt x="356" y="711"/>
                    </a:cubicBezTo>
                    <a:cubicBezTo>
                      <a:pt x="373" y="711"/>
                      <a:pt x="390" y="709"/>
                      <a:pt x="407" y="707"/>
                    </a:cubicBezTo>
                    <a:cubicBezTo>
                      <a:pt x="491" y="693"/>
                      <a:pt x="589" y="651"/>
                      <a:pt x="645" y="581"/>
                    </a:cubicBezTo>
                    <a:cubicBezTo>
                      <a:pt x="701" y="511"/>
                      <a:pt x="729" y="413"/>
                      <a:pt x="729" y="329"/>
                    </a:cubicBezTo>
                    <a:cubicBezTo>
                      <a:pt x="715" y="231"/>
                      <a:pt x="673" y="147"/>
                      <a:pt x="589" y="91"/>
                    </a:cubicBezTo>
                    <a:cubicBezTo>
                      <a:pt x="521" y="30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30"/>
              <p:cNvSpPr/>
              <p:nvPr/>
            </p:nvSpPr>
            <p:spPr>
              <a:xfrm rot="5400000">
                <a:off x="7885824" y="-149242"/>
                <a:ext cx="41989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7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07" y="681"/>
                      <a:pt x="288" y="706"/>
                      <a:pt x="367" y="706"/>
                    </a:cubicBezTo>
                    <a:cubicBezTo>
                      <a:pt x="471" y="706"/>
                      <a:pt x="573" y="663"/>
                      <a:pt x="644" y="584"/>
                    </a:cubicBezTo>
                    <a:cubicBezTo>
                      <a:pt x="700" y="500"/>
                      <a:pt x="728" y="416"/>
                      <a:pt x="714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30"/>
              <p:cNvSpPr/>
              <p:nvPr/>
            </p:nvSpPr>
            <p:spPr>
              <a:xfrm rot="5400000">
                <a:off x="7937604" y="-313798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4" y="1"/>
                    </a:moveTo>
                    <a:cubicBezTo>
                      <a:pt x="253" y="1"/>
                      <a:pt x="154" y="43"/>
                      <a:pt x="85" y="127"/>
                    </a:cubicBezTo>
                    <a:cubicBezTo>
                      <a:pt x="29" y="211"/>
                      <a:pt x="1" y="295"/>
                      <a:pt x="1" y="393"/>
                    </a:cubicBezTo>
                    <a:cubicBezTo>
                      <a:pt x="15" y="491"/>
                      <a:pt x="57" y="575"/>
                      <a:pt x="141" y="631"/>
                    </a:cubicBezTo>
                    <a:cubicBezTo>
                      <a:pt x="206" y="685"/>
                      <a:pt x="285" y="711"/>
                      <a:pt x="362" y="711"/>
                    </a:cubicBezTo>
                    <a:cubicBezTo>
                      <a:pt x="468" y="711"/>
                      <a:pt x="572" y="664"/>
                      <a:pt x="645" y="575"/>
                    </a:cubicBezTo>
                    <a:cubicBezTo>
                      <a:pt x="701" y="505"/>
                      <a:pt x="729" y="407"/>
                      <a:pt x="715" y="323"/>
                    </a:cubicBezTo>
                    <a:cubicBezTo>
                      <a:pt x="715" y="225"/>
                      <a:pt x="659" y="141"/>
                      <a:pt x="589" y="86"/>
                    </a:cubicBezTo>
                    <a:cubicBezTo>
                      <a:pt x="519" y="29"/>
                      <a:pt x="436" y="1"/>
                      <a:pt x="35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30"/>
              <p:cNvSpPr/>
              <p:nvPr/>
            </p:nvSpPr>
            <p:spPr>
              <a:xfrm rot="5400000">
                <a:off x="8265881" y="-266136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81" y="1"/>
                    </a:moveTo>
                    <a:cubicBezTo>
                      <a:pt x="366" y="1"/>
                      <a:pt x="351" y="2"/>
                      <a:pt x="336" y="4"/>
                    </a:cubicBezTo>
                    <a:cubicBezTo>
                      <a:pt x="238" y="4"/>
                      <a:pt x="154" y="60"/>
                      <a:pt x="99" y="130"/>
                    </a:cubicBezTo>
                    <a:cubicBezTo>
                      <a:pt x="29" y="200"/>
                      <a:pt x="1" y="298"/>
                      <a:pt x="15" y="382"/>
                    </a:cubicBezTo>
                    <a:cubicBezTo>
                      <a:pt x="29" y="480"/>
                      <a:pt x="71" y="564"/>
                      <a:pt x="140" y="634"/>
                    </a:cubicBezTo>
                    <a:cubicBezTo>
                      <a:pt x="207" y="683"/>
                      <a:pt x="287" y="707"/>
                      <a:pt x="367" y="707"/>
                    </a:cubicBezTo>
                    <a:cubicBezTo>
                      <a:pt x="470" y="707"/>
                      <a:pt x="573" y="665"/>
                      <a:pt x="644" y="578"/>
                    </a:cubicBezTo>
                    <a:cubicBezTo>
                      <a:pt x="700" y="508"/>
                      <a:pt x="728" y="410"/>
                      <a:pt x="728" y="312"/>
                    </a:cubicBezTo>
                    <a:cubicBezTo>
                      <a:pt x="714" y="228"/>
                      <a:pt x="672" y="144"/>
                      <a:pt x="588" y="74"/>
                    </a:cubicBezTo>
                    <a:cubicBezTo>
                      <a:pt x="530" y="28"/>
                      <a:pt x="453" y="1"/>
                      <a:pt x="38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30"/>
              <p:cNvSpPr/>
              <p:nvPr/>
            </p:nvSpPr>
            <p:spPr>
              <a:xfrm rot="5400000">
                <a:off x="8225966" y="-164188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60" y="0"/>
                    </a:moveTo>
                    <a:cubicBezTo>
                      <a:pt x="259" y="0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6" y="680"/>
                      <a:pt x="266" y="707"/>
                      <a:pt x="343" y="707"/>
                    </a:cubicBezTo>
                    <a:cubicBezTo>
                      <a:pt x="359" y="707"/>
                      <a:pt x="376" y="706"/>
                      <a:pt x="393" y="704"/>
                    </a:cubicBezTo>
                    <a:cubicBezTo>
                      <a:pt x="490" y="690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14" y="25"/>
                      <a:pt x="437" y="0"/>
                      <a:pt x="36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30"/>
              <p:cNvSpPr/>
              <p:nvPr/>
            </p:nvSpPr>
            <p:spPr>
              <a:xfrm rot="5400000">
                <a:off x="8462087" y="-222160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0" y="394"/>
                    </a:cubicBezTo>
                    <a:cubicBezTo>
                      <a:pt x="14" y="492"/>
                      <a:pt x="56" y="576"/>
                      <a:pt x="140" y="632"/>
                    </a:cubicBezTo>
                    <a:cubicBezTo>
                      <a:pt x="198" y="678"/>
                      <a:pt x="266" y="705"/>
                      <a:pt x="343" y="705"/>
                    </a:cubicBezTo>
                    <a:cubicBezTo>
                      <a:pt x="359" y="705"/>
                      <a:pt x="375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30"/>
              <p:cNvSpPr/>
              <p:nvPr/>
            </p:nvSpPr>
            <p:spPr>
              <a:xfrm rot="5400000">
                <a:off x="8589348" y="-352475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66" y="1"/>
                    </a:moveTo>
                    <a:cubicBezTo>
                      <a:pt x="261" y="1"/>
                      <a:pt x="157" y="47"/>
                      <a:pt x="84" y="136"/>
                    </a:cubicBezTo>
                    <a:cubicBezTo>
                      <a:pt x="28" y="206"/>
                      <a:pt x="0" y="304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09" y="682"/>
                      <a:pt x="293" y="711"/>
                      <a:pt x="375" y="711"/>
                    </a:cubicBezTo>
                    <a:cubicBezTo>
                      <a:pt x="476" y="711"/>
                      <a:pt x="575" y="668"/>
                      <a:pt x="644" y="584"/>
                    </a:cubicBezTo>
                    <a:cubicBezTo>
                      <a:pt x="700" y="514"/>
                      <a:pt x="728" y="416"/>
                      <a:pt x="714" y="318"/>
                    </a:cubicBezTo>
                    <a:cubicBezTo>
                      <a:pt x="714" y="234"/>
                      <a:pt x="658" y="136"/>
                      <a:pt x="588" y="80"/>
                    </a:cubicBezTo>
                    <a:cubicBezTo>
                      <a:pt x="523" y="26"/>
                      <a:pt x="444" y="1"/>
                      <a:pt x="36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30"/>
              <p:cNvSpPr/>
              <p:nvPr/>
            </p:nvSpPr>
            <p:spPr>
              <a:xfrm rot="5400000">
                <a:off x="8852886" y="-411310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70"/>
                      <a:pt x="141" y="626"/>
                    </a:cubicBezTo>
                    <a:cubicBezTo>
                      <a:pt x="210" y="683"/>
                      <a:pt x="293" y="711"/>
                      <a:pt x="376" y="711"/>
                    </a:cubicBezTo>
                    <a:cubicBezTo>
                      <a:pt x="476" y="711"/>
                      <a:pt x="575" y="669"/>
                      <a:pt x="644" y="584"/>
                    </a:cubicBezTo>
                    <a:cubicBezTo>
                      <a:pt x="700" y="514"/>
                      <a:pt x="728" y="416"/>
                      <a:pt x="714" y="318"/>
                    </a:cubicBezTo>
                    <a:cubicBezTo>
                      <a:pt x="714" y="234"/>
                      <a:pt x="658" y="136"/>
                      <a:pt x="588" y="80"/>
                    </a:cubicBezTo>
                    <a:cubicBezTo>
                      <a:pt x="523" y="27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30"/>
              <p:cNvSpPr/>
              <p:nvPr/>
            </p:nvSpPr>
            <p:spPr>
              <a:xfrm rot="5400000">
                <a:off x="8443972" y="-70531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212"/>
                      <a:pt x="0" y="296"/>
                      <a:pt x="14" y="394"/>
                    </a:cubicBezTo>
                    <a:cubicBezTo>
                      <a:pt x="14" y="478"/>
                      <a:pt x="70" y="575"/>
                      <a:pt x="140" y="631"/>
                    </a:cubicBezTo>
                    <a:cubicBezTo>
                      <a:pt x="198" y="678"/>
                      <a:pt x="275" y="705"/>
                      <a:pt x="356" y="705"/>
                    </a:cubicBezTo>
                    <a:cubicBezTo>
                      <a:pt x="372" y="705"/>
                      <a:pt x="389" y="704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30"/>
              <p:cNvSpPr/>
              <p:nvPr/>
            </p:nvSpPr>
            <p:spPr>
              <a:xfrm rot="5400000">
                <a:off x="8552342" y="-776191"/>
                <a:ext cx="41182" cy="4129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7" extrusionOk="0">
                    <a:moveTo>
                      <a:pt x="359" y="1"/>
                    </a:moveTo>
                    <a:cubicBezTo>
                      <a:pt x="256" y="1"/>
                      <a:pt x="155" y="48"/>
                      <a:pt x="85" y="134"/>
                    </a:cubicBezTo>
                    <a:cubicBezTo>
                      <a:pt x="29" y="204"/>
                      <a:pt x="1" y="302"/>
                      <a:pt x="1" y="399"/>
                    </a:cubicBezTo>
                    <a:cubicBezTo>
                      <a:pt x="15" y="483"/>
                      <a:pt x="57" y="581"/>
                      <a:pt x="141" y="637"/>
                    </a:cubicBezTo>
                    <a:cubicBezTo>
                      <a:pt x="200" y="691"/>
                      <a:pt x="275" y="717"/>
                      <a:pt x="351" y="717"/>
                    </a:cubicBezTo>
                    <a:cubicBezTo>
                      <a:pt x="454" y="717"/>
                      <a:pt x="558" y="670"/>
                      <a:pt x="631" y="581"/>
                    </a:cubicBezTo>
                    <a:cubicBezTo>
                      <a:pt x="687" y="511"/>
                      <a:pt x="714" y="413"/>
                      <a:pt x="714" y="329"/>
                    </a:cubicBezTo>
                    <a:cubicBezTo>
                      <a:pt x="700" y="232"/>
                      <a:pt x="659" y="148"/>
                      <a:pt x="589" y="92"/>
                    </a:cubicBezTo>
                    <a:cubicBezTo>
                      <a:pt x="521" y="30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30"/>
              <p:cNvSpPr/>
              <p:nvPr/>
            </p:nvSpPr>
            <p:spPr>
              <a:xfrm rot="5400000">
                <a:off x="8624454" y="-753670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53" y="0"/>
                    </a:moveTo>
                    <a:cubicBezTo>
                      <a:pt x="253" y="0"/>
                      <a:pt x="154" y="43"/>
                      <a:pt x="85" y="127"/>
                    </a:cubicBezTo>
                    <a:cubicBezTo>
                      <a:pt x="29" y="197"/>
                      <a:pt x="1" y="295"/>
                      <a:pt x="15" y="393"/>
                    </a:cubicBezTo>
                    <a:cubicBezTo>
                      <a:pt x="15" y="477"/>
                      <a:pt x="71" y="561"/>
                      <a:pt x="141" y="631"/>
                    </a:cubicBezTo>
                    <a:cubicBezTo>
                      <a:pt x="199" y="677"/>
                      <a:pt x="276" y="704"/>
                      <a:pt x="356" y="704"/>
                    </a:cubicBezTo>
                    <a:cubicBezTo>
                      <a:pt x="373" y="704"/>
                      <a:pt x="390" y="703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5"/>
                      <a:pt x="728" y="407"/>
                      <a:pt x="728" y="323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19" y="29"/>
                      <a:pt x="4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30"/>
              <p:cNvSpPr/>
              <p:nvPr/>
            </p:nvSpPr>
            <p:spPr>
              <a:xfrm rot="5400000">
                <a:off x="8795807" y="-806084"/>
                <a:ext cx="41931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6" extrusionOk="0">
                    <a:moveTo>
                      <a:pt x="366" y="0"/>
                    </a:moveTo>
                    <a:cubicBezTo>
                      <a:pt x="261" y="0"/>
                      <a:pt x="156" y="47"/>
                      <a:pt x="84" y="136"/>
                    </a:cubicBezTo>
                    <a:cubicBezTo>
                      <a:pt x="28" y="206"/>
                      <a:pt x="0" y="290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07" y="680"/>
                      <a:pt x="287" y="706"/>
                      <a:pt x="367" y="706"/>
                    </a:cubicBezTo>
                    <a:cubicBezTo>
                      <a:pt x="470" y="706"/>
                      <a:pt x="573" y="662"/>
                      <a:pt x="644" y="583"/>
                    </a:cubicBezTo>
                    <a:cubicBezTo>
                      <a:pt x="700" y="499"/>
                      <a:pt x="728" y="415"/>
                      <a:pt x="714" y="318"/>
                    </a:cubicBezTo>
                    <a:cubicBezTo>
                      <a:pt x="714" y="220"/>
                      <a:pt x="658" y="136"/>
                      <a:pt x="588" y="80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30"/>
              <p:cNvSpPr/>
              <p:nvPr/>
            </p:nvSpPr>
            <p:spPr>
              <a:xfrm rot="5400000">
                <a:off x="8893146" y="-801418"/>
                <a:ext cx="41931" cy="4100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2" extrusionOk="0">
                    <a:moveTo>
                      <a:pt x="367" y="0"/>
                    </a:moveTo>
                    <a:cubicBezTo>
                      <a:pt x="264" y="0"/>
                      <a:pt x="162" y="47"/>
                      <a:pt x="98" y="135"/>
                    </a:cubicBezTo>
                    <a:cubicBezTo>
                      <a:pt x="28" y="205"/>
                      <a:pt x="0" y="303"/>
                      <a:pt x="14" y="387"/>
                    </a:cubicBezTo>
                    <a:cubicBezTo>
                      <a:pt x="14" y="485"/>
                      <a:pt x="70" y="569"/>
                      <a:pt x="140" y="625"/>
                    </a:cubicBezTo>
                    <a:cubicBezTo>
                      <a:pt x="201" y="674"/>
                      <a:pt x="283" y="712"/>
                      <a:pt x="367" y="712"/>
                    </a:cubicBezTo>
                    <a:cubicBezTo>
                      <a:pt x="380" y="712"/>
                      <a:pt x="393" y="711"/>
                      <a:pt x="406" y="709"/>
                    </a:cubicBezTo>
                    <a:cubicBezTo>
                      <a:pt x="490" y="695"/>
                      <a:pt x="588" y="653"/>
                      <a:pt x="644" y="583"/>
                    </a:cubicBezTo>
                    <a:cubicBezTo>
                      <a:pt x="700" y="499"/>
                      <a:pt x="728" y="415"/>
                      <a:pt x="728" y="317"/>
                    </a:cubicBezTo>
                    <a:cubicBezTo>
                      <a:pt x="714" y="219"/>
                      <a:pt x="672" y="135"/>
                      <a:pt x="588" y="79"/>
                    </a:cubicBezTo>
                    <a:cubicBezTo>
                      <a:pt x="522" y="26"/>
                      <a:pt x="444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9205;p30"/>
              <p:cNvSpPr/>
              <p:nvPr/>
            </p:nvSpPr>
            <p:spPr>
              <a:xfrm rot="5400000">
                <a:off x="8969175" y="-769567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51" y="0"/>
                    </a:moveTo>
                    <a:cubicBezTo>
                      <a:pt x="249" y="0"/>
                      <a:pt x="147" y="47"/>
                      <a:pt x="85" y="133"/>
                    </a:cubicBezTo>
                    <a:cubicBezTo>
                      <a:pt x="29" y="203"/>
                      <a:pt x="1" y="301"/>
                      <a:pt x="1" y="399"/>
                    </a:cubicBezTo>
                    <a:cubicBezTo>
                      <a:pt x="15" y="483"/>
                      <a:pt x="57" y="567"/>
                      <a:pt x="127" y="637"/>
                    </a:cubicBezTo>
                    <a:cubicBezTo>
                      <a:pt x="185" y="683"/>
                      <a:pt x="262" y="710"/>
                      <a:pt x="342" y="710"/>
                    </a:cubicBezTo>
                    <a:cubicBezTo>
                      <a:pt x="359" y="710"/>
                      <a:pt x="376" y="709"/>
                      <a:pt x="393" y="707"/>
                    </a:cubicBezTo>
                    <a:cubicBezTo>
                      <a:pt x="491" y="707"/>
                      <a:pt x="575" y="651"/>
                      <a:pt x="630" y="581"/>
                    </a:cubicBezTo>
                    <a:cubicBezTo>
                      <a:pt x="686" y="511"/>
                      <a:pt x="714" y="413"/>
                      <a:pt x="714" y="329"/>
                    </a:cubicBezTo>
                    <a:cubicBezTo>
                      <a:pt x="700" y="231"/>
                      <a:pt x="658" y="147"/>
                      <a:pt x="575" y="91"/>
                    </a:cubicBezTo>
                    <a:cubicBezTo>
                      <a:pt x="513" y="29"/>
                      <a:pt x="432" y="0"/>
                      <a:pt x="35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9206;p30"/>
              <p:cNvSpPr/>
              <p:nvPr/>
            </p:nvSpPr>
            <p:spPr>
              <a:xfrm rot="5400000">
                <a:off x="9058566" y="-811959"/>
                <a:ext cx="41931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4" extrusionOk="0">
                    <a:moveTo>
                      <a:pt x="358" y="0"/>
                    </a:moveTo>
                    <a:cubicBezTo>
                      <a:pt x="256" y="0"/>
                      <a:pt x="155" y="46"/>
                      <a:pt x="84" y="140"/>
                    </a:cubicBezTo>
                    <a:cubicBezTo>
                      <a:pt x="28" y="210"/>
                      <a:pt x="0" y="294"/>
                      <a:pt x="0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2" y="685"/>
                      <a:pt x="282" y="713"/>
                      <a:pt x="364" y="713"/>
                    </a:cubicBezTo>
                    <a:cubicBezTo>
                      <a:pt x="468" y="713"/>
                      <a:pt x="573" y="668"/>
                      <a:pt x="644" y="574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58" y="140"/>
                      <a:pt x="588" y="84"/>
                    </a:cubicBezTo>
                    <a:cubicBezTo>
                      <a:pt x="520" y="28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9207;p30"/>
              <p:cNvSpPr/>
              <p:nvPr/>
            </p:nvSpPr>
            <p:spPr>
              <a:xfrm rot="5400000">
                <a:off x="9125610" y="-788516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4" y="0"/>
                    </a:moveTo>
                    <a:cubicBezTo>
                      <a:pt x="253" y="0"/>
                      <a:pt x="154" y="43"/>
                      <a:pt x="85" y="127"/>
                    </a:cubicBezTo>
                    <a:cubicBezTo>
                      <a:pt x="29" y="211"/>
                      <a:pt x="1" y="295"/>
                      <a:pt x="15" y="393"/>
                    </a:cubicBezTo>
                    <a:cubicBezTo>
                      <a:pt x="15" y="491"/>
                      <a:pt x="57" y="575"/>
                      <a:pt x="141" y="631"/>
                    </a:cubicBezTo>
                    <a:cubicBezTo>
                      <a:pt x="206" y="685"/>
                      <a:pt x="285" y="710"/>
                      <a:pt x="362" y="710"/>
                    </a:cubicBezTo>
                    <a:cubicBezTo>
                      <a:pt x="468" y="710"/>
                      <a:pt x="572" y="664"/>
                      <a:pt x="645" y="575"/>
                    </a:cubicBezTo>
                    <a:cubicBezTo>
                      <a:pt x="701" y="505"/>
                      <a:pt x="729" y="407"/>
                      <a:pt x="715" y="323"/>
                    </a:cubicBezTo>
                    <a:cubicBezTo>
                      <a:pt x="715" y="225"/>
                      <a:pt x="659" y="141"/>
                      <a:pt x="589" y="85"/>
                    </a:cubicBezTo>
                    <a:cubicBezTo>
                      <a:pt x="519" y="29"/>
                      <a:pt x="436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30"/>
              <p:cNvSpPr/>
              <p:nvPr/>
            </p:nvSpPr>
            <p:spPr>
              <a:xfrm rot="5400000">
                <a:off x="9002322" y="-709982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66" y="0"/>
                    </a:moveTo>
                    <a:cubicBezTo>
                      <a:pt x="261" y="0"/>
                      <a:pt x="157" y="47"/>
                      <a:pt x="84" y="135"/>
                    </a:cubicBezTo>
                    <a:cubicBezTo>
                      <a:pt x="28" y="205"/>
                      <a:pt x="0" y="303"/>
                      <a:pt x="0" y="401"/>
                    </a:cubicBezTo>
                    <a:cubicBezTo>
                      <a:pt x="14" y="485"/>
                      <a:pt x="56" y="583"/>
                      <a:pt x="126" y="639"/>
                    </a:cubicBezTo>
                    <a:cubicBezTo>
                      <a:pt x="184" y="685"/>
                      <a:pt x="261" y="713"/>
                      <a:pt x="342" y="713"/>
                    </a:cubicBezTo>
                    <a:cubicBezTo>
                      <a:pt x="358" y="713"/>
                      <a:pt x="375" y="711"/>
                      <a:pt x="392" y="709"/>
                    </a:cubicBezTo>
                    <a:cubicBezTo>
                      <a:pt x="490" y="709"/>
                      <a:pt x="574" y="653"/>
                      <a:pt x="630" y="583"/>
                    </a:cubicBezTo>
                    <a:cubicBezTo>
                      <a:pt x="686" y="513"/>
                      <a:pt x="714" y="415"/>
                      <a:pt x="714" y="317"/>
                    </a:cubicBezTo>
                    <a:cubicBezTo>
                      <a:pt x="700" y="233"/>
                      <a:pt x="658" y="149"/>
                      <a:pt x="588" y="79"/>
                    </a:cubicBezTo>
                    <a:cubicBezTo>
                      <a:pt x="522" y="26"/>
                      <a:pt x="444" y="0"/>
                      <a:pt x="36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30"/>
              <p:cNvSpPr/>
              <p:nvPr/>
            </p:nvSpPr>
            <p:spPr>
              <a:xfrm rot="5400000">
                <a:off x="8818068" y="-702091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80" y="0"/>
                    </a:moveTo>
                    <a:cubicBezTo>
                      <a:pt x="365" y="0"/>
                      <a:pt x="350" y="1"/>
                      <a:pt x="336" y="4"/>
                    </a:cubicBezTo>
                    <a:cubicBezTo>
                      <a:pt x="238" y="4"/>
                      <a:pt x="154" y="46"/>
                      <a:pt x="98" y="130"/>
                    </a:cubicBezTo>
                    <a:cubicBezTo>
                      <a:pt x="28" y="200"/>
                      <a:pt x="0" y="284"/>
                      <a:pt x="14" y="382"/>
                    </a:cubicBezTo>
                    <a:cubicBezTo>
                      <a:pt x="14" y="480"/>
                      <a:pt x="70" y="564"/>
                      <a:pt x="140" y="620"/>
                    </a:cubicBezTo>
                    <a:cubicBezTo>
                      <a:pt x="209" y="676"/>
                      <a:pt x="293" y="705"/>
                      <a:pt x="375" y="705"/>
                    </a:cubicBezTo>
                    <a:cubicBezTo>
                      <a:pt x="476" y="705"/>
                      <a:pt x="575" y="662"/>
                      <a:pt x="644" y="578"/>
                    </a:cubicBezTo>
                    <a:cubicBezTo>
                      <a:pt x="700" y="494"/>
                      <a:pt x="728" y="410"/>
                      <a:pt x="728" y="312"/>
                    </a:cubicBezTo>
                    <a:cubicBezTo>
                      <a:pt x="714" y="214"/>
                      <a:pt x="672" y="130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30"/>
              <p:cNvSpPr/>
              <p:nvPr/>
            </p:nvSpPr>
            <p:spPr>
              <a:xfrm rot="5400000">
                <a:off x="8659301" y="-6690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73" y="1"/>
                    </a:moveTo>
                    <a:cubicBezTo>
                      <a:pt x="356" y="1"/>
                      <a:pt x="340" y="2"/>
                      <a:pt x="323" y="5"/>
                    </a:cubicBezTo>
                    <a:cubicBezTo>
                      <a:pt x="239" y="19"/>
                      <a:pt x="141" y="61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" y="480"/>
                      <a:pt x="57" y="564"/>
                      <a:pt x="127" y="620"/>
                    </a:cubicBezTo>
                    <a:cubicBezTo>
                      <a:pt x="195" y="676"/>
                      <a:pt x="276" y="704"/>
                      <a:pt x="357" y="704"/>
                    </a:cubicBezTo>
                    <a:cubicBezTo>
                      <a:pt x="459" y="704"/>
                      <a:pt x="560" y="658"/>
                      <a:pt x="631" y="564"/>
                    </a:cubicBezTo>
                    <a:lnTo>
                      <a:pt x="631" y="578"/>
                    </a:lnTo>
                    <a:cubicBezTo>
                      <a:pt x="701" y="508"/>
                      <a:pt x="729" y="410"/>
                      <a:pt x="715" y="312"/>
                    </a:cubicBezTo>
                    <a:cubicBezTo>
                      <a:pt x="715" y="228"/>
                      <a:pt x="659" y="144"/>
                      <a:pt x="589" y="74"/>
                    </a:cubicBezTo>
                    <a:cubicBezTo>
                      <a:pt x="531" y="28"/>
                      <a:pt x="454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30"/>
              <p:cNvSpPr/>
              <p:nvPr/>
            </p:nvSpPr>
            <p:spPr>
              <a:xfrm rot="5400000">
                <a:off x="8571522" y="-66076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46" y="1"/>
                    </a:moveTo>
                    <a:cubicBezTo>
                      <a:pt x="249" y="1"/>
                      <a:pt x="154" y="43"/>
                      <a:pt x="85" y="128"/>
                    </a:cubicBezTo>
                    <a:cubicBezTo>
                      <a:pt x="29" y="198"/>
                      <a:pt x="1" y="296"/>
                      <a:pt x="1" y="394"/>
                    </a:cubicBezTo>
                    <a:cubicBezTo>
                      <a:pt x="15" y="478"/>
                      <a:pt x="57" y="562"/>
                      <a:pt x="127" y="632"/>
                    </a:cubicBezTo>
                    <a:cubicBezTo>
                      <a:pt x="192" y="685"/>
                      <a:pt x="270" y="711"/>
                      <a:pt x="348" y="711"/>
                    </a:cubicBezTo>
                    <a:cubicBezTo>
                      <a:pt x="454" y="711"/>
                      <a:pt x="558" y="664"/>
                      <a:pt x="631" y="576"/>
                    </a:cubicBezTo>
                    <a:cubicBezTo>
                      <a:pt x="687" y="506"/>
                      <a:pt x="715" y="408"/>
                      <a:pt x="715" y="324"/>
                    </a:cubicBezTo>
                    <a:cubicBezTo>
                      <a:pt x="701" y="226"/>
                      <a:pt x="659" y="142"/>
                      <a:pt x="575" y="86"/>
                    </a:cubicBezTo>
                    <a:cubicBezTo>
                      <a:pt x="505" y="29"/>
                      <a:pt x="425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30"/>
              <p:cNvSpPr/>
              <p:nvPr/>
            </p:nvSpPr>
            <p:spPr>
              <a:xfrm rot="5400000">
                <a:off x="8599630" y="-619237"/>
                <a:ext cx="41989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1" extrusionOk="0">
                    <a:moveTo>
                      <a:pt x="358" y="0"/>
                    </a:moveTo>
                    <a:cubicBezTo>
                      <a:pt x="256" y="0"/>
                      <a:pt x="155" y="47"/>
                      <a:pt x="84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15" y="483"/>
                      <a:pt x="70" y="567"/>
                      <a:pt x="140" y="637"/>
                    </a:cubicBezTo>
                    <a:cubicBezTo>
                      <a:pt x="198" y="683"/>
                      <a:pt x="276" y="710"/>
                      <a:pt x="356" y="710"/>
                    </a:cubicBezTo>
                    <a:cubicBezTo>
                      <a:pt x="373" y="710"/>
                      <a:pt x="390" y="709"/>
                      <a:pt x="406" y="707"/>
                    </a:cubicBezTo>
                    <a:cubicBezTo>
                      <a:pt x="490" y="707"/>
                      <a:pt x="588" y="651"/>
                      <a:pt x="644" y="581"/>
                    </a:cubicBezTo>
                    <a:cubicBezTo>
                      <a:pt x="700" y="511"/>
                      <a:pt x="728" y="413"/>
                      <a:pt x="728" y="329"/>
                    </a:cubicBezTo>
                    <a:cubicBezTo>
                      <a:pt x="714" y="231"/>
                      <a:pt x="672" y="147"/>
                      <a:pt x="588" y="91"/>
                    </a:cubicBezTo>
                    <a:cubicBezTo>
                      <a:pt x="520" y="29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30"/>
              <p:cNvSpPr/>
              <p:nvPr/>
            </p:nvSpPr>
            <p:spPr>
              <a:xfrm rot="5400000">
                <a:off x="8921772" y="-631736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0"/>
                    </a:moveTo>
                    <a:cubicBezTo>
                      <a:pt x="262" y="0"/>
                      <a:pt x="157" y="47"/>
                      <a:pt x="85" y="136"/>
                    </a:cubicBezTo>
                    <a:cubicBezTo>
                      <a:pt x="29" y="206"/>
                      <a:pt x="1" y="304"/>
                      <a:pt x="1" y="388"/>
                    </a:cubicBezTo>
                    <a:cubicBezTo>
                      <a:pt x="15" y="485"/>
                      <a:pt x="57" y="569"/>
                      <a:pt x="127" y="625"/>
                    </a:cubicBezTo>
                    <a:cubicBezTo>
                      <a:pt x="196" y="682"/>
                      <a:pt x="279" y="710"/>
                      <a:pt x="362" y="710"/>
                    </a:cubicBezTo>
                    <a:cubicBezTo>
                      <a:pt x="462" y="710"/>
                      <a:pt x="561" y="668"/>
                      <a:pt x="630" y="583"/>
                    </a:cubicBezTo>
                    <a:cubicBezTo>
                      <a:pt x="686" y="513"/>
                      <a:pt x="714" y="416"/>
                      <a:pt x="714" y="318"/>
                    </a:cubicBezTo>
                    <a:cubicBezTo>
                      <a:pt x="700" y="234"/>
                      <a:pt x="658" y="136"/>
                      <a:pt x="588" y="80"/>
                    </a:cubicBezTo>
                    <a:cubicBezTo>
                      <a:pt x="523" y="26"/>
                      <a:pt x="445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30"/>
              <p:cNvSpPr/>
              <p:nvPr/>
            </p:nvSpPr>
            <p:spPr>
              <a:xfrm rot="5400000">
                <a:off x="8997254" y="-608092"/>
                <a:ext cx="41989" cy="4124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6" extrusionOk="0">
                    <a:moveTo>
                      <a:pt x="358" y="1"/>
                    </a:moveTo>
                    <a:cubicBezTo>
                      <a:pt x="256" y="1"/>
                      <a:pt x="155" y="46"/>
                      <a:pt x="84" y="140"/>
                    </a:cubicBezTo>
                    <a:cubicBezTo>
                      <a:pt x="28" y="210"/>
                      <a:pt x="0" y="294"/>
                      <a:pt x="14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10" y="687"/>
                      <a:pt x="293" y="715"/>
                      <a:pt x="375" y="715"/>
                    </a:cubicBezTo>
                    <a:cubicBezTo>
                      <a:pt x="476" y="715"/>
                      <a:pt x="575" y="673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58" y="140"/>
                      <a:pt x="588" y="84"/>
                    </a:cubicBezTo>
                    <a:cubicBezTo>
                      <a:pt x="520" y="29"/>
                      <a:pt x="439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30"/>
              <p:cNvSpPr/>
              <p:nvPr/>
            </p:nvSpPr>
            <p:spPr>
              <a:xfrm rot="5400000">
                <a:off x="9030574" y="-643486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73" y="0"/>
                    </a:moveTo>
                    <a:cubicBezTo>
                      <a:pt x="356" y="0"/>
                      <a:pt x="339" y="1"/>
                      <a:pt x="323" y="4"/>
                    </a:cubicBezTo>
                    <a:cubicBezTo>
                      <a:pt x="239" y="18"/>
                      <a:pt x="155" y="60"/>
                      <a:pt x="85" y="130"/>
                    </a:cubicBezTo>
                    <a:cubicBezTo>
                      <a:pt x="29" y="200"/>
                      <a:pt x="1" y="297"/>
                      <a:pt x="15" y="395"/>
                    </a:cubicBezTo>
                    <a:cubicBezTo>
                      <a:pt x="15" y="479"/>
                      <a:pt x="71" y="563"/>
                      <a:pt x="141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7"/>
                      <a:pt x="728" y="409"/>
                      <a:pt x="714" y="325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30" y="27"/>
                      <a:pt x="453" y="0"/>
                      <a:pt x="37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30"/>
              <p:cNvSpPr/>
              <p:nvPr/>
            </p:nvSpPr>
            <p:spPr>
              <a:xfrm rot="5400000">
                <a:off x="9266436" y="-645271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5" y="128"/>
                    </a:cubicBezTo>
                    <a:cubicBezTo>
                      <a:pt x="29" y="197"/>
                      <a:pt x="1" y="295"/>
                      <a:pt x="1" y="393"/>
                    </a:cubicBezTo>
                    <a:cubicBezTo>
                      <a:pt x="15" y="477"/>
                      <a:pt x="57" y="575"/>
                      <a:pt x="127" y="631"/>
                    </a:cubicBezTo>
                    <a:cubicBezTo>
                      <a:pt x="196" y="678"/>
                      <a:pt x="266" y="705"/>
                      <a:pt x="343" y="705"/>
                    </a:cubicBezTo>
                    <a:cubicBezTo>
                      <a:pt x="359" y="705"/>
                      <a:pt x="376" y="704"/>
                      <a:pt x="393" y="701"/>
                    </a:cubicBezTo>
                    <a:cubicBezTo>
                      <a:pt x="491" y="701"/>
                      <a:pt x="574" y="645"/>
                      <a:pt x="630" y="575"/>
                    </a:cubicBezTo>
                    <a:cubicBezTo>
                      <a:pt x="686" y="505"/>
                      <a:pt x="714" y="407"/>
                      <a:pt x="714" y="323"/>
                    </a:cubicBezTo>
                    <a:cubicBezTo>
                      <a:pt x="700" y="225"/>
                      <a:pt x="658" y="141"/>
                      <a:pt x="588" y="86"/>
                    </a:cubicBezTo>
                    <a:cubicBezTo>
                      <a:pt x="519" y="29"/>
                      <a:pt x="4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30"/>
              <p:cNvSpPr/>
              <p:nvPr/>
            </p:nvSpPr>
            <p:spPr>
              <a:xfrm rot="5400000">
                <a:off x="8740830" y="-656820"/>
                <a:ext cx="411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4" extrusionOk="0">
                    <a:moveTo>
                      <a:pt x="371" y="1"/>
                    </a:moveTo>
                    <a:cubicBezTo>
                      <a:pt x="355" y="1"/>
                      <a:pt x="339" y="2"/>
                      <a:pt x="323" y="4"/>
                    </a:cubicBezTo>
                    <a:cubicBezTo>
                      <a:pt x="225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96"/>
                    </a:cubicBezTo>
                    <a:cubicBezTo>
                      <a:pt x="15" y="480"/>
                      <a:pt x="57" y="578"/>
                      <a:pt x="127" y="634"/>
                    </a:cubicBezTo>
                    <a:cubicBezTo>
                      <a:pt x="192" y="688"/>
                      <a:pt x="270" y="713"/>
                      <a:pt x="348" y="713"/>
                    </a:cubicBezTo>
                    <a:cubicBezTo>
                      <a:pt x="454" y="713"/>
                      <a:pt x="558" y="666"/>
                      <a:pt x="631" y="578"/>
                    </a:cubicBezTo>
                    <a:cubicBezTo>
                      <a:pt x="687" y="508"/>
                      <a:pt x="714" y="410"/>
                      <a:pt x="714" y="326"/>
                    </a:cubicBezTo>
                    <a:cubicBezTo>
                      <a:pt x="700" y="228"/>
                      <a:pt x="659" y="144"/>
                      <a:pt x="589" y="88"/>
                    </a:cubicBezTo>
                    <a:cubicBezTo>
                      <a:pt x="519" y="30"/>
                      <a:pt x="449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30"/>
              <p:cNvSpPr/>
              <p:nvPr/>
            </p:nvSpPr>
            <p:spPr>
              <a:xfrm rot="5400000">
                <a:off x="8669409" y="-568062"/>
                <a:ext cx="41125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1" extrusionOk="0">
                    <a:moveTo>
                      <a:pt x="358" y="1"/>
                    </a:moveTo>
                    <a:cubicBezTo>
                      <a:pt x="255" y="1"/>
                      <a:pt x="154" y="48"/>
                      <a:pt x="84" y="134"/>
                    </a:cubicBezTo>
                    <a:cubicBezTo>
                      <a:pt x="28" y="204"/>
                      <a:pt x="0" y="301"/>
                      <a:pt x="0" y="399"/>
                    </a:cubicBezTo>
                    <a:cubicBezTo>
                      <a:pt x="14" y="483"/>
                      <a:pt x="56" y="581"/>
                      <a:pt x="140" y="637"/>
                    </a:cubicBezTo>
                    <a:cubicBezTo>
                      <a:pt x="198" y="684"/>
                      <a:pt x="275" y="711"/>
                      <a:pt x="348" y="711"/>
                    </a:cubicBezTo>
                    <a:cubicBezTo>
                      <a:pt x="363" y="711"/>
                      <a:pt x="377" y="710"/>
                      <a:pt x="392" y="707"/>
                    </a:cubicBezTo>
                    <a:cubicBezTo>
                      <a:pt x="490" y="707"/>
                      <a:pt x="574" y="651"/>
                      <a:pt x="630" y="581"/>
                    </a:cubicBezTo>
                    <a:cubicBezTo>
                      <a:pt x="686" y="511"/>
                      <a:pt x="714" y="413"/>
                      <a:pt x="714" y="329"/>
                    </a:cubicBezTo>
                    <a:cubicBezTo>
                      <a:pt x="700" y="232"/>
                      <a:pt x="658" y="148"/>
                      <a:pt x="588" y="92"/>
                    </a:cubicBezTo>
                    <a:cubicBezTo>
                      <a:pt x="520" y="30"/>
                      <a:pt x="438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30"/>
              <p:cNvSpPr/>
              <p:nvPr/>
            </p:nvSpPr>
            <p:spPr>
              <a:xfrm rot="5400000">
                <a:off x="8803467" y="-515504"/>
                <a:ext cx="41989" cy="414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9" extrusionOk="0">
                    <a:moveTo>
                      <a:pt x="374" y="0"/>
                    </a:moveTo>
                    <a:cubicBezTo>
                      <a:pt x="269" y="0"/>
                      <a:pt x="163" y="47"/>
                      <a:pt x="99" y="136"/>
                    </a:cubicBezTo>
                    <a:cubicBezTo>
                      <a:pt x="29" y="206"/>
                      <a:pt x="1" y="304"/>
                      <a:pt x="15" y="388"/>
                    </a:cubicBezTo>
                    <a:cubicBezTo>
                      <a:pt x="15" y="486"/>
                      <a:pt x="71" y="569"/>
                      <a:pt x="141" y="639"/>
                    </a:cubicBezTo>
                    <a:cubicBezTo>
                      <a:pt x="206" y="693"/>
                      <a:pt x="284" y="719"/>
                      <a:pt x="362" y="719"/>
                    </a:cubicBezTo>
                    <a:cubicBezTo>
                      <a:pt x="467" y="719"/>
                      <a:pt x="572" y="672"/>
                      <a:pt x="644" y="583"/>
                    </a:cubicBezTo>
                    <a:cubicBezTo>
                      <a:pt x="700" y="513"/>
                      <a:pt x="728" y="416"/>
                      <a:pt x="728" y="318"/>
                    </a:cubicBezTo>
                    <a:cubicBezTo>
                      <a:pt x="714" y="234"/>
                      <a:pt x="672" y="150"/>
                      <a:pt x="588" y="80"/>
                    </a:cubicBezTo>
                    <a:cubicBezTo>
                      <a:pt x="529" y="26"/>
                      <a:pt x="452" y="0"/>
                      <a:pt x="37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30"/>
              <p:cNvSpPr/>
              <p:nvPr/>
            </p:nvSpPr>
            <p:spPr>
              <a:xfrm rot="5400000">
                <a:off x="8911606" y="-576126"/>
                <a:ext cx="41125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1" extrusionOk="0">
                    <a:moveTo>
                      <a:pt x="322" y="1"/>
                    </a:moveTo>
                    <a:cubicBezTo>
                      <a:pt x="224" y="15"/>
                      <a:pt x="140" y="57"/>
                      <a:pt x="84" y="141"/>
                    </a:cubicBezTo>
                    <a:cubicBezTo>
                      <a:pt x="28" y="211"/>
                      <a:pt x="0" y="308"/>
                      <a:pt x="0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7" y="685"/>
                      <a:pt x="285" y="711"/>
                      <a:pt x="361" y="711"/>
                    </a:cubicBezTo>
                    <a:cubicBezTo>
                      <a:pt x="461" y="711"/>
                      <a:pt x="559" y="667"/>
                      <a:pt x="630" y="588"/>
                    </a:cubicBezTo>
                    <a:cubicBezTo>
                      <a:pt x="686" y="504"/>
                      <a:pt x="714" y="420"/>
                      <a:pt x="714" y="322"/>
                    </a:cubicBezTo>
                    <a:cubicBezTo>
                      <a:pt x="700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30"/>
              <p:cNvSpPr/>
              <p:nvPr/>
            </p:nvSpPr>
            <p:spPr>
              <a:xfrm rot="5400000">
                <a:off x="9051367" y="-543727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72" y="0"/>
                    </a:moveTo>
                    <a:cubicBezTo>
                      <a:pt x="356" y="0"/>
                      <a:pt x="340" y="1"/>
                      <a:pt x="323" y="4"/>
                    </a:cubicBezTo>
                    <a:cubicBezTo>
                      <a:pt x="225" y="4"/>
                      <a:pt x="141" y="46"/>
                      <a:pt x="85" y="130"/>
                    </a:cubicBezTo>
                    <a:cubicBezTo>
                      <a:pt x="29" y="200"/>
                      <a:pt x="1" y="284"/>
                      <a:pt x="1" y="382"/>
                    </a:cubicBezTo>
                    <a:cubicBezTo>
                      <a:pt x="15" y="480"/>
                      <a:pt x="57" y="564"/>
                      <a:pt x="127" y="619"/>
                    </a:cubicBezTo>
                    <a:cubicBezTo>
                      <a:pt x="196" y="676"/>
                      <a:pt x="280" y="704"/>
                      <a:pt x="362" y="704"/>
                    </a:cubicBezTo>
                    <a:cubicBezTo>
                      <a:pt x="462" y="704"/>
                      <a:pt x="561" y="662"/>
                      <a:pt x="631" y="578"/>
                    </a:cubicBezTo>
                    <a:cubicBezTo>
                      <a:pt x="687" y="494"/>
                      <a:pt x="715" y="410"/>
                      <a:pt x="715" y="312"/>
                    </a:cubicBezTo>
                    <a:cubicBezTo>
                      <a:pt x="701" y="214"/>
                      <a:pt x="659" y="130"/>
                      <a:pt x="589" y="74"/>
                    </a:cubicBezTo>
                    <a:cubicBezTo>
                      <a:pt x="519" y="27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30"/>
              <p:cNvSpPr/>
              <p:nvPr/>
            </p:nvSpPr>
            <p:spPr>
              <a:xfrm rot="5400000">
                <a:off x="8962062" y="-505684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71" y="1"/>
                    </a:moveTo>
                    <a:cubicBezTo>
                      <a:pt x="355" y="1"/>
                      <a:pt x="339" y="2"/>
                      <a:pt x="322" y="4"/>
                    </a:cubicBezTo>
                    <a:cubicBezTo>
                      <a:pt x="238" y="18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57" y="578"/>
                      <a:pt x="141" y="634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88"/>
                    </a:cubicBezTo>
                    <a:cubicBezTo>
                      <a:pt x="530" y="30"/>
                      <a:pt x="452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30"/>
              <p:cNvSpPr/>
              <p:nvPr/>
            </p:nvSpPr>
            <p:spPr>
              <a:xfrm rot="5400000">
                <a:off x="9058624" y="-367191"/>
                <a:ext cx="41182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5" extrusionOk="0">
                    <a:moveTo>
                      <a:pt x="372" y="0"/>
                    </a:moveTo>
                    <a:cubicBezTo>
                      <a:pt x="355" y="0"/>
                      <a:pt x="339" y="1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26" y="620"/>
                    </a:cubicBezTo>
                    <a:cubicBezTo>
                      <a:pt x="196" y="676"/>
                      <a:pt x="279" y="705"/>
                      <a:pt x="361" y="705"/>
                    </a:cubicBezTo>
                    <a:cubicBezTo>
                      <a:pt x="462" y="705"/>
                      <a:pt x="561" y="662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19" y="27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30"/>
              <p:cNvSpPr/>
              <p:nvPr/>
            </p:nvSpPr>
            <p:spPr>
              <a:xfrm rot="5400000">
                <a:off x="8870367" y="-282263"/>
                <a:ext cx="4198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8" extrusionOk="0">
                    <a:moveTo>
                      <a:pt x="362" y="1"/>
                    </a:moveTo>
                    <a:cubicBezTo>
                      <a:pt x="259" y="1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5" y="396"/>
                    </a:cubicBezTo>
                    <a:cubicBezTo>
                      <a:pt x="15" y="480"/>
                      <a:pt x="71" y="564"/>
                      <a:pt x="141" y="634"/>
                    </a:cubicBezTo>
                    <a:cubicBezTo>
                      <a:pt x="207" y="683"/>
                      <a:pt x="287" y="707"/>
                      <a:pt x="367" y="707"/>
                    </a:cubicBezTo>
                    <a:cubicBezTo>
                      <a:pt x="470" y="707"/>
                      <a:pt x="573" y="665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74"/>
                    </a:cubicBezTo>
                    <a:cubicBezTo>
                      <a:pt x="522" y="26"/>
                      <a:pt x="442" y="1"/>
                      <a:pt x="36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30"/>
              <p:cNvSpPr/>
              <p:nvPr/>
            </p:nvSpPr>
            <p:spPr>
              <a:xfrm rot="5400000">
                <a:off x="8631855" y="-153245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73" y="1"/>
                    </a:moveTo>
                    <a:cubicBezTo>
                      <a:pt x="356" y="1"/>
                      <a:pt x="339" y="2"/>
                      <a:pt x="322" y="4"/>
                    </a:cubicBezTo>
                    <a:cubicBezTo>
                      <a:pt x="239" y="4"/>
                      <a:pt x="141" y="46"/>
                      <a:pt x="85" y="130"/>
                    </a:cubicBezTo>
                    <a:cubicBezTo>
                      <a:pt x="29" y="200"/>
                      <a:pt x="1" y="284"/>
                      <a:pt x="15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10" y="677"/>
                      <a:pt x="293" y="705"/>
                      <a:pt x="376" y="705"/>
                    </a:cubicBezTo>
                    <a:cubicBezTo>
                      <a:pt x="476" y="705"/>
                      <a:pt x="575" y="663"/>
                      <a:pt x="644" y="578"/>
                    </a:cubicBezTo>
                    <a:cubicBezTo>
                      <a:pt x="700" y="494"/>
                      <a:pt x="728" y="410"/>
                      <a:pt x="714" y="312"/>
                    </a:cubicBezTo>
                    <a:cubicBezTo>
                      <a:pt x="714" y="214"/>
                      <a:pt x="658" y="130"/>
                      <a:pt x="588" y="74"/>
                    </a:cubicBezTo>
                    <a:cubicBezTo>
                      <a:pt x="530" y="28"/>
                      <a:pt x="453" y="1"/>
                      <a:pt x="37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9226;p30"/>
              <p:cNvSpPr/>
              <p:nvPr/>
            </p:nvSpPr>
            <p:spPr>
              <a:xfrm rot="5400000">
                <a:off x="8746532" y="-114712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66" y="1"/>
                    </a:moveTo>
                    <a:cubicBezTo>
                      <a:pt x="261" y="1"/>
                      <a:pt x="157" y="48"/>
                      <a:pt x="84" y="136"/>
                    </a:cubicBezTo>
                    <a:cubicBezTo>
                      <a:pt x="28" y="206"/>
                      <a:pt x="0" y="290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09" y="683"/>
                      <a:pt x="293" y="711"/>
                      <a:pt x="375" y="711"/>
                    </a:cubicBezTo>
                    <a:cubicBezTo>
                      <a:pt x="476" y="711"/>
                      <a:pt x="575" y="669"/>
                      <a:pt x="644" y="584"/>
                    </a:cubicBezTo>
                    <a:cubicBezTo>
                      <a:pt x="700" y="500"/>
                      <a:pt x="728" y="416"/>
                      <a:pt x="714" y="318"/>
                    </a:cubicBezTo>
                    <a:cubicBezTo>
                      <a:pt x="714" y="220"/>
                      <a:pt x="658" y="136"/>
                      <a:pt x="588" y="80"/>
                    </a:cubicBezTo>
                    <a:cubicBezTo>
                      <a:pt x="523" y="27"/>
                      <a:pt x="444" y="1"/>
                      <a:pt x="36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30"/>
              <p:cNvSpPr/>
              <p:nvPr/>
            </p:nvSpPr>
            <p:spPr>
              <a:xfrm rot="5400000">
                <a:off x="7900684" y="-53630"/>
                <a:ext cx="41989" cy="4129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7" extrusionOk="0">
                    <a:moveTo>
                      <a:pt x="358" y="0"/>
                    </a:moveTo>
                    <a:cubicBezTo>
                      <a:pt x="256" y="0"/>
                      <a:pt x="155" y="47"/>
                      <a:pt x="85" y="133"/>
                    </a:cubicBezTo>
                    <a:cubicBezTo>
                      <a:pt x="29" y="203"/>
                      <a:pt x="1" y="301"/>
                      <a:pt x="15" y="399"/>
                    </a:cubicBezTo>
                    <a:cubicBezTo>
                      <a:pt x="15" y="483"/>
                      <a:pt x="71" y="567"/>
                      <a:pt x="141" y="637"/>
                    </a:cubicBezTo>
                    <a:cubicBezTo>
                      <a:pt x="206" y="691"/>
                      <a:pt x="284" y="716"/>
                      <a:pt x="362" y="716"/>
                    </a:cubicBezTo>
                    <a:cubicBezTo>
                      <a:pt x="467" y="716"/>
                      <a:pt x="572" y="669"/>
                      <a:pt x="644" y="581"/>
                    </a:cubicBezTo>
                    <a:cubicBezTo>
                      <a:pt x="700" y="511"/>
                      <a:pt x="728" y="413"/>
                      <a:pt x="714" y="329"/>
                    </a:cubicBezTo>
                    <a:cubicBezTo>
                      <a:pt x="714" y="231"/>
                      <a:pt x="658" y="147"/>
                      <a:pt x="589" y="91"/>
                    </a:cubicBezTo>
                    <a:cubicBezTo>
                      <a:pt x="521" y="30"/>
                      <a:pt x="439" y="0"/>
                      <a:pt x="35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30"/>
              <p:cNvSpPr/>
              <p:nvPr/>
            </p:nvSpPr>
            <p:spPr>
              <a:xfrm rot="5400000">
                <a:off x="8075636" y="-9438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1"/>
                    </a:moveTo>
                    <a:cubicBezTo>
                      <a:pt x="252" y="1"/>
                      <a:pt x="153" y="43"/>
                      <a:pt x="84" y="128"/>
                    </a:cubicBezTo>
                    <a:cubicBezTo>
                      <a:pt x="28" y="198"/>
                      <a:pt x="0" y="296"/>
                      <a:pt x="14" y="394"/>
                    </a:cubicBezTo>
                    <a:cubicBezTo>
                      <a:pt x="14" y="477"/>
                      <a:pt x="70" y="575"/>
                      <a:pt x="140" y="631"/>
                    </a:cubicBezTo>
                    <a:cubicBezTo>
                      <a:pt x="198" y="678"/>
                      <a:pt x="275" y="705"/>
                      <a:pt x="356" y="705"/>
                    </a:cubicBezTo>
                    <a:cubicBezTo>
                      <a:pt x="372" y="705"/>
                      <a:pt x="389" y="704"/>
                      <a:pt x="406" y="701"/>
                    </a:cubicBezTo>
                    <a:cubicBezTo>
                      <a:pt x="490" y="701"/>
                      <a:pt x="588" y="645"/>
                      <a:pt x="644" y="575"/>
                    </a:cubicBezTo>
                    <a:cubicBezTo>
                      <a:pt x="700" y="505"/>
                      <a:pt x="728" y="408"/>
                      <a:pt x="714" y="324"/>
                    </a:cubicBezTo>
                    <a:cubicBezTo>
                      <a:pt x="714" y="226"/>
                      <a:pt x="672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30"/>
              <p:cNvSpPr/>
              <p:nvPr/>
            </p:nvSpPr>
            <p:spPr>
              <a:xfrm rot="5400000">
                <a:off x="8102650" y="-9424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0"/>
                    </a:moveTo>
                    <a:cubicBezTo>
                      <a:pt x="254" y="0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0"/>
                      <a:pt x="261" y="707"/>
                      <a:pt x="342" y="707"/>
                    </a:cubicBezTo>
                    <a:cubicBezTo>
                      <a:pt x="359" y="707"/>
                      <a:pt x="375" y="706"/>
                      <a:pt x="392" y="704"/>
                    </a:cubicBezTo>
                    <a:cubicBezTo>
                      <a:pt x="490" y="704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5"/>
                      <a:pt x="430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30"/>
              <p:cNvSpPr/>
              <p:nvPr/>
            </p:nvSpPr>
            <p:spPr>
              <a:xfrm rot="5400000">
                <a:off x="7834706" y="716535"/>
                <a:ext cx="41125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5" extrusionOk="0">
                    <a:moveTo>
                      <a:pt x="356" y="1"/>
                    </a:moveTo>
                    <a:cubicBezTo>
                      <a:pt x="256" y="1"/>
                      <a:pt x="155" y="47"/>
                      <a:pt x="84" y="141"/>
                    </a:cubicBezTo>
                    <a:cubicBezTo>
                      <a:pt x="28" y="211"/>
                      <a:pt x="0" y="295"/>
                      <a:pt x="0" y="393"/>
                    </a:cubicBezTo>
                    <a:cubicBezTo>
                      <a:pt x="14" y="490"/>
                      <a:pt x="56" y="574"/>
                      <a:pt x="126" y="630"/>
                    </a:cubicBezTo>
                    <a:cubicBezTo>
                      <a:pt x="210" y="686"/>
                      <a:pt x="294" y="714"/>
                      <a:pt x="392" y="714"/>
                    </a:cubicBezTo>
                    <a:cubicBezTo>
                      <a:pt x="490" y="700"/>
                      <a:pt x="574" y="658"/>
                      <a:pt x="630" y="574"/>
                    </a:cubicBezTo>
                    <a:cubicBezTo>
                      <a:pt x="686" y="504"/>
                      <a:pt x="714" y="421"/>
                      <a:pt x="714" y="323"/>
                    </a:cubicBezTo>
                    <a:cubicBezTo>
                      <a:pt x="700" y="225"/>
                      <a:pt x="658" y="141"/>
                      <a:pt x="574" y="85"/>
                    </a:cubicBezTo>
                    <a:cubicBezTo>
                      <a:pt x="512" y="29"/>
                      <a:pt x="435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30"/>
              <p:cNvSpPr/>
              <p:nvPr/>
            </p:nvSpPr>
            <p:spPr>
              <a:xfrm rot="5400000">
                <a:off x="7853051" y="81338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1"/>
                    </a:moveTo>
                    <a:cubicBezTo>
                      <a:pt x="261" y="1"/>
                      <a:pt x="157" y="47"/>
                      <a:pt x="84" y="136"/>
                    </a:cubicBezTo>
                    <a:cubicBezTo>
                      <a:pt x="29" y="206"/>
                      <a:pt x="1" y="290"/>
                      <a:pt x="1" y="388"/>
                    </a:cubicBezTo>
                    <a:cubicBezTo>
                      <a:pt x="15" y="486"/>
                      <a:pt x="56" y="570"/>
                      <a:pt x="140" y="626"/>
                    </a:cubicBezTo>
                    <a:cubicBezTo>
                      <a:pt x="203" y="682"/>
                      <a:pt x="283" y="711"/>
                      <a:pt x="364" y="711"/>
                    </a:cubicBezTo>
                    <a:cubicBezTo>
                      <a:pt x="462" y="711"/>
                      <a:pt x="561" y="668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30"/>
              <p:cNvSpPr/>
              <p:nvPr/>
            </p:nvSpPr>
            <p:spPr>
              <a:xfrm rot="5400000">
                <a:off x="8063397" y="592096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80" y="0"/>
                    </a:moveTo>
                    <a:cubicBezTo>
                      <a:pt x="365" y="0"/>
                      <a:pt x="351" y="1"/>
                      <a:pt x="336" y="4"/>
                    </a:cubicBezTo>
                    <a:cubicBezTo>
                      <a:pt x="238" y="4"/>
                      <a:pt x="154" y="60"/>
                      <a:pt x="84" y="130"/>
                    </a:cubicBezTo>
                    <a:cubicBezTo>
                      <a:pt x="28" y="200"/>
                      <a:pt x="0" y="297"/>
                      <a:pt x="14" y="395"/>
                    </a:cubicBezTo>
                    <a:cubicBezTo>
                      <a:pt x="14" y="479"/>
                      <a:pt x="70" y="563"/>
                      <a:pt x="140" y="633"/>
                    </a:cubicBezTo>
                    <a:cubicBezTo>
                      <a:pt x="206" y="687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7"/>
                    </a:cubicBezTo>
                    <a:cubicBezTo>
                      <a:pt x="700" y="507"/>
                      <a:pt x="728" y="409"/>
                      <a:pt x="714" y="311"/>
                    </a:cubicBezTo>
                    <a:cubicBezTo>
                      <a:pt x="714" y="227"/>
                      <a:pt x="672" y="130"/>
                      <a:pt x="588" y="74"/>
                    </a:cubicBezTo>
                    <a:cubicBezTo>
                      <a:pt x="530" y="27"/>
                      <a:pt x="453" y="0"/>
                      <a:pt x="38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30"/>
              <p:cNvSpPr/>
              <p:nvPr/>
            </p:nvSpPr>
            <p:spPr>
              <a:xfrm rot="5400000">
                <a:off x="8116847" y="688226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62" y="1"/>
                    </a:moveTo>
                    <a:cubicBezTo>
                      <a:pt x="258" y="1"/>
                      <a:pt x="156" y="43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41" y="620"/>
                    </a:cubicBezTo>
                    <a:cubicBezTo>
                      <a:pt x="203" y="676"/>
                      <a:pt x="286" y="705"/>
                      <a:pt x="369" y="705"/>
                    </a:cubicBezTo>
                    <a:cubicBezTo>
                      <a:pt x="469" y="705"/>
                      <a:pt x="569" y="662"/>
                      <a:pt x="630" y="578"/>
                    </a:cubicBezTo>
                    <a:cubicBezTo>
                      <a:pt x="686" y="508"/>
                      <a:pt x="728" y="410"/>
                      <a:pt x="714" y="312"/>
                    </a:cubicBezTo>
                    <a:cubicBezTo>
                      <a:pt x="700" y="228"/>
                      <a:pt x="658" y="130"/>
                      <a:pt x="588" y="74"/>
                    </a:cubicBezTo>
                    <a:cubicBezTo>
                      <a:pt x="521" y="25"/>
                      <a:pt x="442" y="1"/>
                      <a:pt x="36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9234;p30"/>
              <p:cNvSpPr/>
              <p:nvPr/>
            </p:nvSpPr>
            <p:spPr>
              <a:xfrm rot="5400000">
                <a:off x="7890144" y="918961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290"/>
                      <a:pt x="1" y="388"/>
                    </a:cubicBezTo>
                    <a:cubicBezTo>
                      <a:pt x="15" y="486"/>
                      <a:pt x="57" y="570"/>
                      <a:pt x="141" y="626"/>
                    </a:cubicBezTo>
                    <a:cubicBezTo>
                      <a:pt x="204" y="683"/>
                      <a:pt x="286" y="711"/>
                      <a:pt x="369" y="711"/>
                    </a:cubicBezTo>
                    <a:cubicBezTo>
                      <a:pt x="469" y="711"/>
                      <a:pt x="569" y="669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7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30"/>
              <p:cNvSpPr/>
              <p:nvPr/>
            </p:nvSpPr>
            <p:spPr>
              <a:xfrm rot="5400000">
                <a:off x="7677465" y="842962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3" y="0"/>
                    </a:moveTo>
                    <a:cubicBezTo>
                      <a:pt x="252" y="0"/>
                      <a:pt x="154" y="43"/>
                      <a:pt x="84" y="127"/>
                    </a:cubicBezTo>
                    <a:cubicBezTo>
                      <a:pt x="28" y="197"/>
                      <a:pt x="0" y="295"/>
                      <a:pt x="0" y="393"/>
                    </a:cubicBezTo>
                    <a:cubicBezTo>
                      <a:pt x="14" y="477"/>
                      <a:pt x="56" y="561"/>
                      <a:pt x="140" y="631"/>
                    </a:cubicBezTo>
                    <a:cubicBezTo>
                      <a:pt x="207" y="680"/>
                      <a:pt x="287" y="705"/>
                      <a:pt x="366" y="705"/>
                    </a:cubicBezTo>
                    <a:cubicBezTo>
                      <a:pt x="470" y="705"/>
                      <a:pt x="573" y="662"/>
                      <a:pt x="644" y="575"/>
                    </a:cubicBezTo>
                    <a:cubicBezTo>
                      <a:pt x="700" y="505"/>
                      <a:pt x="728" y="407"/>
                      <a:pt x="714" y="323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9" y="29"/>
                      <a:pt x="435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30"/>
              <p:cNvSpPr/>
              <p:nvPr/>
            </p:nvSpPr>
            <p:spPr>
              <a:xfrm rot="5400000">
                <a:off x="7754012" y="1046857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5" y="128"/>
                    </a:cubicBezTo>
                    <a:cubicBezTo>
                      <a:pt x="29" y="198"/>
                      <a:pt x="1" y="296"/>
                      <a:pt x="1" y="394"/>
                    </a:cubicBezTo>
                    <a:cubicBezTo>
                      <a:pt x="15" y="478"/>
                      <a:pt x="57" y="576"/>
                      <a:pt x="141" y="632"/>
                    </a:cubicBezTo>
                    <a:cubicBezTo>
                      <a:pt x="198" y="678"/>
                      <a:pt x="276" y="705"/>
                      <a:pt x="348" y="705"/>
                    </a:cubicBezTo>
                    <a:cubicBezTo>
                      <a:pt x="363" y="705"/>
                      <a:pt x="378" y="704"/>
                      <a:pt x="392" y="702"/>
                    </a:cubicBezTo>
                    <a:cubicBezTo>
                      <a:pt x="490" y="702"/>
                      <a:pt x="574" y="646"/>
                      <a:pt x="644" y="576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9237;p30"/>
              <p:cNvSpPr/>
              <p:nvPr/>
            </p:nvSpPr>
            <p:spPr>
              <a:xfrm rot="5400000">
                <a:off x="8020717" y="874957"/>
                <a:ext cx="41931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4" extrusionOk="0">
                    <a:moveTo>
                      <a:pt x="371" y="1"/>
                    </a:moveTo>
                    <a:cubicBezTo>
                      <a:pt x="355" y="1"/>
                      <a:pt x="338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199" y="688"/>
                      <a:pt x="277" y="713"/>
                      <a:pt x="356" y="713"/>
                    </a:cubicBezTo>
                    <a:cubicBezTo>
                      <a:pt x="462" y="713"/>
                      <a:pt x="571" y="666"/>
                      <a:pt x="644" y="578"/>
                    </a:cubicBezTo>
                    <a:cubicBezTo>
                      <a:pt x="700" y="508"/>
                      <a:pt x="728" y="410"/>
                      <a:pt x="714" y="326"/>
                    </a:cubicBezTo>
                    <a:cubicBezTo>
                      <a:pt x="714" y="228"/>
                      <a:pt x="658" y="144"/>
                      <a:pt x="588" y="88"/>
                    </a:cubicBezTo>
                    <a:cubicBezTo>
                      <a:pt x="529" y="30"/>
                      <a:pt x="452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30"/>
              <p:cNvSpPr/>
              <p:nvPr/>
            </p:nvSpPr>
            <p:spPr>
              <a:xfrm rot="5400000">
                <a:off x="8224526" y="-45077"/>
                <a:ext cx="411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4" extrusionOk="0">
                    <a:moveTo>
                      <a:pt x="367" y="1"/>
                    </a:moveTo>
                    <a:cubicBezTo>
                      <a:pt x="262" y="1"/>
                      <a:pt x="157" y="47"/>
                      <a:pt x="85" y="136"/>
                    </a:cubicBezTo>
                    <a:cubicBezTo>
                      <a:pt x="29" y="206"/>
                      <a:pt x="1" y="304"/>
                      <a:pt x="1" y="388"/>
                    </a:cubicBezTo>
                    <a:cubicBezTo>
                      <a:pt x="15" y="486"/>
                      <a:pt x="57" y="570"/>
                      <a:pt x="127" y="626"/>
                    </a:cubicBezTo>
                    <a:cubicBezTo>
                      <a:pt x="197" y="684"/>
                      <a:pt x="267" y="713"/>
                      <a:pt x="345" y="713"/>
                    </a:cubicBezTo>
                    <a:cubicBezTo>
                      <a:pt x="360" y="713"/>
                      <a:pt x="376" y="712"/>
                      <a:pt x="393" y="710"/>
                    </a:cubicBezTo>
                    <a:cubicBezTo>
                      <a:pt x="490" y="696"/>
                      <a:pt x="574" y="654"/>
                      <a:pt x="630" y="584"/>
                    </a:cubicBezTo>
                    <a:cubicBezTo>
                      <a:pt x="686" y="500"/>
                      <a:pt x="714" y="416"/>
                      <a:pt x="714" y="318"/>
                    </a:cubicBezTo>
                    <a:cubicBezTo>
                      <a:pt x="700" y="220"/>
                      <a:pt x="658" y="136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30"/>
              <p:cNvSpPr/>
              <p:nvPr/>
            </p:nvSpPr>
            <p:spPr>
              <a:xfrm rot="5400000">
                <a:off x="8356539" y="-165571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59" y="0"/>
                    </a:moveTo>
                    <a:cubicBezTo>
                      <a:pt x="256" y="0"/>
                      <a:pt x="155" y="46"/>
                      <a:pt x="85" y="140"/>
                    </a:cubicBezTo>
                    <a:cubicBezTo>
                      <a:pt x="29" y="210"/>
                      <a:pt x="1" y="294"/>
                      <a:pt x="15" y="392"/>
                    </a:cubicBezTo>
                    <a:cubicBezTo>
                      <a:pt x="15" y="490"/>
                      <a:pt x="71" y="574"/>
                      <a:pt x="141" y="630"/>
                    </a:cubicBezTo>
                    <a:cubicBezTo>
                      <a:pt x="211" y="686"/>
                      <a:pt x="309" y="714"/>
                      <a:pt x="407" y="714"/>
                    </a:cubicBezTo>
                    <a:cubicBezTo>
                      <a:pt x="490" y="700"/>
                      <a:pt x="588" y="658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4"/>
                      <a:pt x="672" y="140"/>
                      <a:pt x="588" y="84"/>
                    </a:cubicBezTo>
                    <a:cubicBezTo>
                      <a:pt x="521" y="29"/>
                      <a:pt x="439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9240;p30"/>
              <p:cNvSpPr/>
              <p:nvPr/>
            </p:nvSpPr>
            <p:spPr>
              <a:xfrm rot="5400000">
                <a:off x="8426261" y="46763"/>
                <a:ext cx="41182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5" extrusionOk="0">
                    <a:moveTo>
                      <a:pt x="359" y="1"/>
                    </a:moveTo>
                    <a:cubicBezTo>
                      <a:pt x="257" y="1"/>
                      <a:pt x="155" y="47"/>
                      <a:pt x="85" y="141"/>
                    </a:cubicBezTo>
                    <a:cubicBezTo>
                      <a:pt x="29" y="211"/>
                      <a:pt x="1" y="294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11" y="686"/>
                      <a:pt x="309" y="714"/>
                      <a:pt x="393" y="714"/>
                    </a:cubicBezTo>
                    <a:cubicBezTo>
                      <a:pt x="491" y="700"/>
                      <a:pt x="575" y="658"/>
                      <a:pt x="631" y="588"/>
                    </a:cubicBezTo>
                    <a:cubicBezTo>
                      <a:pt x="687" y="504"/>
                      <a:pt x="715" y="420"/>
                      <a:pt x="715" y="322"/>
                    </a:cubicBezTo>
                    <a:cubicBezTo>
                      <a:pt x="701" y="224"/>
                      <a:pt x="659" y="141"/>
                      <a:pt x="589" y="85"/>
                    </a:cubicBezTo>
                    <a:cubicBezTo>
                      <a:pt x="521" y="29"/>
                      <a:pt x="44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30"/>
              <p:cNvSpPr/>
              <p:nvPr/>
            </p:nvSpPr>
            <p:spPr>
              <a:xfrm rot="5400000">
                <a:off x="8458890" y="231564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54" y="0"/>
                    </a:moveTo>
                    <a:cubicBezTo>
                      <a:pt x="254" y="0"/>
                      <a:pt x="156" y="43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64"/>
                      <a:pt x="126" y="634"/>
                    </a:cubicBezTo>
                    <a:cubicBezTo>
                      <a:pt x="184" y="680"/>
                      <a:pt x="261" y="707"/>
                      <a:pt x="342" y="707"/>
                    </a:cubicBezTo>
                    <a:cubicBezTo>
                      <a:pt x="359" y="707"/>
                      <a:pt x="375" y="706"/>
                      <a:pt x="392" y="704"/>
                    </a:cubicBezTo>
                    <a:cubicBezTo>
                      <a:pt x="490" y="690"/>
                      <a:pt x="574" y="648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74"/>
                    </a:cubicBezTo>
                    <a:cubicBezTo>
                      <a:pt x="507" y="25"/>
                      <a:pt x="430" y="0"/>
                      <a:pt x="35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30"/>
              <p:cNvSpPr/>
              <p:nvPr/>
            </p:nvSpPr>
            <p:spPr>
              <a:xfrm rot="5400000">
                <a:off x="8322816" y="299155"/>
                <a:ext cx="41182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1" extrusionOk="0">
                    <a:moveTo>
                      <a:pt x="351" y="1"/>
                    </a:moveTo>
                    <a:cubicBezTo>
                      <a:pt x="249" y="1"/>
                      <a:pt x="147" y="48"/>
                      <a:pt x="85" y="134"/>
                    </a:cubicBezTo>
                    <a:cubicBezTo>
                      <a:pt x="29" y="204"/>
                      <a:pt x="1" y="302"/>
                      <a:pt x="1" y="400"/>
                    </a:cubicBezTo>
                    <a:cubicBezTo>
                      <a:pt x="15" y="484"/>
                      <a:pt x="57" y="567"/>
                      <a:pt x="127" y="637"/>
                    </a:cubicBezTo>
                    <a:cubicBezTo>
                      <a:pt x="194" y="686"/>
                      <a:pt x="274" y="711"/>
                      <a:pt x="353" y="711"/>
                    </a:cubicBezTo>
                    <a:cubicBezTo>
                      <a:pt x="457" y="711"/>
                      <a:pt x="559" y="669"/>
                      <a:pt x="631" y="581"/>
                    </a:cubicBezTo>
                    <a:cubicBezTo>
                      <a:pt x="686" y="512"/>
                      <a:pt x="714" y="414"/>
                      <a:pt x="714" y="330"/>
                    </a:cubicBezTo>
                    <a:cubicBezTo>
                      <a:pt x="700" y="232"/>
                      <a:pt x="659" y="148"/>
                      <a:pt x="575" y="92"/>
                    </a:cubicBezTo>
                    <a:cubicBezTo>
                      <a:pt x="513" y="30"/>
                      <a:pt x="432" y="1"/>
                      <a:pt x="35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9243;p30"/>
              <p:cNvSpPr/>
              <p:nvPr/>
            </p:nvSpPr>
            <p:spPr>
              <a:xfrm rot="5400000">
                <a:off x="8068033" y="377631"/>
                <a:ext cx="4193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5" extrusionOk="0">
                    <a:moveTo>
                      <a:pt x="365" y="1"/>
                    </a:moveTo>
                    <a:cubicBezTo>
                      <a:pt x="263" y="1"/>
                      <a:pt x="161" y="47"/>
                      <a:pt x="98" y="141"/>
                    </a:cubicBezTo>
                    <a:cubicBezTo>
                      <a:pt x="28" y="211"/>
                      <a:pt x="0" y="294"/>
                      <a:pt x="14" y="392"/>
                    </a:cubicBezTo>
                    <a:cubicBezTo>
                      <a:pt x="28" y="490"/>
                      <a:pt x="70" y="574"/>
                      <a:pt x="140" y="630"/>
                    </a:cubicBezTo>
                    <a:cubicBezTo>
                      <a:pt x="210" y="686"/>
                      <a:pt x="308" y="714"/>
                      <a:pt x="406" y="714"/>
                    </a:cubicBezTo>
                    <a:cubicBezTo>
                      <a:pt x="504" y="700"/>
                      <a:pt x="588" y="658"/>
                      <a:pt x="644" y="574"/>
                    </a:cubicBezTo>
                    <a:cubicBezTo>
                      <a:pt x="700" y="504"/>
                      <a:pt x="728" y="420"/>
                      <a:pt x="728" y="322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26" y="29"/>
                      <a:pt x="446" y="1"/>
                      <a:pt x="36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4" name="Google Shape;9244;p30"/>
              <p:cNvSpPr/>
              <p:nvPr/>
            </p:nvSpPr>
            <p:spPr>
              <a:xfrm rot="5400000">
                <a:off x="7752457" y="439549"/>
                <a:ext cx="41989" cy="4147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0" extrusionOk="0">
                    <a:moveTo>
                      <a:pt x="367" y="1"/>
                    </a:moveTo>
                    <a:cubicBezTo>
                      <a:pt x="262" y="1"/>
                      <a:pt x="157" y="48"/>
                      <a:pt x="85" y="136"/>
                    </a:cubicBezTo>
                    <a:cubicBezTo>
                      <a:pt x="29" y="206"/>
                      <a:pt x="1" y="304"/>
                      <a:pt x="15" y="402"/>
                    </a:cubicBezTo>
                    <a:cubicBezTo>
                      <a:pt x="15" y="486"/>
                      <a:pt x="71" y="570"/>
                      <a:pt x="141" y="640"/>
                    </a:cubicBezTo>
                    <a:cubicBezTo>
                      <a:pt x="206" y="693"/>
                      <a:pt x="284" y="719"/>
                      <a:pt x="362" y="719"/>
                    </a:cubicBezTo>
                    <a:cubicBezTo>
                      <a:pt x="467" y="719"/>
                      <a:pt x="572" y="672"/>
                      <a:pt x="644" y="584"/>
                    </a:cubicBezTo>
                    <a:cubicBezTo>
                      <a:pt x="700" y="514"/>
                      <a:pt x="728" y="416"/>
                      <a:pt x="728" y="332"/>
                    </a:cubicBezTo>
                    <a:cubicBezTo>
                      <a:pt x="714" y="234"/>
                      <a:pt x="672" y="150"/>
                      <a:pt x="588" y="80"/>
                    </a:cubicBezTo>
                    <a:cubicBezTo>
                      <a:pt x="523" y="26"/>
                      <a:pt x="445" y="1"/>
                      <a:pt x="36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9245;p30"/>
              <p:cNvSpPr/>
              <p:nvPr/>
            </p:nvSpPr>
            <p:spPr>
              <a:xfrm rot="5400000">
                <a:off x="7995317" y="495735"/>
                <a:ext cx="411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4" extrusionOk="0">
                    <a:moveTo>
                      <a:pt x="365" y="1"/>
                    </a:moveTo>
                    <a:cubicBezTo>
                      <a:pt x="350" y="1"/>
                      <a:pt x="336" y="2"/>
                      <a:pt x="322" y="4"/>
                    </a:cubicBezTo>
                    <a:cubicBezTo>
                      <a:pt x="224" y="18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96"/>
                    </a:cubicBezTo>
                    <a:cubicBezTo>
                      <a:pt x="14" y="480"/>
                      <a:pt x="56" y="578"/>
                      <a:pt x="126" y="634"/>
                    </a:cubicBezTo>
                    <a:cubicBezTo>
                      <a:pt x="192" y="687"/>
                      <a:pt x="270" y="713"/>
                      <a:pt x="348" y="713"/>
                    </a:cubicBezTo>
                    <a:cubicBezTo>
                      <a:pt x="453" y="713"/>
                      <a:pt x="558" y="666"/>
                      <a:pt x="630" y="578"/>
                    </a:cubicBezTo>
                    <a:cubicBezTo>
                      <a:pt x="686" y="508"/>
                      <a:pt x="714" y="410"/>
                      <a:pt x="714" y="326"/>
                    </a:cubicBezTo>
                    <a:cubicBezTo>
                      <a:pt x="700" y="228"/>
                      <a:pt x="658" y="144"/>
                      <a:pt x="574" y="88"/>
                    </a:cubicBezTo>
                    <a:cubicBezTo>
                      <a:pt x="516" y="30"/>
                      <a:pt x="438" y="1"/>
                      <a:pt x="36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6" name="Google Shape;9246;p30"/>
              <p:cNvSpPr/>
              <p:nvPr/>
            </p:nvSpPr>
            <p:spPr>
              <a:xfrm rot="5400000">
                <a:off x="7878595" y="449167"/>
                <a:ext cx="41182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8" extrusionOk="0">
                    <a:moveTo>
                      <a:pt x="372" y="0"/>
                    </a:moveTo>
                    <a:cubicBezTo>
                      <a:pt x="356" y="0"/>
                      <a:pt x="339" y="2"/>
                      <a:pt x="322" y="4"/>
                    </a:cubicBezTo>
                    <a:cubicBezTo>
                      <a:pt x="224" y="4"/>
                      <a:pt x="141" y="60"/>
                      <a:pt x="85" y="130"/>
                    </a:cubicBezTo>
                    <a:cubicBezTo>
                      <a:pt x="29" y="200"/>
                      <a:pt x="1" y="298"/>
                      <a:pt x="1" y="382"/>
                    </a:cubicBezTo>
                    <a:cubicBezTo>
                      <a:pt x="15" y="480"/>
                      <a:pt x="57" y="564"/>
                      <a:pt x="127" y="634"/>
                    </a:cubicBezTo>
                    <a:cubicBezTo>
                      <a:pt x="193" y="682"/>
                      <a:pt x="273" y="707"/>
                      <a:pt x="353" y="707"/>
                    </a:cubicBezTo>
                    <a:cubicBezTo>
                      <a:pt x="456" y="707"/>
                      <a:pt x="559" y="665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9" y="28"/>
                      <a:pt x="449" y="0"/>
                      <a:pt x="37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7" name="Google Shape;9247;p30"/>
              <p:cNvSpPr/>
              <p:nvPr/>
            </p:nvSpPr>
            <p:spPr>
              <a:xfrm rot="5400000">
                <a:off x="7828773" y="1099098"/>
                <a:ext cx="41931" cy="4095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11" extrusionOk="0">
                    <a:moveTo>
                      <a:pt x="322" y="1"/>
                    </a:moveTo>
                    <a:cubicBezTo>
                      <a:pt x="238" y="15"/>
                      <a:pt x="140" y="57"/>
                      <a:pt x="84" y="141"/>
                    </a:cubicBezTo>
                    <a:cubicBezTo>
                      <a:pt x="28" y="211"/>
                      <a:pt x="0" y="295"/>
                      <a:pt x="14" y="392"/>
                    </a:cubicBezTo>
                    <a:cubicBezTo>
                      <a:pt x="14" y="490"/>
                      <a:pt x="56" y="574"/>
                      <a:pt x="140" y="630"/>
                    </a:cubicBezTo>
                    <a:cubicBezTo>
                      <a:pt x="207" y="685"/>
                      <a:pt x="287" y="711"/>
                      <a:pt x="367" y="711"/>
                    </a:cubicBezTo>
                    <a:cubicBezTo>
                      <a:pt x="470" y="711"/>
                      <a:pt x="573" y="667"/>
                      <a:pt x="644" y="588"/>
                    </a:cubicBezTo>
                    <a:cubicBezTo>
                      <a:pt x="700" y="504"/>
                      <a:pt x="728" y="420"/>
                      <a:pt x="714" y="323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8" name="Google Shape;9248;p30"/>
              <p:cNvSpPr/>
              <p:nvPr/>
            </p:nvSpPr>
            <p:spPr>
              <a:xfrm rot="5400000">
                <a:off x="7707703" y="1156177"/>
                <a:ext cx="41989" cy="4124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6" extrusionOk="0">
                    <a:moveTo>
                      <a:pt x="322" y="1"/>
                    </a:moveTo>
                    <a:cubicBezTo>
                      <a:pt x="239" y="15"/>
                      <a:pt x="141" y="57"/>
                      <a:pt x="85" y="141"/>
                    </a:cubicBezTo>
                    <a:cubicBezTo>
                      <a:pt x="29" y="211"/>
                      <a:pt x="1" y="295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04" y="687"/>
                      <a:pt x="286" y="715"/>
                      <a:pt x="370" y="715"/>
                    </a:cubicBezTo>
                    <a:cubicBezTo>
                      <a:pt x="472" y="715"/>
                      <a:pt x="575" y="673"/>
                      <a:pt x="644" y="588"/>
                    </a:cubicBezTo>
                    <a:cubicBezTo>
                      <a:pt x="700" y="504"/>
                      <a:pt x="728" y="420"/>
                      <a:pt x="714" y="322"/>
                    </a:cubicBezTo>
                    <a:cubicBezTo>
                      <a:pt x="714" y="225"/>
                      <a:pt x="658" y="141"/>
                      <a:pt x="588" y="85"/>
                    </a:cubicBezTo>
                    <a:cubicBezTo>
                      <a:pt x="518" y="29"/>
                      <a:pt x="42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9" name="Google Shape;9249;p30"/>
              <p:cNvSpPr/>
              <p:nvPr/>
            </p:nvSpPr>
            <p:spPr>
              <a:xfrm rot="5400000">
                <a:off x="7797584" y="908364"/>
                <a:ext cx="41182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5" extrusionOk="0">
                    <a:moveTo>
                      <a:pt x="359" y="1"/>
                    </a:moveTo>
                    <a:cubicBezTo>
                      <a:pt x="256" y="1"/>
                      <a:pt x="155" y="46"/>
                      <a:pt x="85" y="140"/>
                    </a:cubicBezTo>
                    <a:cubicBezTo>
                      <a:pt x="29" y="210"/>
                      <a:pt x="1" y="294"/>
                      <a:pt x="1" y="392"/>
                    </a:cubicBezTo>
                    <a:cubicBezTo>
                      <a:pt x="15" y="490"/>
                      <a:pt x="57" y="574"/>
                      <a:pt x="141" y="630"/>
                    </a:cubicBezTo>
                    <a:cubicBezTo>
                      <a:pt x="211" y="686"/>
                      <a:pt x="295" y="714"/>
                      <a:pt x="393" y="714"/>
                    </a:cubicBezTo>
                    <a:cubicBezTo>
                      <a:pt x="490" y="700"/>
                      <a:pt x="574" y="658"/>
                      <a:pt x="630" y="574"/>
                    </a:cubicBezTo>
                    <a:cubicBezTo>
                      <a:pt x="686" y="504"/>
                      <a:pt x="714" y="420"/>
                      <a:pt x="714" y="322"/>
                    </a:cubicBezTo>
                    <a:cubicBezTo>
                      <a:pt x="700" y="224"/>
                      <a:pt x="658" y="140"/>
                      <a:pt x="588" y="84"/>
                    </a:cubicBezTo>
                    <a:cubicBezTo>
                      <a:pt x="521" y="29"/>
                      <a:pt x="439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0" name="Google Shape;9250;p30"/>
              <p:cNvSpPr/>
              <p:nvPr/>
            </p:nvSpPr>
            <p:spPr>
              <a:xfrm rot="5400000">
                <a:off x="7915429" y="653322"/>
                <a:ext cx="41989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3" extrusionOk="0">
                    <a:moveTo>
                      <a:pt x="367" y="0"/>
                    </a:moveTo>
                    <a:cubicBezTo>
                      <a:pt x="262" y="0"/>
                      <a:pt x="157" y="47"/>
                      <a:pt x="85" y="135"/>
                    </a:cubicBezTo>
                    <a:cubicBezTo>
                      <a:pt x="29" y="205"/>
                      <a:pt x="1" y="303"/>
                      <a:pt x="15" y="401"/>
                    </a:cubicBezTo>
                    <a:cubicBezTo>
                      <a:pt x="15" y="485"/>
                      <a:pt x="71" y="569"/>
                      <a:pt x="141" y="639"/>
                    </a:cubicBezTo>
                    <a:cubicBezTo>
                      <a:pt x="199" y="685"/>
                      <a:pt x="276" y="713"/>
                      <a:pt x="356" y="713"/>
                    </a:cubicBezTo>
                    <a:cubicBezTo>
                      <a:pt x="373" y="713"/>
                      <a:pt x="390" y="711"/>
                      <a:pt x="407" y="709"/>
                    </a:cubicBezTo>
                    <a:cubicBezTo>
                      <a:pt x="491" y="695"/>
                      <a:pt x="589" y="653"/>
                      <a:pt x="645" y="583"/>
                    </a:cubicBezTo>
                    <a:cubicBezTo>
                      <a:pt x="701" y="513"/>
                      <a:pt x="729" y="415"/>
                      <a:pt x="729" y="317"/>
                    </a:cubicBezTo>
                    <a:cubicBezTo>
                      <a:pt x="715" y="233"/>
                      <a:pt x="673" y="149"/>
                      <a:pt x="589" y="79"/>
                    </a:cubicBezTo>
                    <a:cubicBezTo>
                      <a:pt x="523" y="26"/>
                      <a:pt x="445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1" name="Google Shape;9251;p30"/>
              <p:cNvSpPr/>
              <p:nvPr/>
            </p:nvSpPr>
            <p:spPr>
              <a:xfrm rot="5400000">
                <a:off x="7728554" y="230297"/>
                <a:ext cx="41989" cy="4089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0" extrusionOk="0">
                    <a:moveTo>
                      <a:pt x="367" y="0"/>
                    </a:moveTo>
                    <a:cubicBezTo>
                      <a:pt x="261" y="0"/>
                      <a:pt x="157" y="47"/>
                      <a:pt x="84" y="136"/>
                    </a:cubicBezTo>
                    <a:cubicBezTo>
                      <a:pt x="28" y="206"/>
                      <a:pt x="0" y="290"/>
                      <a:pt x="14" y="388"/>
                    </a:cubicBezTo>
                    <a:cubicBezTo>
                      <a:pt x="14" y="486"/>
                      <a:pt x="70" y="570"/>
                      <a:pt x="140" y="626"/>
                    </a:cubicBezTo>
                    <a:cubicBezTo>
                      <a:pt x="210" y="681"/>
                      <a:pt x="308" y="709"/>
                      <a:pt x="406" y="709"/>
                    </a:cubicBezTo>
                    <a:cubicBezTo>
                      <a:pt x="490" y="695"/>
                      <a:pt x="588" y="654"/>
                      <a:pt x="644" y="584"/>
                    </a:cubicBezTo>
                    <a:cubicBezTo>
                      <a:pt x="700" y="500"/>
                      <a:pt x="728" y="416"/>
                      <a:pt x="728" y="318"/>
                    </a:cubicBezTo>
                    <a:cubicBezTo>
                      <a:pt x="714" y="220"/>
                      <a:pt x="672" y="136"/>
                      <a:pt x="588" y="80"/>
                    </a:cubicBezTo>
                    <a:cubicBezTo>
                      <a:pt x="523" y="26"/>
                      <a:pt x="444" y="0"/>
                      <a:pt x="36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2" name="Google Shape;9252;p30"/>
              <p:cNvSpPr/>
              <p:nvPr/>
            </p:nvSpPr>
            <p:spPr>
              <a:xfrm rot="5400000">
                <a:off x="8026333" y="192283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380" y="1"/>
                    </a:moveTo>
                    <a:cubicBezTo>
                      <a:pt x="365" y="1"/>
                      <a:pt x="351" y="2"/>
                      <a:pt x="337" y="4"/>
                    </a:cubicBezTo>
                    <a:cubicBezTo>
                      <a:pt x="239" y="18"/>
                      <a:pt x="155" y="60"/>
                      <a:pt x="85" y="130"/>
                    </a:cubicBezTo>
                    <a:cubicBezTo>
                      <a:pt x="29" y="214"/>
                      <a:pt x="1" y="298"/>
                      <a:pt x="15" y="396"/>
                    </a:cubicBezTo>
                    <a:cubicBezTo>
                      <a:pt x="29" y="480"/>
                      <a:pt x="71" y="578"/>
                      <a:pt x="141" y="634"/>
                    </a:cubicBezTo>
                    <a:cubicBezTo>
                      <a:pt x="206" y="688"/>
                      <a:pt x="284" y="713"/>
                      <a:pt x="362" y="713"/>
                    </a:cubicBezTo>
                    <a:cubicBezTo>
                      <a:pt x="467" y="713"/>
                      <a:pt x="572" y="666"/>
                      <a:pt x="644" y="578"/>
                    </a:cubicBezTo>
                    <a:cubicBezTo>
                      <a:pt x="700" y="508"/>
                      <a:pt x="728" y="410"/>
                      <a:pt x="728" y="326"/>
                    </a:cubicBezTo>
                    <a:cubicBezTo>
                      <a:pt x="714" y="228"/>
                      <a:pt x="672" y="144"/>
                      <a:pt x="588" y="88"/>
                    </a:cubicBezTo>
                    <a:cubicBezTo>
                      <a:pt x="530" y="30"/>
                      <a:pt x="452" y="1"/>
                      <a:pt x="38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3" name="Google Shape;9253;p30"/>
              <p:cNvSpPr/>
              <p:nvPr/>
            </p:nvSpPr>
            <p:spPr>
              <a:xfrm rot="5400000">
                <a:off x="8459668" y="-355153"/>
                <a:ext cx="41125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353" y="1"/>
                    </a:moveTo>
                    <a:cubicBezTo>
                      <a:pt x="252" y="1"/>
                      <a:pt x="154" y="43"/>
                      <a:pt x="84" y="128"/>
                    </a:cubicBezTo>
                    <a:cubicBezTo>
                      <a:pt x="28" y="198"/>
                      <a:pt x="0" y="296"/>
                      <a:pt x="0" y="394"/>
                    </a:cubicBezTo>
                    <a:cubicBezTo>
                      <a:pt x="14" y="478"/>
                      <a:pt x="56" y="576"/>
                      <a:pt x="140" y="632"/>
                    </a:cubicBezTo>
                    <a:cubicBezTo>
                      <a:pt x="198" y="678"/>
                      <a:pt x="266" y="705"/>
                      <a:pt x="343" y="705"/>
                    </a:cubicBezTo>
                    <a:cubicBezTo>
                      <a:pt x="359" y="705"/>
                      <a:pt x="375" y="704"/>
                      <a:pt x="392" y="702"/>
                    </a:cubicBezTo>
                    <a:cubicBezTo>
                      <a:pt x="490" y="702"/>
                      <a:pt x="574" y="646"/>
                      <a:pt x="630" y="576"/>
                    </a:cubicBezTo>
                    <a:cubicBezTo>
                      <a:pt x="686" y="506"/>
                      <a:pt x="714" y="408"/>
                      <a:pt x="714" y="324"/>
                    </a:cubicBezTo>
                    <a:cubicBezTo>
                      <a:pt x="700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4" name="Google Shape;9254;p30"/>
              <p:cNvSpPr/>
              <p:nvPr/>
            </p:nvSpPr>
            <p:spPr>
              <a:xfrm rot="5400000">
                <a:off x="8710706" y="-366816"/>
                <a:ext cx="41989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6" extrusionOk="0">
                    <a:moveTo>
                      <a:pt x="353" y="1"/>
                    </a:moveTo>
                    <a:cubicBezTo>
                      <a:pt x="253" y="1"/>
                      <a:pt x="154" y="43"/>
                      <a:pt x="84" y="128"/>
                    </a:cubicBezTo>
                    <a:cubicBezTo>
                      <a:pt x="28" y="198"/>
                      <a:pt x="0" y="296"/>
                      <a:pt x="0" y="394"/>
                    </a:cubicBezTo>
                    <a:cubicBezTo>
                      <a:pt x="14" y="478"/>
                      <a:pt x="56" y="562"/>
                      <a:pt x="140" y="632"/>
                    </a:cubicBezTo>
                    <a:cubicBezTo>
                      <a:pt x="207" y="680"/>
                      <a:pt x="287" y="705"/>
                      <a:pt x="367" y="705"/>
                    </a:cubicBezTo>
                    <a:cubicBezTo>
                      <a:pt x="470" y="705"/>
                      <a:pt x="573" y="663"/>
                      <a:pt x="644" y="576"/>
                    </a:cubicBezTo>
                    <a:cubicBezTo>
                      <a:pt x="700" y="506"/>
                      <a:pt x="728" y="408"/>
                      <a:pt x="714" y="324"/>
                    </a:cubicBezTo>
                    <a:cubicBezTo>
                      <a:pt x="714" y="226"/>
                      <a:pt x="658" y="142"/>
                      <a:pt x="588" y="86"/>
                    </a:cubicBezTo>
                    <a:cubicBezTo>
                      <a:pt x="519" y="29"/>
                      <a:pt x="435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5" name="Google Shape;9255;p30"/>
              <p:cNvSpPr/>
              <p:nvPr/>
            </p:nvSpPr>
            <p:spPr>
              <a:xfrm rot="5400000">
                <a:off x="8742932" y="-51106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60" y="0"/>
                    </a:moveTo>
                    <a:cubicBezTo>
                      <a:pt x="260" y="0"/>
                      <a:pt x="160" y="43"/>
                      <a:pt x="99" y="127"/>
                    </a:cubicBezTo>
                    <a:cubicBezTo>
                      <a:pt x="29" y="197"/>
                      <a:pt x="1" y="295"/>
                      <a:pt x="15" y="393"/>
                    </a:cubicBezTo>
                    <a:cubicBezTo>
                      <a:pt x="29" y="477"/>
                      <a:pt x="71" y="575"/>
                      <a:pt x="141" y="631"/>
                    </a:cubicBezTo>
                    <a:cubicBezTo>
                      <a:pt x="199" y="677"/>
                      <a:pt x="276" y="704"/>
                      <a:pt x="356" y="704"/>
                    </a:cubicBezTo>
                    <a:cubicBezTo>
                      <a:pt x="373" y="704"/>
                      <a:pt x="390" y="703"/>
                      <a:pt x="406" y="701"/>
                    </a:cubicBezTo>
                    <a:cubicBezTo>
                      <a:pt x="504" y="701"/>
                      <a:pt x="588" y="645"/>
                      <a:pt x="644" y="575"/>
                    </a:cubicBezTo>
                    <a:cubicBezTo>
                      <a:pt x="700" y="505"/>
                      <a:pt x="728" y="407"/>
                      <a:pt x="728" y="323"/>
                    </a:cubicBezTo>
                    <a:cubicBezTo>
                      <a:pt x="714" y="225"/>
                      <a:pt x="672" y="141"/>
                      <a:pt x="588" y="85"/>
                    </a:cubicBezTo>
                    <a:cubicBezTo>
                      <a:pt x="525" y="29"/>
                      <a:pt x="443" y="0"/>
                      <a:pt x="36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6" name="Google Shape;9256;p30"/>
              <p:cNvSpPr/>
              <p:nvPr/>
            </p:nvSpPr>
            <p:spPr>
              <a:xfrm rot="5400000">
                <a:off x="9067292" y="-702725"/>
                <a:ext cx="41125" cy="4106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3" extrusionOk="0">
                    <a:moveTo>
                      <a:pt x="371" y="0"/>
                    </a:moveTo>
                    <a:cubicBezTo>
                      <a:pt x="355" y="0"/>
                      <a:pt x="339" y="2"/>
                      <a:pt x="322" y="4"/>
                    </a:cubicBezTo>
                    <a:cubicBezTo>
                      <a:pt x="224" y="4"/>
                      <a:pt x="140" y="60"/>
                      <a:pt x="84" y="130"/>
                    </a:cubicBezTo>
                    <a:cubicBezTo>
                      <a:pt x="28" y="200"/>
                      <a:pt x="0" y="298"/>
                      <a:pt x="0" y="382"/>
                    </a:cubicBezTo>
                    <a:cubicBezTo>
                      <a:pt x="14" y="480"/>
                      <a:pt x="56" y="564"/>
                      <a:pt x="140" y="634"/>
                    </a:cubicBezTo>
                    <a:cubicBezTo>
                      <a:pt x="200" y="687"/>
                      <a:pt x="274" y="713"/>
                      <a:pt x="350" y="713"/>
                    </a:cubicBezTo>
                    <a:cubicBezTo>
                      <a:pt x="453" y="713"/>
                      <a:pt x="558" y="666"/>
                      <a:pt x="630" y="578"/>
                    </a:cubicBezTo>
                    <a:cubicBezTo>
                      <a:pt x="686" y="508"/>
                      <a:pt x="714" y="410"/>
                      <a:pt x="714" y="312"/>
                    </a:cubicBezTo>
                    <a:cubicBezTo>
                      <a:pt x="700" y="228"/>
                      <a:pt x="658" y="144"/>
                      <a:pt x="588" y="74"/>
                    </a:cubicBezTo>
                    <a:cubicBezTo>
                      <a:pt x="518" y="28"/>
                      <a:pt x="449" y="0"/>
                      <a:pt x="37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57" name="Google Shape;9257;p30"/>
            <p:cNvGrpSpPr/>
            <p:nvPr/>
          </p:nvGrpSpPr>
          <p:grpSpPr>
            <a:xfrm rot="-3191213">
              <a:off x="7187664" y="4228997"/>
              <a:ext cx="2933057" cy="1412826"/>
              <a:chOff x="7348497" y="4037175"/>
              <a:chExt cx="3460343" cy="1666814"/>
            </a:xfrm>
          </p:grpSpPr>
          <p:sp>
            <p:nvSpPr>
              <p:cNvPr id="9258" name="Google Shape;9258;p30"/>
              <p:cNvSpPr/>
              <p:nvPr/>
            </p:nvSpPr>
            <p:spPr>
              <a:xfrm rot="5400000">
                <a:off x="8245261" y="3140411"/>
                <a:ext cx="1666814" cy="3460343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60078" extrusionOk="0">
                    <a:moveTo>
                      <a:pt x="26544" y="1"/>
                    </a:moveTo>
                    <a:cubicBezTo>
                      <a:pt x="26470" y="1"/>
                      <a:pt x="26383" y="14"/>
                      <a:pt x="26280" y="43"/>
                    </a:cubicBezTo>
                    <a:cubicBezTo>
                      <a:pt x="18486" y="3975"/>
                      <a:pt x="12189" y="10636"/>
                      <a:pt x="8033" y="18276"/>
                    </a:cubicBezTo>
                    <a:cubicBezTo>
                      <a:pt x="8951" y="17759"/>
                      <a:pt x="12482" y="16504"/>
                      <a:pt x="13567" y="16504"/>
                    </a:cubicBezTo>
                    <a:cubicBezTo>
                      <a:pt x="14185" y="16504"/>
                      <a:pt x="14009" y="16911"/>
                      <a:pt x="12105" y="18094"/>
                    </a:cubicBezTo>
                    <a:cubicBezTo>
                      <a:pt x="11293" y="18696"/>
                      <a:pt x="10495" y="19298"/>
                      <a:pt x="9656" y="19872"/>
                    </a:cubicBezTo>
                    <a:cubicBezTo>
                      <a:pt x="7725" y="21411"/>
                      <a:pt x="5248" y="22824"/>
                      <a:pt x="4394" y="25245"/>
                    </a:cubicBezTo>
                    <a:cubicBezTo>
                      <a:pt x="3275" y="28226"/>
                      <a:pt x="2058" y="31234"/>
                      <a:pt x="1484" y="34369"/>
                    </a:cubicBezTo>
                    <a:cubicBezTo>
                      <a:pt x="1899" y="33866"/>
                      <a:pt x="6654" y="31283"/>
                      <a:pt x="7785" y="31283"/>
                    </a:cubicBezTo>
                    <a:cubicBezTo>
                      <a:pt x="7913" y="31283"/>
                      <a:pt x="7995" y="31316"/>
                      <a:pt x="8019" y="31388"/>
                    </a:cubicBezTo>
                    <a:cubicBezTo>
                      <a:pt x="6102" y="33487"/>
                      <a:pt x="3695" y="35432"/>
                      <a:pt x="1806" y="37657"/>
                    </a:cubicBezTo>
                    <a:cubicBezTo>
                      <a:pt x="168" y="39140"/>
                      <a:pt x="420" y="41393"/>
                      <a:pt x="196" y="43408"/>
                    </a:cubicBezTo>
                    <a:cubicBezTo>
                      <a:pt x="1" y="45773"/>
                      <a:pt x="70" y="48138"/>
                      <a:pt x="406" y="50489"/>
                    </a:cubicBezTo>
                    <a:cubicBezTo>
                      <a:pt x="1117" y="49058"/>
                      <a:pt x="4721" y="44902"/>
                      <a:pt x="5471" y="44902"/>
                    </a:cubicBezTo>
                    <a:cubicBezTo>
                      <a:pt x="5799" y="44902"/>
                      <a:pt x="5581" y="45696"/>
                      <a:pt x="4338" y="47858"/>
                    </a:cubicBezTo>
                    <a:cubicBezTo>
                      <a:pt x="3191" y="50279"/>
                      <a:pt x="2113" y="52742"/>
                      <a:pt x="1330" y="55303"/>
                    </a:cubicBezTo>
                    <a:cubicBezTo>
                      <a:pt x="1756" y="56265"/>
                      <a:pt x="2101" y="60078"/>
                      <a:pt x="3281" y="60078"/>
                    </a:cubicBezTo>
                    <a:cubicBezTo>
                      <a:pt x="3302" y="60078"/>
                      <a:pt x="3323" y="60077"/>
                      <a:pt x="3345" y="60074"/>
                    </a:cubicBezTo>
                    <a:cubicBezTo>
                      <a:pt x="6269" y="59864"/>
                      <a:pt x="10272" y="53120"/>
                      <a:pt x="12175" y="50727"/>
                    </a:cubicBezTo>
                    <a:cubicBezTo>
                      <a:pt x="12608" y="50097"/>
                      <a:pt x="12986" y="49439"/>
                      <a:pt x="13462" y="48838"/>
                    </a:cubicBezTo>
                    <a:cubicBezTo>
                      <a:pt x="14903" y="47033"/>
                      <a:pt x="14344" y="44416"/>
                      <a:pt x="14637" y="42247"/>
                    </a:cubicBezTo>
                    <a:cubicBezTo>
                      <a:pt x="14693" y="40889"/>
                      <a:pt x="14553" y="39532"/>
                      <a:pt x="14232" y="38217"/>
                    </a:cubicBezTo>
                    <a:cubicBezTo>
                      <a:pt x="14290" y="37868"/>
                      <a:pt x="14387" y="37717"/>
                      <a:pt x="14510" y="37717"/>
                    </a:cubicBezTo>
                    <a:cubicBezTo>
                      <a:pt x="15254" y="37717"/>
                      <a:pt x="16956" y="43162"/>
                      <a:pt x="16848" y="43618"/>
                    </a:cubicBezTo>
                    <a:cubicBezTo>
                      <a:pt x="18905" y="39910"/>
                      <a:pt x="20892" y="36174"/>
                      <a:pt x="22684" y="32340"/>
                    </a:cubicBezTo>
                    <a:cubicBezTo>
                      <a:pt x="22893" y="29555"/>
                      <a:pt x="21424" y="27022"/>
                      <a:pt x="20697" y="24461"/>
                    </a:cubicBezTo>
                    <a:cubicBezTo>
                      <a:pt x="20749" y="24391"/>
                      <a:pt x="20817" y="24358"/>
                      <a:pt x="20897" y="24358"/>
                    </a:cubicBezTo>
                    <a:cubicBezTo>
                      <a:pt x="21790" y="24358"/>
                      <a:pt x="24246" y="28354"/>
                      <a:pt x="24349" y="28995"/>
                    </a:cubicBezTo>
                    <a:cubicBezTo>
                      <a:pt x="25230" y="27106"/>
                      <a:pt x="25874" y="25119"/>
                      <a:pt x="26504" y="23132"/>
                    </a:cubicBezTo>
                    <a:cubicBezTo>
                      <a:pt x="27567" y="20473"/>
                      <a:pt x="27931" y="17982"/>
                      <a:pt x="26728" y="15268"/>
                    </a:cubicBezTo>
                    <a:cubicBezTo>
                      <a:pt x="26182" y="13519"/>
                      <a:pt x="25174" y="11951"/>
                      <a:pt x="24447" y="10300"/>
                    </a:cubicBezTo>
                    <a:cubicBezTo>
                      <a:pt x="24600" y="10050"/>
                      <a:pt x="24811" y="9945"/>
                      <a:pt x="25056" y="9945"/>
                    </a:cubicBezTo>
                    <a:cubicBezTo>
                      <a:pt x="26125" y="9945"/>
                      <a:pt x="27835" y="11951"/>
                      <a:pt x="28211" y="12623"/>
                    </a:cubicBezTo>
                    <a:cubicBezTo>
                      <a:pt x="28309" y="12763"/>
                      <a:pt x="28407" y="12917"/>
                      <a:pt x="28505" y="13057"/>
                    </a:cubicBezTo>
                    <a:cubicBezTo>
                      <a:pt x="28939" y="9726"/>
                      <a:pt x="28687" y="6354"/>
                      <a:pt x="27763" y="3122"/>
                    </a:cubicBezTo>
                    <a:cubicBezTo>
                      <a:pt x="27595" y="2324"/>
                      <a:pt x="27385" y="1540"/>
                      <a:pt x="27133" y="771"/>
                    </a:cubicBezTo>
                    <a:cubicBezTo>
                      <a:pt x="26981" y="371"/>
                      <a:pt x="26936" y="1"/>
                      <a:pt x="265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30"/>
              <p:cNvSpPr/>
              <p:nvPr/>
            </p:nvSpPr>
            <p:spPr>
              <a:xfrm rot="5400000">
                <a:off x="10482529" y="5483703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" y="0"/>
                    </a:move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0" name="Google Shape;9260;p30"/>
              <p:cNvSpPr/>
              <p:nvPr/>
            </p:nvSpPr>
            <p:spPr>
              <a:xfrm rot="5400000">
                <a:off x="9304498" y="462898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1" name="Google Shape;9261;p30"/>
              <p:cNvSpPr/>
              <p:nvPr/>
            </p:nvSpPr>
            <p:spPr>
              <a:xfrm rot="5400000">
                <a:off x="8618048" y="441826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9262;p30"/>
              <p:cNvSpPr/>
              <p:nvPr/>
            </p:nvSpPr>
            <p:spPr>
              <a:xfrm rot="5400000">
                <a:off x="8175256" y="423847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3" name="Google Shape;9263;p30"/>
              <p:cNvSpPr/>
              <p:nvPr/>
            </p:nvSpPr>
            <p:spPr>
              <a:xfrm rot="5400000">
                <a:off x="8573838" y="426964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4" name="Google Shape;9264;p30"/>
              <p:cNvSpPr/>
              <p:nvPr/>
            </p:nvSpPr>
            <p:spPr>
              <a:xfrm rot="5400000">
                <a:off x="8130355" y="435462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5" name="Google Shape;9265;p30"/>
              <p:cNvSpPr/>
              <p:nvPr/>
            </p:nvSpPr>
            <p:spPr>
              <a:xfrm rot="5400000">
                <a:off x="8507451" y="449315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6" name="Google Shape;9266;p30"/>
              <p:cNvSpPr/>
              <p:nvPr/>
            </p:nvSpPr>
            <p:spPr>
              <a:xfrm rot="5400000">
                <a:off x="9104070" y="445104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7" name="Google Shape;9267;p30"/>
              <p:cNvSpPr/>
              <p:nvPr/>
            </p:nvSpPr>
            <p:spPr>
              <a:xfrm rot="5400000">
                <a:off x="8063651" y="47219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8" name="Google Shape;9268;p30"/>
              <p:cNvSpPr/>
              <p:nvPr/>
            </p:nvSpPr>
            <p:spPr>
              <a:xfrm rot="5400000">
                <a:off x="7885602" y="434396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9" name="Google Shape;9269;p30"/>
              <p:cNvSpPr/>
              <p:nvPr/>
            </p:nvSpPr>
            <p:spPr>
              <a:xfrm rot="5400000">
                <a:off x="7708042" y="4312511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1" y="154"/>
                      <a:pt x="11" y="336"/>
                    </a:cubicBezTo>
                    <a:cubicBezTo>
                      <a:pt x="1" y="536"/>
                      <a:pt x="167" y="665"/>
                      <a:pt x="339" y="665"/>
                    </a:cubicBezTo>
                    <a:cubicBezTo>
                      <a:pt x="421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0" name="Google Shape;9270;p30"/>
              <p:cNvSpPr/>
              <p:nvPr/>
            </p:nvSpPr>
            <p:spPr>
              <a:xfrm rot="5400000">
                <a:off x="7663256" y="4189638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1" name="Google Shape;9271;p30"/>
              <p:cNvSpPr/>
              <p:nvPr/>
            </p:nvSpPr>
            <p:spPr>
              <a:xfrm rot="5400000">
                <a:off x="8817670" y="476437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2" name="Google Shape;9272;p30"/>
              <p:cNvSpPr/>
              <p:nvPr/>
            </p:nvSpPr>
            <p:spPr>
              <a:xfrm rot="5400000">
                <a:off x="9460371" y="493196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3" name="Google Shape;9273;p30"/>
              <p:cNvSpPr/>
              <p:nvPr/>
            </p:nvSpPr>
            <p:spPr>
              <a:xfrm rot="5400000">
                <a:off x="9126391" y="497330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4" name="Google Shape;9274;p30"/>
              <p:cNvSpPr/>
              <p:nvPr/>
            </p:nvSpPr>
            <p:spPr>
              <a:xfrm rot="5400000">
                <a:off x="10507561" y="5476299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5" name="Google Shape;9275;p30"/>
              <p:cNvSpPr/>
              <p:nvPr/>
            </p:nvSpPr>
            <p:spPr>
              <a:xfrm rot="5400000">
                <a:off x="9349370" y="50882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6" name="Google Shape;9276;p30"/>
              <p:cNvSpPr/>
              <p:nvPr/>
            </p:nvSpPr>
            <p:spPr>
              <a:xfrm rot="5400000">
                <a:off x="9969779" y="512978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7" name="Google Shape;9277;p30"/>
              <p:cNvSpPr/>
              <p:nvPr/>
            </p:nvSpPr>
            <p:spPr>
              <a:xfrm rot="5400000">
                <a:off x="8949781" y="5223348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8" name="Google Shape;9278;p30"/>
              <p:cNvSpPr/>
              <p:nvPr/>
            </p:nvSpPr>
            <p:spPr>
              <a:xfrm rot="5400000">
                <a:off x="9504811" y="533912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9" name="Google Shape;9279;p30"/>
              <p:cNvSpPr/>
              <p:nvPr/>
            </p:nvSpPr>
            <p:spPr>
              <a:xfrm rot="5400000">
                <a:off x="10124471" y="531794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0" name="Google Shape;9280;p30"/>
              <p:cNvSpPr/>
              <p:nvPr/>
            </p:nvSpPr>
            <p:spPr>
              <a:xfrm rot="5400000">
                <a:off x="9526643" y="54347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1" name="Google Shape;9281;p30"/>
              <p:cNvSpPr/>
              <p:nvPr/>
            </p:nvSpPr>
            <p:spPr>
              <a:xfrm rot="5400000">
                <a:off x="8552093" y="49527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2" name="Google Shape;9282;p30"/>
              <p:cNvSpPr/>
              <p:nvPr/>
            </p:nvSpPr>
            <p:spPr>
              <a:xfrm rot="5400000">
                <a:off x="8662661" y="50671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30"/>
              <p:cNvSpPr/>
              <p:nvPr/>
            </p:nvSpPr>
            <p:spPr>
              <a:xfrm rot="5400000">
                <a:off x="9438280" y="474288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30"/>
              <p:cNvSpPr/>
              <p:nvPr/>
            </p:nvSpPr>
            <p:spPr>
              <a:xfrm rot="5400000">
                <a:off x="10102438" y="48793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30"/>
              <p:cNvSpPr/>
              <p:nvPr/>
            </p:nvSpPr>
            <p:spPr>
              <a:xfrm rot="5400000">
                <a:off x="8729451" y="46082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30"/>
              <p:cNvSpPr/>
              <p:nvPr/>
            </p:nvSpPr>
            <p:spPr>
              <a:xfrm rot="5400000">
                <a:off x="8530204" y="46814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30"/>
              <p:cNvSpPr/>
              <p:nvPr/>
            </p:nvSpPr>
            <p:spPr>
              <a:xfrm rot="5400000">
                <a:off x="9214552" y="47121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30"/>
              <p:cNvSpPr/>
              <p:nvPr/>
            </p:nvSpPr>
            <p:spPr>
              <a:xfrm rot="5400000">
                <a:off x="9837121" y="48684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9" name="Google Shape;9289;p30"/>
              <p:cNvSpPr/>
              <p:nvPr/>
            </p:nvSpPr>
            <p:spPr>
              <a:xfrm rot="5400000">
                <a:off x="8971785" y="488996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0" name="Google Shape;9290;p30"/>
              <p:cNvSpPr/>
              <p:nvPr/>
            </p:nvSpPr>
            <p:spPr>
              <a:xfrm rot="5400000">
                <a:off x="8751801" y="4900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1" name="Google Shape;9291;p30"/>
              <p:cNvSpPr/>
              <p:nvPr/>
            </p:nvSpPr>
            <p:spPr>
              <a:xfrm rot="5400000">
                <a:off x="9704116" y="501522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2" name="Google Shape;9292;p30"/>
              <p:cNvSpPr/>
              <p:nvPr/>
            </p:nvSpPr>
            <p:spPr>
              <a:xfrm rot="5400000">
                <a:off x="10463783" y="514001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3" name="Google Shape;9293;p30"/>
              <p:cNvSpPr/>
              <p:nvPr/>
            </p:nvSpPr>
            <p:spPr>
              <a:xfrm rot="5400000">
                <a:off x="9060637" y="51093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4" name="Google Shape;9294;p30"/>
              <p:cNvSpPr/>
              <p:nvPr/>
            </p:nvSpPr>
            <p:spPr>
              <a:xfrm rot="5400000">
                <a:off x="8883740" y="5025648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1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30"/>
              <p:cNvSpPr/>
              <p:nvPr/>
            </p:nvSpPr>
            <p:spPr>
              <a:xfrm rot="5400000">
                <a:off x="8707044" y="5180801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30"/>
              <p:cNvSpPr/>
              <p:nvPr/>
            </p:nvSpPr>
            <p:spPr>
              <a:xfrm rot="5400000">
                <a:off x="9814656" y="52650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30"/>
              <p:cNvSpPr/>
              <p:nvPr/>
            </p:nvSpPr>
            <p:spPr>
              <a:xfrm rot="5400000">
                <a:off x="10485297" y="527612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30"/>
              <p:cNvSpPr/>
              <p:nvPr/>
            </p:nvSpPr>
            <p:spPr>
              <a:xfrm rot="5400000">
                <a:off x="10036080" y="540209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30"/>
              <p:cNvSpPr/>
              <p:nvPr/>
            </p:nvSpPr>
            <p:spPr>
              <a:xfrm rot="5400000">
                <a:off x="9394156" y="546590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30"/>
              <p:cNvSpPr/>
              <p:nvPr/>
            </p:nvSpPr>
            <p:spPr>
              <a:xfrm rot="5400000">
                <a:off x="9881647" y="51604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30"/>
              <p:cNvSpPr/>
              <p:nvPr/>
            </p:nvSpPr>
            <p:spPr>
              <a:xfrm rot="5400000">
                <a:off x="9038345" y="5202348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30"/>
              <p:cNvSpPr/>
              <p:nvPr/>
            </p:nvSpPr>
            <p:spPr>
              <a:xfrm rot="5400000">
                <a:off x="9903536" y="50568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3" name="Google Shape;9303;p30"/>
              <p:cNvSpPr/>
              <p:nvPr/>
            </p:nvSpPr>
            <p:spPr>
              <a:xfrm rot="5400000">
                <a:off x="8264454" y="47859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4" name="Google Shape;9304;p30"/>
              <p:cNvSpPr/>
              <p:nvPr/>
            </p:nvSpPr>
            <p:spPr>
              <a:xfrm rot="5400000">
                <a:off x="7523912" y="432316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45" y="1"/>
                    </a:moveTo>
                    <a:cubicBezTo>
                      <a:pt x="163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4"/>
                    </a:cubicBezTo>
                    <a:cubicBezTo>
                      <a:pt x="779" y="365"/>
                      <a:pt x="639" y="1"/>
                      <a:pt x="34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5" name="Google Shape;9305;p30"/>
              <p:cNvSpPr/>
              <p:nvPr/>
            </p:nvSpPr>
            <p:spPr>
              <a:xfrm rot="5400000">
                <a:off x="7929841" y="45144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6" name="Google Shape;9306;p30"/>
              <p:cNvSpPr/>
              <p:nvPr/>
            </p:nvSpPr>
            <p:spPr>
              <a:xfrm rot="5400000">
                <a:off x="8197347" y="4524729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7" name="Google Shape;9307;p30"/>
              <p:cNvSpPr/>
              <p:nvPr/>
            </p:nvSpPr>
            <p:spPr>
              <a:xfrm rot="5400000">
                <a:off x="8905600" y="466046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8" name="Google Shape;9308;p30"/>
              <p:cNvSpPr/>
              <p:nvPr/>
            </p:nvSpPr>
            <p:spPr>
              <a:xfrm rot="5400000">
                <a:off x="8840163" y="446175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9" name="Google Shape;9309;p30"/>
              <p:cNvSpPr/>
              <p:nvPr/>
            </p:nvSpPr>
            <p:spPr>
              <a:xfrm rot="5400000">
                <a:off x="8441294" y="458726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0" name="Google Shape;9310;p30"/>
              <p:cNvSpPr/>
              <p:nvPr/>
            </p:nvSpPr>
            <p:spPr>
              <a:xfrm rot="5400000">
                <a:off x="9236585" y="4545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1" name="Google Shape;9311;p30"/>
              <p:cNvSpPr/>
              <p:nvPr/>
            </p:nvSpPr>
            <p:spPr>
              <a:xfrm rot="5400000">
                <a:off x="10013673" y="480683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2" name="Google Shape;9312;p30"/>
              <p:cNvSpPr/>
              <p:nvPr/>
            </p:nvSpPr>
            <p:spPr>
              <a:xfrm rot="5400000">
                <a:off x="9659445" y="4994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3" name="Google Shape;9313;p30"/>
              <p:cNvSpPr/>
              <p:nvPr/>
            </p:nvSpPr>
            <p:spPr>
              <a:xfrm rot="5400000">
                <a:off x="9570968" y="538129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4" name="Google Shape;9314;p30"/>
              <p:cNvSpPr/>
              <p:nvPr/>
            </p:nvSpPr>
            <p:spPr>
              <a:xfrm rot="5400000">
                <a:off x="7501447" y="41973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5" name="Google Shape;9315;p30"/>
              <p:cNvSpPr/>
              <p:nvPr/>
            </p:nvSpPr>
            <p:spPr>
              <a:xfrm rot="5400000">
                <a:off x="7797412" y="456678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6" name="Google Shape;9316;p30"/>
              <p:cNvSpPr/>
              <p:nvPr/>
            </p:nvSpPr>
            <p:spPr>
              <a:xfrm rot="5400000">
                <a:off x="8108380" y="457692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7" name="Google Shape;9317;p30"/>
              <p:cNvSpPr/>
              <p:nvPr/>
            </p:nvSpPr>
            <p:spPr>
              <a:xfrm rot="5400000">
                <a:off x="8419405" y="4732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8" name="Google Shape;9318;p30"/>
              <p:cNvSpPr/>
              <p:nvPr/>
            </p:nvSpPr>
            <p:spPr>
              <a:xfrm rot="5400000">
                <a:off x="8640340" y="492148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4" y="642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9" name="Google Shape;9319;p30"/>
              <p:cNvSpPr/>
              <p:nvPr/>
            </p:nvSpPr>
            <p:spPr>
              <a:xfrm rot="5400000">
                <a:off x="8485533" y="504656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0" name="Google Shape;9320;p30"/>
              <p:cNvSpPr/>
              <p:nvPr/>
            </p:nvSpPr>
            <p:spPr>
              <a:xfrm rot="5400000">
                <a:off x="8684780" y="481700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1" name="Google Shape;9321;p30"/>
              <p:cNvSpPr/>
              <p:nvPr/>
            </p:nvSpPr>
            <p:spPr>
              <a:xfrm rot="5400000">
                <a:off x="8994078" y="48480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2" name="Google Shape;9322;p30"/>
              <p:cNvSpPr/>
              <p:nvPr/>
            </p:nvSpPr>
            <p:spPr>
              <a:xfrm rot="5400000">
                <a:off x="9748009" y="494236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3" name="Google Shape;9323;p30"/>
              <p:cNvSpPr/>
              <p:nvPr/>
            </p:nvSpPr>
            <p:spPr>
              <a:xfrm rot="5400000">
                <a:off x="8773488" y="498379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4" name="Google Shape;9324;p30"/>
              <p:cNvSpPr/>
              <p:nvPr/>
            </p:nvSpPr>
            <p:spPr>
              <a:xfrm rot="5400000">
                <a:off x="9259309" y="507727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5" name="Google Shape;9325;p30"/>
              <p:cNvSpPr/>
              <p:nvPr/>
            </p:nvSpPr>
            <p:spPr>
              <a:xfrm rot="5400000">
                <a:off x="9416305" y="515012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8">
    <p:spTree>
      <p:nvGrpSpPr>
        <p:cNvPr id="1" name="Shape 14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3" name="Google Shape;14843;p3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14844" name="Google Shape;14844;p35"/>
          <p:cNvGrpSpPr/>
          <p:nvPr/>
        </p:nvGrpSpPr>
        <p:grpSpPr>
          <a:xfrm rot="3309749">
            <a:off x="-443880" y="3839987"/>
            <a:ext cx="1870554" cy="1869870"/>
            <a:chOff x="1598020" y="4698049"/>
            <a:chExt cx="2206848" cy="2206042"/>
          </a:xfrm>
        </p:grpSpPr>
        <p:sp>
          <p:nvSpPr>
            <p:cNvPr id="14845" name="Google Shape;14845;p35"/>
            <p:cNvSpPr/>
            <p:nvPr/>
          </p:nvSpPr>
          <p:spPr>
            <a:xfrm rot="5400000">
              <a:off x="3275691" y="5501217"/>
              <a:ext cx="43544" cy="41182"/>
            </a:xfrm>
            <a:custGeom>
              <a:avLst/>
              <a:gdLst/>
              <a:ahLst/>
              <a:cxnLst/>
              <a:rect l="l" t="t" r="r" b="b"/>
              <a:pathLst>
                <a:path w="756" h="715" extrusionOk="0">
                  <a:moveTo>
                    <a:pt x="434" y="1"/>
                  </a:moveTo>
                  <a:cubicBezTo>
                    <a:pt x="336" y="1"/>
                    <a:pt x="252" y="29"/>
                    <a:pt x="168" y="85"/>
                  </a:cubicBezTo>
                  <a:cubicBezTo>
                    <a:pt x="14" y="211"/>
                    <a:pt x="0" y="435"/>
                    <a:pt x="126" y="589"/>
                  </a:cubicBezTo>
                  <a:cubicBezTo>
                    <a:pt x="182" y="659"/>
                    <a:pt x="266" y="701"/>
                    <a:pt x="364" y="715"/>
                  </a:cubicBezTo>
                  <a:cubicBezTo>
                    <a:pt x="448" y="715"/>
                    <a:pt x="546" y="687"/>
                    <a:pt x="630" y="631"/>
                  </a:cubicBezTo>
                  <a:cubicBezTo>
                    <a:pt x="700" y="575"/>
                    <a:pt x="742" y="491"/>
                    <a:pt x="756" y="393"/>
                  </a:cubicBezTo>
                  <a:cubicBezTo>
                    <a:pt x="756" y="295"/>
                    <a:pt x="728" y="211"/>
                    <a:pt x="672" y="141"/>
                  </a:cubicBezTo>
                  <a:cubicBezTo>
                    <a:pt x="616" y="57"/>
                    <a:pt x="532" y="15"/>
                    <a:pt x="434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35"/>
            <p:cNvSpPr/>
            <p:nvPr/>
          </p:nvSpPr>
          <p:spPr>
            <a:xfrm rot="5400000">
              <a:off x="3275662" y="5465766"/>
              <a:ext cx="45214" cy="41182"/>
            </a:xfrm>
            <a:custGeom>
              <a:avLst/>
              <a:gdLst/>
              <a:ahLst/>
              <a:cxnLst/>
              <a:rect l="l" t="t" r="r" b="b"/>
              <a:pathLst>
                <a:path w="785" h="715" extrusionOk="0">
                  <a:moveTo>
                    <a:pt x="420" y="1"/>
                  </a:moveTo>
                  <a:cubicBezTo>
                    <a:pt x="322" y="1"/>
                    <a:pt x="224" y="29"/>
                    <a:pt x="154" y="85"/>
                  </a:cubicBezTo>
                  <a:cubicBezTo>
                    <a:pt x="85" y="141"/>
                    <a:pt x="43" y="225"/>
                    <a:pt x="29" y="323"/>
                  </a:cubicBezTo>
                  <a:cubicBezTo>
                    <a:pt x="1" y="519"/>
                    <a:pt x="154" y="687"/>
                    <a:pt x="350" y="715"/>
                  </a:cubicBezTo>
                  <a:cubicBezTo>
                    <a:pt x="434" y="715"/>
                    <a:pt x="532" y="687"/>
                    <a:pt x="602" y="631"/>
                  </a:cubicBezTo>
                  <a:cubicBezTo>
                    <a:pt x="756" y="505"/>
                    <a:pt x="784" y="281"/>
                    <a:pt x="658" y="127"/>
                  </a:cubicBezTo>
                  <a:cubicBezTo>
                    <a:pt x="602" y="57"/>
                    <a:pt x="504" y="15"/>
                    <a:pt x="420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35"/>
            <p:cNvSpPr/>
            <p:nvPr/>
          </p:nvSpPr>
          <p:spPr>
            <a:xfrm rot="5400000">
              <a:off x="1598423" y="4697645"/>
              <a:ext cx="2206042" cy="2206848"/>
            </a:xfrm>
            <a:custGeom>
              <a:avLst/>
              <a:gdLst/>
              <a:ahLst/>
              <a:cxnLst/>
              <a:rect l="l" t="t" r="r" b="b"/>
              <a:pathLst>
                <a:path w="38301" h="38315" extrusionOk="0">
                  <a:moveTo>
                    <a:pt x="994" y="1"/>
                  </a:moveTo>
                  <a:cubicBezTo>
                    <a:pt x="1" y="127"/>
                    <a:pt x="939" y="1778"/>
                    <a:pt x="939" y="2408"/>
                  </a:cubicBezTo>
                  <a:cubicBezTo>
                    <a:pt x="1162" y="3387"/>
                    <a:pt x="1246" y="4339"/>
                    <a:pt x="1624" y="5262"/>
                  </a:cubicBezTo>
                  <a:cubicBezTo>
                    <a:pt x="3150" y="6524"/>
                    <a:pt x="7437" y="8762"/>
                    <a:pt x="4122" y="8762"/>
                  </a:cubicBezTo>
                  <a:cubicBezTo>
                    <a:pt x="3759" y="8762"/>
                    <a:pt x="3304" y="8735"/>
                    <a:pt x="2744" y="8677"/>
                  </a:cubicBezTo>
                  <a:lnTo>
                    <a:pt x="2744" y="8677"/>
                  </a:lnTo>
                  <a:cubicBezTo>
                    <a:pt x="3289" y="11028"/>
                    <a:pt x="4423" y="13099"/>
                    <a:pt x="5346" y="15310"/>
                  </a:cubicBezTo>
                  <a:cubicBezTo>
                    <a:pt x="6326" y="17954"/>
                    <a:pt x="9488" y="18808"/>
                    <a:pt x="11867" y="19899"/>
                  </a:cubicBezTo>
                  <a:lnTo>
                    <a:pt x="11909" y="19899"/>
                  </a:lnTo>
                  <a:cubicBezTo>
                    <a:pt x="16819" y="21454"/>
                    <a:pt x="15832" y="22022"/>
                    <a:pt x="13568" y="22022"/>
                  </a:cubicBezTo>
                  <a:cubicBezTo>
                    <a:pt x="11979" y="22022"/>
                    <a:pt x="9761" y="21742"/>
                    <a:pt x="8509" y="21327"/>
                  </a:cubicBezTo>
                  <a:lnTo>
                    <a:pt x="8509" y="21327"/>
                  </a:lnTo>
                  <a:cubicBezTo>
                    <a:pt x="9656" y="23300"/>
                    <a:pt x="11210" y="25007"/>
                    <a:pt x="12651" y="26756"/>
                  </a:cubicBezTo>
                  <a:cubicBezTo>
                    <a:pt x="15128" y="28883"/>
                    <a:pt x="18990" y="28323"/>
                    <a:pt x="21900" y="29583"/>
                  </a:cubicBezTo>
                  <a:cubicBezTo>
                    <a:pt x="23426" y="30898"/>
                    <a:pt x="18934" y="31514"/>
                    <a:pt x="18150" y="31710"/>
                  </a:cubicBezTo>
                  <a:cubicBezTo>
                    <a:pt x="22838" y="35208"/>
                    <a:pt x="28253" y="37433"/>
                    <a:pt x="34047" y="38049"/>
                  </a:cubicBezTo>
                  <a:cubicBezTo>
                    <a:pt x="35362" y="38203"/>
                    <a:pt x="36607" y="38273"/>
                    <a:pt x="37895" y="38315"/>
                  </a:cubicBezTo>
                  <a:cubicBezTo>
                    <a:pt x="38300" y="38287"/>
                    <a:pt x="38259" y="37839"/>
                    <a:pt x="38063" y="37601"/>
                  </a:cubicBezTo>
                  <a:cubicBezTo>
                    <a:pt x="37671" y="36328"/>
                    <a:pt x="37083" y="35026"/>
                    <a:pt x="36495" y="33809"/>
                  </a:cubicBezTo>
                  <a:cubicBezTo>
                    <a:pt x="34354" y="28547"/>
                    <a:pt x="31010" y="23846"/>
                    <a:pt x="27288" y="19564"/>
                  </a:cubicBezTo>
                  <a:cubicBezTo>
                    <a:pt x="22838" y="13966"/>
                    <a:pt x="17213" y="9209"/>
                    <a:pt x="11210" y="5318"/>
                  </a:cubicBezTo>
                  <a:cubicBezTo>
                    <a:pt x="7949" y="3359"/>
                    <a:pt x="4745" y="911"/>
                    <a:pt x="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35"/>
            <p:cNvSpPr/>
            <p:nvPr/>
          </p:nvSpPr>
          <p:spPr>
            <a:xfrm rot="5400000">
              <a:off x="2658275" y="5381155"/>
              <a:ext cx="864" cy="58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35"/>
            <p:cNvSpPr/>
            <p:nvPr/>
          </p:nvSpPr>
          <p:spPr>
            <a:xfrm rot="5400000">
              <a:off x="2657468" y="5381961"/>
              <a:ext cx="864" cy="58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35"/>
            <p:cNvSpPr/>
            <p:nvPr/>
          </p:nvSpPr>
          <p:spPr>
            <a:xfrm rot="5400000">
              <a:off x="2069110" y="5950967"/>
              <a:ext cx="58" cy="86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cubicBezTo>
                    <a:pt x="0" y="15"/>
                    <a:pt x="0" y="1"/>
                    <a:pt x="0" y="1"/>
                  </a:cubicBezTo>
                  <a:cubicBezTo>
                    <a:pt x="0" y="1"/>
                    <a:pt x="0" y="15"/>
                    <a:pt x="0" y="15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35"/>
            <p:cNvSpPr/>
            <p:nvPr/>
          </p:nvSpPr>
          <p:spPr>
            <a:xfrm rot="5400000">
              <a:off x="2812636" y="5081706"/>
              <a:ext cx="864" cy="86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35"/>
            <p:cNvSpPr/>
            <p:nvPr/>
          </p:nvSpPr>
          <p:spPr>
            <a:xfrm rot="5400000">
              <a:off x="1889550" y="6071259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6" y="0"/>
                  </a:moveTo>
                  <a:cubicBezTo>
                    <a:pt x="154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35"/>
            <p:cNvSpPr/>
            <p:nvPr/>
          </p:nvSpPr>
          <p:spPr>
            <a:xfrm rot="5400000">
              <a:off x="1821861" y="629186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35"/>
            <p:cNvSpPr/>
            <p:nvPr/>
          </p:nvSpPr>
          <p:spPr>
            <a:xfrm rot="5400000">
              <a:off x="1927679" y="596430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0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35"/>
            <p:cNvSpPr/>
            <p:nvPr/>
          </p:nvSpPr>
          <p:spPr>
            <a:xfrm rot="5400000">
              <a:off x="1889569" y="6178250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5"/>
                    <a:pt x="0" y="155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2"/>
                    <a:pt x="560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35"/>
            <p:cNvSpPr/>
            <p:nvPr/>
          </p:nvSpPr>
          <p:spPr>
            <a:xfrm rot="5400000">
              <a:off x="2171518" y="6012251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2"/>
                    <a:pt x="168" y="658"/>
                    <a:pt x="342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35"/>
            <p:cNvSpPr/>
            <p:nvPr/>
          </p:nvSpPr>
          <p:spPr>
            <a:xfrm rot="5400000">
              <a:off x="1634671" y="6731470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3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35"/>
            <p:cNvSpPr/>
            <p:nvPr/>
          </p:nvSpPr>
          <p:spPr>
            <a:xfrm rot="5400000">
              <a:off x="2303271" y="560282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35"/>
            <p:cNvSpPr/>
            <p:nvPr/>
          </p:nvSpPr>
          <p:spPr>
            <a:xfrm rot="5400000">
              <a:off x="1889563" y="655099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35"/>
            <p:cNvSpPr/>
            <p:nvPr/>
          </p:nvSpPr>
          <p:spPr>
            <a:xfrm rot="5400000">
              <a:off x="2333771" y="5986833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6" y="1"/>
                  </a:moveTo>
                  <a:cubicBezTo>
                    <a:pt x="154" y="1"/>
                    <a:pt x="0" y="154"/>
                    <a:pt x="0" y="336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35"/>
            <p:cNvSpPr/>
            <p:nvPr/>
          </p:nvSpPr>
          <p:spPr>
            <a:xfrm rot="5400000">
              <a:off x="2374693" y="5666349"/>
              <a:ext cx="44984" cy="37899"/>
            </a:xfrm>
            <a:custGeom>
              <a:avLst/>
              <a:gdLst/>
              <a:ahLst/>
              <a:cxnLst/>
              <a:rect l="l" t="t" r="r" b="b"/>
              <a:pathLst>
                <a:path w="781" h="658" extrusionOk="0">
                  <a:moveTo>
                    <a:pt x="353" y="0"/>
                  </a:moveTo>
                  <a:cubicBezTo>
                    <a:pt x="348" y="0"/>
                    <a:pt x="342" y="0"/>
                    <a:pt x="337" y="0"/>
                  </a:cubicBezTo>
                  <a:cubicBezTo>
                    <a:pt x="155" y="0"/>
                    <a:pt x="15" y="140"/>
                    <a:pt x="1" y="322"/>
                  </a:cubicBezTo>
                  <a:lnTo>
                    <a:pt x="15" y="322"/>
                  </a:lnTo>
                  <a:cubicBezTo>
                    <a:pt x="15" y="522"/>
                    <a:pt x="177" y="657"/>
                    <a:pt x="346" y="657"/>
                  </a:cubicBezTo>
                  <a:cubicBezTo>
                    <a:pt x="426" y="657"/>
                    <a:pt x="507" y="627"/>
                    <a:pt x="575" y="560"/>
                  </a:cubicBezTo>
                  <a:cubicBezTo>
                    <a:pt x="781" y="354"/>
                    <a:pt x="636" y="0"/>
                    <a:pt x="35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35"/>
            <p:cNvSpPr/>
            <p:nvPr/>
          </p:nvSpPr>
          <p:spPr>
            <a:xfrm rot="5400000">
              <a:off x="2437878" y="582082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35"/>
            <p:cNvSpPr/>
            <p:nvPr/>
          </p:nvSpPr>
          <p:spPr>
            <a:xfrm rot="5400000">
              <a:off x="2264165" y="5921450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2"/>
                    <a:pt x="561" y="574"/>
                  </a:cubicBezTo>
                  <a:cubicBezTo>
                    <a:pt x="770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35"/>
            <p:cNvSpPr/>
            <p:nvPr/>
          </p:nvSpPr>
          <p:spPr>
            <a:xfrm rot="5400000">
              <a:off x="1965287" y="6274928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6" y="657"/>
                    <a:pt x="338" y="657"/>
                  </a:cubicBezTo>
                  <a:cubicBezTo>
                    <a:pt x="420" y="657"/>
                    <a:pt x="502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35"/>
            <p:cNvSpPr/>
            <p:nvPr/>
          </p:nvSpPr>
          <p:spPr>
            <a:xfrm rot="5400000">
              <a:off x="2889539" y="5079726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4" y="15"/>
                    <a:pt x="1" y="155"/>
                    <a:pt x="1" y="337"/>
                  </a:cubicBezTo>
                  <a:cubicBezTo>
                    <a:pt x="1" y="537"/>
                    <a:pt x="162" y="672"/>
                    <a:pt x="332" y="672"/>
                  </a:cubicBezTo>
                  <a:cubicBezTo>
                    <a:pt x="412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35"/>
            <p:cNvSpPr/>
            <p:nvPr/>
          </p:nvSpPr>
          <p:spPr>
            <a:xfrm rot="5400000">
              <a:off x="3424970" y="503420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35"/>
            <p:cNvSpPr/>
            <p:nvPr/>
          </p:nvSpPr>
          <p:spPr>
            <a:xfrm rot="5400000">
              <a:off x="2857418" y="5258674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3"/>
                    <a:pt x="161" y="661"/>
                    <a:pt x="331" y="661"/>
                  </a:cubicBezTo>
                  <a:cubicBezTo>
                    <a:pt x="414" y="661"/>
                    <a:pt x="501" y="630"/>
                    <a:pt x="570" y="560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35"/>
            <p:cNvSpPr/>
            <p:nvPr/>
          </p:nvSpPr>
          <p:spPr>
            <a:xfrm rot="5400000">
              <a:off x="2735974" y="5420955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3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3"/>
                    <a:pt x="158" y="661"/>
                    <a:pt x="324" y="661"/>
                  </a:cubicBezTo>
                  <a:cubicBezTo>
                    <a:pt x="407" y="661"/>
                    <a:pt x="491" y="630"/>
                    <a:pt x="561" y="560"/>
                  </a:cubicBezTo>
                  <a:cubicBezTo>
                    <a:pt x="771" y="364"/>
                    <a:pt x="617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35"/>
            <p:cNvSpPr/>
            <p:nvPr/>
          </p:nvSpPr>
          <p:spPr>
            <a:xfrm rot="5400000">
              <a:off x="2687304" y="5570593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35"/>
            <p:cNvSpPr/>
            <p:nvPr/>
          </p:nvSpPr>
          <p:spPr>
            <a:xfrm rot="5400000">
              <a:off x="2574096" y="5650798"/>
              <a:ext cx="45156" cy="38648"/>
            </a:xfrm>
            <a:custGeom>
              <a:avLst/>
              <a:gdLst/>
              <a:ahLst/>
              <a:cxnLst/>
              <a:rect l="l" t="t" r="r" b="b"/>
              <a:pathLst>
                <a:path w="784" h="671" extrusionOk="0">
                  <a:moveTo>
                    <a:pt x="336" y="0"/>
                  </a:moveTo>
                  <a:cubicBezTo>
                    <a:pt x="154" y="0"/>
                    <a:pt x="14" y="154"/>
                    <a:pt x="0" y="336"/>
                  </a:cubicBezTo>
                  <a:cubicBezTo>
                    <a:pt x="0" y="536"/>
                    <a:pt x="168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35"/>
            <p:cNvSpPr/>
            <p:nvPr/>
          </p:nvSpPr>
          <p:spPr>
            <a:xfrm rot="5400000">
              <a:off x="2477332" y="570799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35"/>
            <p:cNvSpPr/>
            <p:nvPr/>
          </p:nvSpPr>
          <p:spPr>
            <a:xfrm rot="5400000">
              <a:off x="2333770" y="5437082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3"/>
                    <a:pt x="158" y="660"/>
                    <a:pt x="324" y="660"/>
                  </a:cubicBezTo>
                  <a:cubicBezTo>
                    <a:pt x="406" y="660"/>
                    <a:pt x="491" y="629"/>
                    <a:pt x="561" y="560"/>
                  </a:cubicBezTo>
                  <a:cubicBezTo>
                    <a:pt x="770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35"/>
            <p:cNvSpPr/>
            <p:nvPr/>
          </p:nvSpPr>
          <p:spPr>
            <a:xfrm rot="5400000">
              <a:off x="2222665" y="5566965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35"/>
            <p:cNvSpPr/>
            <p:nvPr/>
          </p:nvSpPr>
          <p:spPr>
            <a:xfrm rot="5400000">
              <a:off x="2213795" y="5704795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35"/>
            <p:cNvSpPr/>
            <p:nvPr/>
          </p:nvSpPr>
          <p:spPr>
            <a:xfrm rot="5400000">
              <a:off x="2152309" y="5824627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6" y="1"/>
                  </a:moveTo>
                  <a:cubicBezTo>
                    <a:pt x="154" y="1"/>
                    <a:pt x="1" y="155"/>
                    <a:pt x="1" y="336"/>
                  </a:cubicBezTo>
                  <a:cubicBezTo>
                    <a:pt x="1" y="537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35"/>
            <p:cNvSpPr/>
            <p:nvPr/>
          </p:nvSpPr>
          <p:spPr>
            <a:xfrm rot="5400000">
              <a:off x="2149487" y="5941895"/>
              <a:ext cx="45214" cy="38360"/>
            </a:xfrm>
            <a:custGeom>
              <a:avLst/>
              <a:gdLst/>
              <a:ahLst/>
              <a:cxnLst/>
              <a:rect l="l" t="t" r="r" b="b"/>
              <a:pathLst>
                <a:path w="785" h="666" extrusionOk="0">
                  <a:moveTo>
                    <a:pt x="336" y="1"/>
                  </a:moveTo>
                  <a:cubicBezTo>
                    <a:pt x="155" y="1"/>
                    <a:pt x="15" y="155"/>
                    <a:pt x="1" y="336"/>
                  </a:cubicBezTo>
                  <a:cubicBezTo>
                    <a:pt x="1" y="536"/>
                    <a:pt x="169" y="665"/>
                    <a:pt x="343" y="665"/>
                  </a:cubicBezTo>
                  <a:cubicBezTo>
                    <a:pt x="425" y="665"/>
                    <a:pt x="507" y="637"/>
                    <a:pt x="574" y="574"/>
                  </a:cubicBezTo>
                  <a:cubicBezTo>
                    <a:pt x="784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35"/>
            <p:cNvSpPr/>
            <p:nvPr/>
          </p:nvSpPr>
          <p:spPr>
            <a:xfrm rot="5400000">
              <a:off x="1938413" y="5849731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6" y="0"/>
                  </a:moveTo>
                  <a:cubicBezTo>
                    <a:pt x="154" y="0"/>
                    <a:pt x="1" y="154"/>
                    <a:pt x="1" y="336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35"/>
            <p:cNvSpPr/>
            <p:nvPr/>
          </p:nvSpPr>
          <p:spPr>
            <a:xfrm rot="5400000">
              <a:off x="1800734" y="6067861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4" y="1"/>
                    <a:pt x="1" y="155"/>
                    <a:pt x="1" y="337"/>
                  </a:cubicBezTo>
                  <a:cubicBezTo>
                    <a:pt x="1" y="536"/>
                    <a:pt x="162" y="672"/>
                    <a:pt x="332" y="672"/>
                  </a:cubicBezTo>
                  <a:cubicBezTo>
                    <a:pt x="412" y="672"/>
                    <a:pt x="493" y="642"/>
                    <a:pt x="560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35"/>
            <p:cNvSpPr/>
            <p:nvPr/>
          </p:nvSpPr>
          <p:spPr>
            <a:xfrm rot="5400000">
              <a:off x="1710974" y="6604239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3"/>
                    <a:pt x="157" y="660"/>
                    <a:pt x="324" y="660"/>
                  </a:cubicBezTo>
                  <a:cubicBezTo>
                    <a:pt x="406" y="660"/>
                    <a:pt x="491" y="629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35"/>
            <p:cNvSpPr/>
            <p:nvPr/>
          </p:nvSpPr>
          <p:spPr>
            <a:xfrm rot="5400000">
              <a:off x="2003158" y="6089636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6" y="657"/>
                    <a:pt x="338" y="657"/>
                  </a:cubicBezTo>
                  <a:cubicBezTo>
                    <a:pt x="420" y="657"/>
                    <a:pt x="502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35"/>
            <p:cNvSpPr/>
            <p:nvPr/>
          </p:nvSpPr>
          <p:spPr>
            <a:xfrm rot="5400000">
              <a:off x="1738469" y="6247190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2"/>
                    <a:pt x="166" y="657"/>
                    <a:pt x="338" y="657"/>
                  </a:cubicBezTo>
                  <a:cubicBezTo>
                    <a:pt x="420" y="657"/>
                    <a:pt x="503" y="628"/>
                    <a:pt x="570" y="560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35"/>
            <p:cNvSpPr/>
            <p:nvPr/>
          </p:nvSpPr>
          <p:spPr>
            <a:xfrm rot="5400000">
              <a:off x="1672967" y="6506429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35"/>
            <p:cNvSpPr/>
            <p:nvPr/>
          </p:nvSpPr>
          <p:spPr>
            <a:xfrm rot="5400000">
              <a:off x="2912596" y="5439588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"/>
                    <a:pt x="15" y="155"/>
                    <a:pt x="1" y="337"/>
                  </a:cubicBezTo>
                  <a:cubicBezTo>
                    <a:pt x="1" y="537"/>
                    <a:pt x="169" y="672"/>
                    <a:pt x="343" y="672"/>
                  </a:cubicBezTo>
                  <a:cubicBezTo>
                    <a:pt x="424" y="672"/>
                    <a:pt x="507" y="642"/>
                    <a:pt x="575" y="575"/>
                  </a:cubicBezTo>
                  <a:cubicBezTo>
                    <a:pt x="784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35"/>
            <p:cNvSpPr/>
            <p:nvPr/>
          </p:nvSpPr>
          <p:spPr>
            <a:xfrm rot="5400000">
              <a:off x="2171894" y="6178683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22" y="0"/>
                  </a:moveTo>
                  <a:cubicBezTo>
                    <a:pt x="140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35"/>
            <p:cNvSpPr/>
            <p:nvPr/>
          </p:nvSpPr>
          <p:spPr>
            <a:xfrm rot="5400000">
              <a:off x="3330041" y="5173027"/>
              <a:ext cx="45156" cy="38302"/>
            </a:xfrm>
            <a:custGeom>
              <a:avLst/>
              <a:gdLst/>
              <a:ahLst/>
              <a:cxnLst/>
              <a:rect l="l" t="t" r="r" b="b"/>
              <a:pathLst>
                <a:path w="784" h="665" extrusionOk="0">
                  <a:moveTo>
                    <a:pt x="336" y="0"/>
                  </a:moveTo>
                  <a:cubicBezTo>
                    <a:pt x="154" y="0"/>
                    <a:pt x="14" y="154"/>
                    <a:pt x="0" y="336"/>
                  </a:cubicBezTo>
                  <a:cubicBezTo>
                    <a:pt x="0" y="536"/>
                    <a:pt x="169" y="665"/>
                    <a:pt x="343" y="665"/>
                  </a:cubicBezTo>
                  <a:cubicBezTo>
                    <a:pt x="424" y="665"/>
                    <a:pt x="507" y="636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35"/>
            <p:cNvSpPr/>
            <p:nvPr/>
          </p:nvSpPr>
          <p:spPr>
            <a:xfrm rot="5400000">
              <a:off x="3510397" y="490251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4" y="628"/>
                    <a:pt x="561" y="560"/>
                  </a:cubicBezTo>
                  <a:cubicBezTo>
                    <a:pt x="771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35"/>
            <p:cNvSpPr/>
            <p:nvPr/>
          </p:nvSpPr>
          <p:spPr>
            <a:xfrm rot="5400000">
              <a:off x="3663559" y="4821574"/>
              <a:ext cx="45214" cy="38360"/>
            </a:xfrm>
            <a:custGeom>
              <a:avLst/>
              <a:gdLst/>
              <a:ahLst/>
              <a:cxnLst/>
              <a:rect l="l" t="t" r="r" b="b"/>
              <a:pathLst>
                <a:path w="785" h="666" extrusionOk="0">
                  <a:moveTo>
                    <a:pt x="337" y="1"/>
                  </a:moveTo>
                  <a:cubicBezTo>
                    <a:pt x="155" y="1"/>
                    <a:pt x="15" y="155"/>
                    <a:pt x="1" y="337"/>
                  </a:cubicBezTo>
                  <a:cubicBezTo>
                    <a:pt x="1" y="537"/>
                    <a:pt x="169" y="665"/>
                    <a:pt x="343" y="665"/>
                  </a:cubicBezTo>
                  <a:cubicBezTo>
                    <a:pt x="425" y="665"/>
                    <a:pt x="507" y="637"/>
                    <a:pt x="574" y="575"/>
                  </a:cubicBezTo>
                  <a:cubicBezTo>
                    <a:pt x="784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35"/>
            <p:cNvSpPr/>
            <p:nvPr/>
          </p:nvSpPr>
          <p:spPr>
            <a:xfrm rot="5400000">
              <a:off x="3603944" y="4990846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35"/>
            <p:cNvSpPr/>
            <p:nvPr/>
          </p:nvSpPr>
          <p:spPr>
            <a:xfrm rot="5400000">
              <a:off x="2790861" y="5282021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2"/>
                    <a:pt x="560" y="574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35"/>
            <p:cNvSpPr/>
            <p:nvPr/>
          </p:nvSpPr>
          <p:spPr>
            <a:xfrm rot="5400000">
              <a:off x="3005679" y="5337467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4" y="642"/>
                    <a:pt x="561" y="574"/>
                  </a:cubicBezTo>
                  <a:cubicBezTo>
                    <a:pt x="771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35"/>
            <p:cNvSpPr/>
            <p:nvPr/>
          </p:nvSpPr>
          <p:spPr>
            <a:xfrm rot="5400000">
              <a:off x="1821862" y="640447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35"/>
            <p:cNvSpPr/>
            <p:nvPr/>
          </p:nvSpPr>
          <p:spPr>
            <a:xfrm rot="5400000">
              <a:off x="2938774" y="5182904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85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35"/>
            <p:cNvSpPr/>
            <p:nvPr/>
          </p:nvSpPr>
          <p:spPr>
            <a:xfrm rot="5400000">
              <a:off x="3117298" y="519618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1" y="560"/>
                  </a:cubicBezTo>
                  <a:cubicBezTo>
                    <a:pt x="770" y="350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35"/>
            <p:cNvSpPr/>
            <p:nvPr/>
          </p:nvSpPr>
          <p:spPr>
            <a:xfrm rot="5400000">
              <a:off x="3245596" y="5067364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6"/>
                    <a:pt x="166" y="671"/>
                    <a:pt x="338" y="671"/>
                  </a:cubicBezTo>
                  <a:cubicBezTo>
                    <a:pt x="420" y="671"/>
                    <a:pt x="502" y="642"/>
                    <a:pt x="570" y="574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35"/>
            <p:cNvSpPr/>
            <p:nvPr/>
          </p:nvSpPr>
          <p:spPr>
            <a:xfrm rot="5400000">
              <a:off x="3087462" y="500921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35"/>
            <p:cNvSpPr/>
            <p:nvPr/>
          </p:nvSpPr>
          <p:spPr>
            <a:xfrm rot="5400000">
              <a:off x="2418839" y="550810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35"/>
            <p:cNvSpPr/>
            <p:nvPr/>
          </p:nvSpPr>
          <p:spPr>
            <a:xfrm rot="5400000">
              <a:off x="2303272" y="582969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1" y="141"/>
                    <a:pt x="1" y="323"/>
                  </a:cubicBezTo>
                  <a:cubicBezTo>
                    <a:pt x="1" y="523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35"/>
            <p:cNvSpPr/>
            <p:nvPr/>
          </p:nvSpPr>
          <p:spPr>
            <a:xfrm rot="5400000">
              <a:off x="2439465" y="5342717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2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35"/>
            <p:cNvSpPr/>
            <p:nvPr/>
          </p:nvSpPr>
          <p:spPr>
            <a:xfrm rot="5400000">
              <a:off x="2066399" y="6134205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3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3"/>
                    <a:pt x="157" y="660"/>
                    <a:pt x="324" y="660"/>
                  </a:cubicBezTo>
                  <a:cubicBezTo>
                    <a:pt x="406" y="660"/>
                    <a:pt x="491" y="629"/>
                    <a:pt x="560" y="560"/>
                  </a:cubicBezTo>
                  <a:cubicBezTo>
                    <a:pt x="770" y="364"/>
                    <a:pt x="616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00" name="Google Shape;14900;p35"/>
          <p:cNvGrpSpPr/>
          <p:nvPr/>
        </p:nvGrpSpPr>
        <p:grpSpPr>
          <a:xfrm>
            <a:off x="6787688" y="-855517"/>
            <a:ext cx="2450743" cy="2174342"/>
            <a:chOff x="7092488" y="-779317"/>
            <a:chExt cx="2450743" cy="2174342"/>
          </a:xfrm>
        </p:grpSpPr>
        <p:grpSp>
          <p:nvGrpSpPr>
            <p:cNvPr id="14901" name="Google Shape;14901;p35"/>
            <p:cNvGrpSpPr/>
            <p:nvPr/>
          </p:nvGrpSpPr>
          <p:grpSpPr>
            <a:xfrm rot="-4035352">
              <a:off x="7617900" y="-768795"/>
              <a:ext cx="1399919" cy="2070513"/>
              <a:chOff x="4306024" y="4449861"/>
              <a:chExt cx="1651608" cy="2442768"/>
            </a:xfrm>
          </p:grpSpPr>
          <p:sp>
            <p:nvSpPr>
              <p:cNvPr id="14902" name="Google Shape;14902;p35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3" name="Google Shape;14903;p35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4" name="Google Shape;14904;p35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5" name="Google Shape;14905;p35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6" name="Google Shape;14906;p35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7" name="Google Shape;14907;p35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8" name="Google Shape;14908;p35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9" name="Google Shape;14909;p35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0" name="Google Shape;14910;p35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1" name="Google Shape;14911;p35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2" name="Google Shape;14912;p35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3" name="Google Shape;14913;p35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4" name="Google Shape;14914;p35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5" name="Google Shape;14915;p35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6" name="Google Shape;14916;p35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7" name="Google Shape;14917;p35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8" name="Google Shape;14918;p35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9" name="Google Shape;14919;p35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0" name="Google Shape;14920;p35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1" name="Google Shape;14921;p35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2" name="Google Shape;14922;p35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3" name="Google Shape;14923;p35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4" name="Google Shape;14924;p35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5" name="Google Shape;14925;p35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6" name="Google Shape;14926;p35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7" name="Google Shape;14927;p35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8" name="Google Shape;14928;p35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9" name="Google Shape;14929;p35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0" name="Google Shape;14930;p35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1" name="Google Shape;14931;p35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2" name="Google Shape;14932;p35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3" name="Google Shape;14933;p35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4" name="Google Shape;14934;p35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5" name="Google Shape;14935;p35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6" name="Google Shape;14936;p35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7" name="Google Shape;14937;p35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8" name="Google Shape;14938;p35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9" name="Google Shape;14939;p35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0" name="Google Shape;14940;p35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1" name="Google Shape;14941;p35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2" name="Google Shape;14942;p35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3" name="Google Shape;14943;p35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4" name="Google Shape;14944;p35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5" name="Google Shape;14945;p35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6" name="Google Shape;14946;p35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7" name="Google Shape;14947;p35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8" name="Google Shape;14948;p35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9" name="Google Shape;14949;p35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0" name="Google Shape;14950;p35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1" name="Google Shape;14951;p35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2" name="Google Shape;14952;p35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3" name="Google Shape;14953;p35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4" name="Google Shape;14954;p35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5" name="Google Shape;14955;p35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6" name="Google Shape;14956;p35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7" name="Google Shape;14957;p35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8" name="Google Shape;14958;p35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9" name="Google Shape;14959;p35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0" name="Google Shape;14960;p35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1" name="Google Shape;14961;p35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2" name="Google Shape;14962;p35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3" name="Google Shape;14963;p35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4" name="Google Shape;14964;p35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5" name="Google Shape;14965;p35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6" name="Google Shape;14966;p35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7" name="Google Shape;14967;p35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8" name="Google Shape;14968;p35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9" name="Google Shape;14969;p35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0" name="Google Shape;14970;p35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1" name="Google Shape;14971;p35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2" name="Google Shape;14972;p35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3" name="Google Shape;14973;p35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4" name="Google Shape;14974;p35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5" name="Google Shape;14975;p35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6" name="Google Shape;14976;p35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7" name="Google Shape;14977;p35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8" name="Google Shape;14978;p35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79" name="Google Shape;14979;p35"/>
            <p:cNvGrpSpPr/>
            <p:nvPr/>
          </p:nvGrpSpPr>
          <p:grpSpPr>
            <a:xfrm rot="10800000">
              <a:off x="7526583" y="-111859"/>
              <a:ext cx="1794838" cy="1506885"/>
              <a:chOff x="2759819" y="5185669"/>
              <a:chExt cx="2117802" cy="1778035"/>
            </a:xfrm>
          </p:grpSpPr>
          <p:sp>
            <p:nvSpPr>
              <p:cNvPr id="14980" name="Google Shape;14980;p35"/>
              <p:cNvSpPr/>
              <p:nvPr/>
            </p:nvSpPr>
            <p:spPr>
              <a:xfrm rot="5400000">
                <a:off x="3055899" y="5816678"/>
                <a:ext cx="45214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4" extrusionOk="0">
                    <a:moveTo>
                      <a:pt x="434" y="0"/>
                    </a:moveTo>
                    <a:cubicBezTo>
                      <a:pt x="350" y="0"/>
                      <a:pt x="253" y="28"/>
                      <a:pt x="183" y="84"/>
                    </a:cubicBezTo>
                    <a:cubicBezTo>
                      <a:pt x="29" y="196"/>
                      <a:pt x="1" y="420"/>
                      <a:pt x="127" y="574"/>
                    </a:cubicBezTo>
                    <a:cubicBezTo>
                      <a:pt x="183" y="644"/>
                      <a:pt x="266" y="700"/>
                      <a:pt x="364" y="700"/>
                    </a:cubicBezTo>
                    <a:cubicBezTo>
                      <a:pt x="381" y="702"/>
                      <a:pt x="398" y="703"/>
                      <a:pt x="414" y="703"/>
                    </a:cubicBezTo>
                    <a:cubicBezTo>
                      <a:pt x="491" y="703"/>
                      <a:pt x="561" y="676"/>
                      <a:pt x="630" y="630"/>
                    </a:cubicBezTo>
                    <a:cubicBezTo>
                      <a:pt x="700" y="574"/>
                      <a:pt x="742" y="476"/>
                      <a:pt x="756" y="392"/>
                    </a:cubicBezTo>
                    <a:cubicBezTo>
                      <a:pt x="784" y="196"/>
                      <a:pt x="630" y="14"/>
                      <a:pt x="43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1" name="Google Shape;14981;p35"/>
              <p:cNvSpPr/>
              <p:nvPr/>
            </p:nvSpPr>
            <p:spPr>
              <a:xfrm rot="5400000">
                <a:off x="2872278" y="5951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2" name="Google Shape;14982;p35"/>
              <p:cNvSpPr/>
              <p:nvPr/>
            </p:nvSpPr>
            <p:spPr>
              <a:xfrm rot="5400000">
                <a:off x="2929703" y="5015785"/>
                <a:ext cx="1778035" cy="2117802"/>
              </a:xfrm>
              <a:custGeom>
                <a:avLst/>
                <a:gdLst/>
                <a:ahLst/>
                <a:cxnLst/>
                <a:rect l="l" t="t" r="r" b="b"/>
                <a:pathLst>
                  <a:path w="30870" h="36769" extrusionOk="0">
                    <a:moveTo>
                      <a:pt x="24503" y="24251"/>
                    </a:moveTo>
                    <a:cubicBezTo>
                      <a:pt x="24545" y="24321"/>
                      <a:pt x="24601" y="24405"/>
                      <a:pt x="24643" y="24475"/>
                    </a:cubicBezTo>
                    <a:lnTo>
                      <a:pt x="24629" y="24475"/>
                    </a:lnTo>
                    <a:lnTo>
                      <a:pt x="24601" y="24433"/>
                    </a:lnTo>
                    <a:lnTo>
                      <a:pt x="24601" y="24447"/>
                    </a:lnTo>
                    <a:cubicBezTo>
                      <a:pt x="24559" y="24377"/>
                      <a:pt x="24531" y="24321"/>
                      <a:pt x="24503" y="24251"/>
                    </a:cubicBezTo>
                    <a:close/>
                    <a:moveTo>
                      <a:pt x="952" y="1"/>
                    </a:moveTo>
                    <a:cubicBezTo>
                      <a:pt x="379" y="113"/>
                      <a:pt x="589" y="882"/>
                      <a:pt x="505" y="1316"/>
                    </a:cubicBezTo>
                    <a:lnTo>
                      <a:pt x="505" y="1302"/>
                    </a:lnTo>
                    <a:cubicBezTo>
                      <a:pt x="211" y="4045"/>
                      <a:pt x="1" y="6872"/>
                      <a:pt x="85" y="9628"/>
                    </a:cubicBezTo>
                    <a:cubicBezTo>
                      <a:pt x="1176" y="10062"/>
                      <a:pt x="5234" y="11126"/>
                      <a:pt x="5444" y="12175"/>
                    </a:cubicBezTo>
                    <a:cubicBezTo>
                      <a:pt x="3863" y="12707"/>
                      <a:pt x="1974" y="12525"/>
                      <a:pt x="309" y="12945"/>
                    </a:cubicBezTo>
                    <a:cubicBezTo>
                      <a:pt x="589" y="15058"/>
                      <a:pt x="938" y="17185"/>
                      <a:pt x="1288" y="19298"/>
                    </a:cubicBezTo>
                    <a:cubicBezTo>
                      <a:pt x="1825" y="19200"/>
                      <a:pt x="3112" y="19150"/>
                      <a:pt x="4635" y="19150"/>
                    </a:cubicBezTo>
                    <a:cubicBezTo>
                      <a:pt x="9628" y="19150"/>
                      <a:pt x="17156" y="19686"/>
                      <a:pt x="9083" y="20823"/>
                    </a:cubicBezTo>
                    <a:lnTo>
                      <a:pt x="9152" y="20809"/>
                    </a:lnTo>
                    <a:lnTo>
                      <a:pt x="9152" y="20809"/>
                    </a:lnTo>
                    <a:cubicBezTo>
                      <a:pt x="6802" y="21243"/>
                      <a:pt x="4479" y="21816"/>
                      <a:pt x="2142" y="22306"/>
                    </a:cubicBezTo>
                    <a:cubicBezTo>
                      <a:pt x="2660" y="23524"/>
                      <a:pt x="3009" y="24853"/>
                      <a:pt x="3667" y="26014"/>
                    </a:cubicBezTo>
                    <a:cubicBezTo>
                      <a:pt x="4745" y="28519"/>
                      <a:pt x="6872" y="31136"/>
                      <a:pt x="9138" y="32703"/>
                    </a:cubicBezTo>
                    <a:cubicBezTo>
                      <a:pt x="11056" y="32004"/>
                      <a:pt x="12987" y="31234"/>
                      <a:pt x="15002" y="30912"/>
                    </a:cubicBezTo>
                    <a:lnTo>
                      <a:pt x="14988" y="30912"/>
                    </a:lnTo>
                    <a:cubicBezTo>
                      <a:pt x="15789" y="30776"/>
                      <a:pt x="16361" y="30715"/>
                      <a:pt x="16746" y="30715"/>
                    </a:cubicBezTo>
                    <a:cubicBezTo>
                      <a:pt x="19399" y="30715"/>
                      <a:pt x="13161" y="33593"/>
                      <a:pt x="11853" y="34326"/>
                    </a:cubicBezTo>
                    <a:cubicBezTo>
                      <a:pt x="15119" y="35833"/>
                      <a:pt x="18734" y="36769"/>
                      <a:pt x="22328" y="36769"/>
                    </a:cubicBezTo>
                    <a:cubicBezTo>
                      <a:pt x="23508" y="36769"/>
                      <a:pt x="24685" y="36668"/>
                      <a:pt x="25846" y="36453"/>
                    </a:cubicBezTo>
                    <a:lnTo>
                      <a:pt x="25818" y="36453"/>
                    </a:lnTo>
                    <a:cubicBezTo>
                      <a:pt x="26448" y="36258"/>
                      <a:pt x="27148" y="36328"/>
                      <a:pt x="27708" y="35936"/>
                    </a:cubicBezTo>
                    <a:cubicBezTo>
                      <a:pt x="28337" y="35936"/>
                      <a:pt x="30324" y="35180"/>
                      <a:pt x="30520" y="34480"/>
                    </a:cubicBezTo>
                    <a:cubicBezTo>
                      <a:pt x="30870" y="33431"/>
                      <a:pt x="29373" y="31416"/>
                      <a:pt x="28967" y="30338"/>
                    </a:cubicBezTo>
                    <a:cubicBezTo>
                      <a:pt x="27917" y="28351"/>
                      <a:pt x="26672" y="26462"/>
                      <a:pt x="25525" y="24531"/>
                    </a:cubicBezTo>
                    <a:cubicBezTo>
                      <a:pt x="23887" y="21984"/>
                      <a:pt x="22530" y="19312"/>
                      <a:pt x="20641" y="16961"/>
                    </a:cubicBezTo>
                    <a:cubicBezTo>
                      <a:pt x="18696" y="14512"/>
                      <a:pt x="16695" y="12091"/>
                      <a:pt x="14652" y="9726"/>
                    </a:cubicBezTo>
                    <a:lnTo>
                      <a:pt x="14624" y="9712"/>
                    </a:lnTo>
                    <a:cubicBezTo>
                      <a:pt x="10664" y="5906"/>
                      <a:pt x="6410" y="1372"/>
                      <a:pt x="9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3" name="Google Shape;14983;p35"/>
              <p:cNvSpPr/>
              <p:nvPr/>
            </p:nvSpPr>
            <p:spPr>
              <a:xfrm rot="5400000">
                <a:off x="3255075" y="6041453"/>
                <a:ext cx="1670" cy="58"/>
              </a:xfrm>
              <a:custGeom>
                <a:avLst/>
                <a:gdLst/>
                <a:ahLst/>
                <a:cxnLst/>
                <a:rect l="l" t="t" r="r" b="b"/>
                <a:pathLst>
                  <a:path w="29" h="1" extrusionOk="0">
                    <a:moveTo>
                      <a:pt x="1" y="0"/>
                    </a:move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4" name="Google Shape;14984;p35"/>
              <p:cNvSpPr/>
              <p:nvPr/>
            </p:nvSpPr>
            <p:spPr>
              <a:xfrm rot="5400000">
                <a:off x="4327737" y="5355139"/>
                <a:ext cx="44350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8" extrusionOk="0">
                    <a:moveTo>
                      <a:pt x="385" y="1"/>
                    </a:moveTo>
                    <a:cubicBezTo>
                      <a:pt x="307" y="1"/>
                      <a:pt x="238" y="28"/>
                      <a:pt x="168" y="74"/>
                    </a:cubicBezTo>
                    <a:cubicBezTo>
                      <a:pt x="14" y="200"/>
                      <a:pt x="0" y="424"/>
                      <a:pt x="126" y="578"/>
                    </a:cubicBezTo>
                    <a:cubicBezTo>
                      <a:pt x="182" y="648"/>
                      <a:pt x="266" y="690"/>
                      <a:pt x="364" y="704"/>
                    </a:cubicBezTo>
                    <a:cubicBezTo>
                      <a:pt x="381" y="707"/>
                      <a:pt x="397" y="708"/>
                      <a:pt x="413" y="708"/>
                    </a:cubicBezTo>
                    <a:cubicBezTo>
                      <a:pt x="491" y="708"/>
                      <a:pt x="560" y="681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70" y="200"/>
                      <a:pt x="630" y="18"/>
                      <a:pt x="434" y="4"/>
                    </a:cubicBezTo>
                    <a:cubicBezTo>
                      <a:pt x="417" y="2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5" name="Google Shape;14985;p35"/>
              <p:cNvSpPr/>
              <p:nvPr/>
            </p:nvSpPr>
            <p:spPr>
              <a:xfrm rot="5400000">
                <a:off x="3989888" y="533241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14"/>
                      <a:pt x="14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6" name="Google Shape;14986;p35"/>
              <p:cNvSpPr/>
              <p:nvPr/>
            </p:nvSpPr>
            <p:spPr>
              <a:xfrm rot="5400000">
                <a:off x="3994110" y="5466025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20"/>
                      <a:pt x="29" y="504"/>
                      <a:pt x="85" y="588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8" y="574"/>
                      <a:pt x="714" y="490"/>
                      <a:pt x="714" y="392"/>
                    </a:cubicBezTo>
                    <a:cubicBezTo>
                      <a:pt x="728" y="294"/>
                      <a:pt x="700" y="210"/>
                      <a:pt x="644" y="140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7" name="Google Shape;14987;p35"/>
              <p:cNvSpPr/>
              <p:nvPr/>
            </p:nvSpPr>
            <p:spPr>
              <a:xfrm rot="5400000">
                <a:off x="3919799" y="5572292"/>
                <a:ext cx="4360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04" extrusionOk="0">
                    <a:moveTo>
                      <a:pt x="348" y="0"/>
                    </a:moveTo>
                    <a:cubicBezTo>
                      <a:pt x="276" y="0"/>
                      <a:pt x="199" y="27"/>
                      <a:pt x="141" y="74"/>
                    </a:cubicBezTo>
                    <a:cubicBezTo>
                      <a:pt x="57" y="130"/>
                      <a:pt x="15" y="214"/>
                      <a:pt x="1" y="311"/>
                    </a:cubicBezTo>
                    <a:cubicBezTo>
                      <a:pt x="1" y="409"/>
                      <a:pt x="29" y="493"/>
                      <a:pt x="85" y="577"/>
                    </a:cubicBezTo>
                    <a:cubicBezTo>
                      <a:pt x="141" y="647"/>
                      <a:pt x="225" y="689"/>
                      <a:pt x="323" y="703"/>
                    </a:cubicBezTo>
                    <a:cubicBezTo>
                      <a:pt x="421" y="703"/>
                      <a:pt x="504" y="675"/>
                      <a:pt x="588" y="619"/>
                    </a:cubicBezTo>
                    <a:cubicBezTo>
                      <a:pt x="742" y="493"/>
                      <a:pt x="756" y="269"/>
                      <a:pt x="630" y="130"/>
                    </a:cubicBezTo>
                    <a:cubicBezTo>
                      <a:pt x="574" y="46"/>
                      <a:pt x="490" y="4"/>
                      <a:pt x="393" y="4"/>
                    </a:cubicBezTo>
                    <a:cubicBezTo>
                      <a:pt x="378" y="1"/>
                      <a:pt x="363" y="0"/>
                      <a:pt x="34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8" name="Google Shape;14988;p35"/>
              <p:cNvSpPr/>
              <p:nvPr/>
            </p:nvSpPr>
            <p:spPr>
              <a:xfrm rot="5400000">
                <a:off x="3773454" y="5840725"/>
                <a:ext cx="44408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69" y="85"/>
                    </a:cubicBezTo>
                    <a:lnTo>
                      <a:pt x="183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3" y="645"/>
                      <a:pt x="267" y="701"/>
                      <a:pt x="365" y="701"/>
                    </a:cubicBezTo>
                    <a:cubicBezTo>
                      <a:pt x="381" y="703"/>
                      <a:pt x="398" y="704"/>
                      <a:pt x="414" y="704"/>
                    </a:cubicBezTo>
                    <a:cubicBezTo>
                      <a:pt x="491" y="704"/>
                      <a:pt x="561" y="67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70" y="197"/>
                      <a:pt x="630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9" name="Google Shape;14989;p35"/>
              <p:cNvSpPr/>
              <p:nvPr/>
            </p:nvSpPr>
            <p:spPr>
              <a:xfrm rot="5400000">
                <a:off x="3285899" y="5910591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400" y="0"/>
                    </a:moveTo>
                    <a:cubicBezTo>
                      <a:pt x="319" y="0"/>
                      <a:pt x="241" y="29"/>
                      <a:pt x="183" y="88"/>
                    </a:cubicBezTo>
                    <a:cubicBezTo>
                      <a:pt x="29" y="199"/>
                      <a:pt x="1" y="423"/>
                      <a:pt x="127" y="577"/>
                    </a:cubicBezTo>
                    <a:cubicBezTo>
                      <a:pt x="197" y="647"/>
                      <a:pt x="281" y="703"/>
                      <a:pt x="379" y="703"/>
                    </a:cubicBezTo>
                    <a:cubicBezTo>
                      <a:pt x="393" y="706"/>
                      <a:pt x="408" y="707"/>
                      <a:pt x="423" y="707"/>
                    </a:cubicBezTo>
                    <a:cubicBezTo>
                      <a:pt x="495" y="707"/>
                      <a:pt x="572" y="680"/>
                      <a:pt x="630" y="633"/>
                    </a:cubicBezTo>
                    <a:cubicBezTo>
                      <a:pt x="700" y="563"/>
                      <a:pt x="756" y="479"/>
                      <a:pt x="770" y="395"/>
                    </a:cubicBezTo>
                    <a:cubicBezTo>
                      <a:pt x="770" y="297"/>
                      <a:pt x="742" y="199"/>
                      <a:pt x="686" y="130"/>
                    </a:cubicBezTo>
                    <a:cubicBezTo>
                      <a:pt x="630" y="60"/>
                      <a:pt x="533" y="4"/>
                      <a:pt x="449" y="4"/>
                    </a:cubicBezTo>
                    <a:cubicBezTo>
                      <a:pt x="432" y="1"/>
                      <a:pt x="416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0" name="Google Shape;14990;p35"/>
              <p:cNvSpPr/>
              <p:nvPr/>
            </p:nvSpPr>
            <p:spPr>
              <a:xfrm rot="5400000">
                <a:off x="3340120" y="5798247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39" y="707"/>
                      <a:pt x="356" y="708"/>
                      <a:pt x="373" y="708"/>
                    </a:cubicBezTo>
                    <a:cubicBezTo>
                      <a:pt x="453" y="708"/>
                      <a:pt x="531" y="681"/>
                      <a:pt x="589" y="634"/>
                    </a:cubicBezTo>
                    <a:cubicBezTo>
                      <a:pt x="742" y="508"/>
                      <a:pt x="770" y="284"/>
                      <a:pt x="645" y="130"/>
                    </a:cubicBezTo>
                    <a:cubicBezTo>
                      <a:pt x="575" y="60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1" name="Google Shape;14991;p35"/>
              <p:cNvSpPr/>
              <p:nvPr/>
            </p:nvSpPr>
            <p:spPr>
              <a:xfrm rot="5400000">
                <a:off x="3323721" y="5692950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7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2" name="Google Shape;14992;p35"/>
              <p:cNvSpPr/>
              <p:nvPr/>
            </p:nvSpPr>
            <p:spPr>
              <a:xfrm rot="5400000">
                <a:off x="3467816" y="5819270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49" y="0"/>
                    </a:moveTo>
                    <a:cubicBezTo>
                      <a:pt x="351" y="0"/>
                      <a:pt x="253" y="28"/>
                      <a:pt x="183" y="84"/>
                    </a:cubicBezTo>
                    <a:cubicBezTo>
                      <a:pt x="29" y="210"/>
                      <a:pt x="1" y="434"/>
                      <a:pt x="127" y="574"/>
                    </a:cubicBezTo>
                    <a:cubicBezTo>
                      <a:pt x="183" y="658"/>
                      <a:pt x="281" y="700"/>
                      <a:pt x="365" y="714"/>
                    </a:cubicBezTo>
                    <a:cubicBezTo>
                      <a:pt x="463" y="714"/>
                      <a:pt x="561" y="686"/>
                      <a:pt x="630" y="630"/>
                    </a:cubicBezTo>
                    <a:cubicBezTo>
                      <a:pt x="700" y="574"/>
                      <a:pt x="756" y="490"/>
                      <a:pt x="756" y="392"/>
                    </a:cubicBezTo>
                    <a:cubicBezTo>
                      <a:pt x="770" y="294"/>
                      <a:pt x="742" y="210"/>
                      <a:pt x="686" y="140"/>
                    </a:cubicBezTo>
                    <a:cubicBezTo>
                      <a:pt x="617" y="56"/>
                      <a:pt x="533" y="14"/>
                      <a:pt x="4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3" name="Google Shape;14993;p35"/>
              <p:cNvSpPr/>
              <p:nvPr/>
            </p:nvSpPr>
            <p:spPr>
              <a:xfrm rot="5400000">
                <a:off x="3576113" y="5759628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406" y="0"/>
                    </a:moveTo>
                    <a:cubicBezTo>
                      <a:pt x="308" y="0"/>
                      <a:pt x="210" y="28"/>
                      <a:pt x="140" y="84"/>
                    </a:cubicBezTo>
                    <a:cubicBezTo>
                      <a:pt x="70" y="140"/>
                      <a:pt x="14" y="224"/>
                      <a:pt x="14" y="322"/>
                    </a:cubicBezTo>
                    <a:cubicBezTo>
                      <a:pt x="0" y="406"/>
                      <a:pt x="28" y="504"/>
                      <a:pt x="84" y="574"/>
                    </a:cubicBezTo>
                    <a:cubicBezTo>
                      <a:pt x="154" y="644"/>
                      <a:pt x="238" y="700"/>
                      <a:pt x="336" y="700"/>
                    </a:cubicBezTo>
                    <a:cubicBezTo>
                      <a:pt x="350" y="702"/>
                      <a:pt x="365" y="703"/>
                      <a:pt x="380" y="703"/>
                    </a:cubicBezTo>
                    <a:cubicBezTo>
                      <a:pt x="453" y="703"/>
                      <a:pt x="530" y="676"/>
                      <a:pt x="588" y="630"/>
                    </a:cubicBezTo>
                    <a:cubicBezTo>
                      <a:pt x="658" y="574"/>
                      <a:pt x="714" y="490"/>
                      <a:pt x="728" y="392"/>
                    </a:cubicBezTo>
                    <a:cubicBezTo>
                      <a:pt x="728" y="294"/>
                      <a:pt x="700" y="210"/>
                      <a:pt x="644" y="126"/>
                    </a:cubicBezTo>
                    <a:cubicBezTo>
                      <a:pt x="588" y="56"/>
                      <a:pt x="490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4" name="Google Shape;14994;p35"/>
              <p:cNvSpPr/>
              <p:nvPr/>
            </p:nvSpPr>
            <p:spPr>
              <a:xfrm rot="5400000">
                <a:off x="3412558" y="606368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1" y="1"/>
                    </a:moveTo>
                    <a:cubicBezTo>
                      <a:pt x="293" y="1"/>
                      <a:pt x="224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18" y="4"/>
                      <a:pt x="420" y="4"/>
                    </a:cubicBezTo>
                    <a:cubicBezTo>
                      <a:pt x="403" y="2"/>
                      <a:pt x="387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5" name="Google Shape;14995;p35"/>
              <p:cNvSpPr/>
              <p:nvPr/>
            </p:nvSpPr>
            <p:spPr>
              <a:xfrm rot="5400000">
                <a:off x="3503560" y="6085716"/>
                <a:ext cx="45963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4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84" y="504"/>
                      <a:pt x="798" y="28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6" name="Google Shape;14996;p35"/>
              <p:cNvSpPr/>
              <p:nvPr/>
            </p:nvSpPr>
            <p:spPr>
              <a:xfrm rot="5400000">
                <a:off x="2824823" y="6170644"/>
                <a:ext cx="42737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8" extrusionOk="0">
                    <a:moveTo>
                      <a:pt x="349" y="1"/>
                    </a:moveTo>
                    <a:cubicBezTo>
                      <a:pt x="276" y="1"/>
                      <a:pt x="199" y="30"/>
                      <a:pt x="140" y="88"/>
                    </a:cubicBezTo>
                    <a:cubicBezTo>
                      <a:pt x="56" y="144"/>
                      <a:pt x="14" y="228"/>
                      <a:pt x="0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24" y="704"/>
                      <a:pt x="322" y="704"/>
                    </a:cubicBezTo>
                    <a:cubicBezTo>
                      <a:pt x="339" y="706"/>
                      <a:pt x="355" y="707"/>
                      <a:pt x="371" y="707"/>
                    </a:cubicBezTo>
                    <a:cubicBezTo>
                      <a:pt x="449" y="707"/>
                      <a:pt x="519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42" y="200"/>
                      <a:pt x="588" y="18"/>
                      <a:pt x="392" y="4"/>
                    </a:cubicBezTo>
                    <a:cubicBezTo>
                      <a:pt x="378" y="2"/>
                      <a:pt x="364" y="1"/>
                      <a:pt x="34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7" name="Google Shape;14997;p35"/>
              <p:cNvSpPr/>
              <p:nvPr/>
            </p:nvSpPr>
            <p:spPr>
              <a:xfrm rot="5400000">
                <a:off x="2895187" y="6271296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46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8" name="Google Shape;14998;p35"/>
              <p:cNvSpPr/>
              <p:nvPr/>
            </p:nvSpPr>
            <p:spPr>
              <a:xfrm rot="5400000">
                <a:off x="2789165" y="648797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28" y="225"/>
                      <a:pt x="14" y="323"/>
                    </a:cubicBezTo>
                    <a:cubicBezTo>
                      <a:pt x="0" y="407"/>
                      <a:pt x="28" y="505"/>
                      <a:pt x="98" y="575"/>
                    </a:cubicBezTo>
                    <a:cubicBezTo>
                      <a:pt x="154" y="645"/>
                      <a:pt x="238" y="701"/>
                      <a:pt x="336" y="701"/>
                    </a:cubicBezTo>
                    <a:cubicBezTo>
                      <a:pt x="351" y="703"/>
                      <a:pt x="365" y="704"/>
                      <a:pt x="380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72" y="561"/>
                      <a:pt x="714" y="477"/>
                      <a:pt x="728" y="393"/>
                    </a:cubicBezTo>
                    <a:cubicBezTo>
                      <a:pt x="728" y="295"/>
                      <a:pt x="700" y="197"/>
                      <a:pt x="644" y="127"/>
                    </a:cubicBezTo>
                    <a:cubicBezTo>
                      <a:pt x="588" y="57"/>
                      <a:pt x="490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9" name="Google Shape;14999;p35"/>
              <p:cNvSpPr/>
              <p:nvPr/>
            </p:nvSpPr>
            <p:spPr>
              <a:xfrm rot="5400000">
                <a:off x="2842320" y="6646198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06"/>
                      <a:pt x="29" y="504"/>
                      <a:pt x="85" y="574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742" y="504"/>
                      <a:pt x="770" y="280"/>
                      <a:pt x="645" y="126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0" name="Google Shape;15000;p35"/>
              <p:cNvSpPr/>
              <p:nvPr/>
            </p:nvSpPr>
            <p:spPr>
              <a:xfrm rot="5400000">
                <a:off x="2964919" y="6751860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0"/>
                    </a:moveTo>
                    <a:cubicBezTo>
                      <a:pt x="275" y="0"/>
                      <a:pt x="198" y="27"/>
                      <a:pt x="140" y="74"/>
                    </a:cubicBezTo>
                    <a:cubicBezTo>
                      <a:pt x="70" y="130"/>
                      <a:pt x="14" y="213"/>
                      <a:pt x="14" y="311"/>
                    </a:cubicBezTo>
                    <a:cubicBezTo>
                      <a:pt x="0" y="409"/>
                      <a:pt x="28" y="493"/>
                      <a:pt x="84" y="577"/>
                    </a:cubicBezTo>
                    <a:cubicBezTo>
                      <a:pt x="154" y="647"/>
                      <a:pt x="238" y="689"/>
                      <a:pt x="336" y="703"/>
                    </a:cubicBezTo>
                    <a:cubicBezTo>
                      <a:pt x="420" y="703"/>
                      <a:pt x="518" y="675"/>
                      <a:pt x="588" y="619"/>
                    </a:cubicBezTo>
                    <a:cubicBezTo>
                      <a:pt x="658" y="563"/>
                      <a:pt x="714" y="479"/>
                      <a:pt x="714" y="381"/>
                    </a:cubicBezTo>
                    <a:cubicBezTo>
                      <a:pt x="728" y="297"/>
                      <a:pt x="700" y="199"/>
                      <a:pt x="644" y="130"/>
                    </a:cubicBezTo>
                    <a:cubicBezTo>
                      <a:pt x="574" y="46"/>
                      <a:pt x="490" y="4"/>
                      <a:pt x="406" y="4"/>
                    </a:cubicBezTo>
                    <a:cubicBezTo>
                      <a:pt x="389" y="1"/>
                      <a:pt x="372" y="0"/>
                      <a:pt x="35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1" name="Google Shape;15001;p35"/>
              <p:cNvSpPr/>
              <p:nvPr/>
            </p:nvSpPr>
            <p:spPr>
              <a:xfrm rot="5400000">
                <a:off x="2913261" y="6506610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28"/>
                      <a:pt x="14" y="312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350" y="706"/>
                      <a:pt x="364" y="708"/>
                      <a:pt x="379" y="708"/>
                    </a:cubicBezTo>
                    <a:cubicBezTo>
                      <a:pt x="452" y="708"/>
                      <a:pt x="530" y="678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2" name="Google Shape;15002;p35"/>
              <p:cNvSpPr/>
              <p:nvPr/>
            </p:nvSpPr>
            <p:spPr>
              <a:xfrm rot="5400000">
                <a:off x="2899559" y="6080891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9" y="0"/>
                    </a:moveTo>
                    <a:cubicBezTo>
                      <a:pt x="281" y="0"/>
                      <a:pt x="211" y="29"/>
                      <a:pt x="141" y="88"/>
                    </a:cubicBezTo>
                    <a:cubicBezTo>
                      <a:pt x="71" y="144"/>
                      <a:pt x="29" y="228"/>
                      <a:pt x="15" y="326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5" y="648"/>
                      <a:pt x="239" y="704"/>
                      <a:pt x="337" y="704"/>
                    </a:cubicBezTo>
                    <a:cubicBezTo>
                      <a:pt x="354" y="706"/>
                      <a:pt x="370" y="707"/>
                      <a:pt x="386" y="707"/>
                    </a:cubicBezTo>
                    <a:cubicBezTo>
                      <a:pt x="464" y="707"/>
                      <a:pt x="533" y="680"/>
                      <a:pt x="603" y="634"/>
                    </a:cubicBezTo>
                    <a:cubicBezTo>
                      <a:pt x="757" y="508"/>
                      <a:pt x="771" y="284"/>
                      <a:pt x="645" y="130"/>
                    </a:cubicBezTo>
                    <a:cubicBezTo>
                      <a:pt x="589" y="60"/>
                      <a:pt x="505" y="18"/>
                      <a:pt x="407" y="4"/>
                    </a:cubicBezTo>
                    <a:cubicBezTo>
                      <a:pt x="390" y="2"/>
                      <a:pt x="374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3" name="Google Shape;15003;p35"/>
              <p:cNvSpPr/>
              <p:nvPr/>
            </p:nvSpPr>
            <p:spPr>
              <a:xfrm rot="5400000">
                <a:off x="3163411" y="6251396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35" y="0"/>
                    </a:moveTo>
                    <a:cubicBezTo>
                      <a:pt x="337" y="0"/>
                      <a:pt x="239" y="28"/>
                      <a:pt x="169" y="84"/>
                    </a:cubicBezTo>
                    <a:cubicBezTo>
                      <a:pt x="15" y="210"/>
                      <a:pt x="1" y="434"/>
                      <a:pt x="127" y="588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49" y="714"/>
                      <a:pt x="547" y="686"/>
                      <a:pt x="617" y="630"/>
                    </a:cubicBezTo>
                    <a:cubicBezTo>
                      <a:pt x="701" y="574"/>
                      <a:pt x="743" y="490"/>
                      <a:pt x="757" y="392"/>
                    </a:cubicBezTo>
                    <a:cubicBezTo>
                      <a:pt x="757" y="294"/>
                      <a:pt x="729" y="210"/>
                      <a:pt x="673" y="140"/>
                    </a:cubicBezTo>
                    <a:cubicBezTo>
                      <a:pt x="617" y="56"/>
                      <a:pt x="533" y="14"/>
                      <a:pt x="43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4" name="Google Shape;15004;p35"/>
              <p:cNvSpPr/>
              <p:nvPr/>
            </p:nvSpPr>
            <p:spPr>
              <a:xfrm rot="5400000">
                <a:off x="4412982" y="5267911"/>
                <a:ext cx="42737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56" y="130"/>
                      <a:pt x="14" y="214"/>
                      <a:pt x="0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40" y="648"/>
                      <a:pt x="224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14" y="480"/>
                      <a:pt x="728" y="396"/>
                    </a:cubicBezTo>
                    <a:cubicBezTo>
                      <a:pt x="742" y="186"/>
                      <a:pt x="602" y="18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5" name="Google Shape;15005;p35"/>
              <p:cNvSpPr/>
              <p:nvPr/>
            </p:nvSpPr>
            <p:spPr>
              <a:xfrm rot="5400000">
                <a:off x="3235695" y="5587261"/>
                <a:ext cx="44350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7" extrusionOk="0">
                    <a:moveTo>
                      <a:pt x="385" y="0"/>
                    </a:moveTo>
                    <a:cubicBezTo>
                      <a:pt x="307" y="0"/>
                      <a:pt x="238" y="27"/>
                      <a:pt x="168" y="74"/>
                    </a:cubicBezTo>
                    <a:cubicBezTo>
                      <a:pt x="14" y="200"/>
                      <a:pt x="0" y="423"/>
                      <a:pt x="126" y="577"/>
                    </a:cubicBezTo>
                    <a:cubicBezTo>
                      <a:pt x="182" y="647"/>
                      <a:pt x="266" y="689"/>
                      <a:pt x="364" y="703"/>
                    </a:cubicBezTo>
                    <a:cubicBezTo>
                      <a:pt x="381" y="706"/>
                      <a:pt x="397" y="707"/>
                      <a:pt x="413" y="707"/>
                    </a:cubicBezTo>
                    <a:cubicBezTo>
                      <a:pt x="491" y="707"/>
                      <a:pt x="560" y="680"/>
                      <a:pt x="630" y="633"/>
                    </a:cubicBezTo>
                    <a:cubicBezTo>
                      <a:pt x="700" y="563"/>
                      <a:pt x="742" y="479"/>
                      <a:pt x="756" y="395"/>
                    </a:cubicBezTo>
                    <a:cubicBezTo>
                      <a:pt x="770" y="297"/>
                      <a:pt x="742" y="200"/>
                      <a:pt x="672" y="130"/>
                    </a:cubicBezTo>
                    <a:cubicBezTo>
                      <a:pt x="616" y="60"/>
                      <a:pt x="532" y="4"/>
                      <a:pt x="434" y="4"/>
                    </a:cubicBezTo>
                    <a:cubicBezTo>
                      <a:pt x="417" y="1"/>
                      <a:pt x="401" y="0"/>
                      <a:pt x="38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6" name="Google Shape;15006;p35"/>
              <p:cNvSpPr/>
              <p:nvPr/>
            </p:nvSpPr>
            <p:spPr>
              <a:xfrm rot="5400000">
                <a:off x="3072871" y="6398816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407" y="0"/>
                    </a:moveTo>
                    <a:cubicBezTo>
                      <a:pt x="309" y="0"/>
                      <a:pt x="225" y="28"/>
                      <a:pt x="141" y="84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06"/>
                      <a:pt x="29" y="504"/>
                      <a:pt x="99" y="574"/>
                    </a:cubicBezTo>
                    <a:cubicBezTo>
                      <a:pt x="155" y="644"/>
                      <a:pt x="239" y="700"/>
                      <a:pt x="337" y="700"/>
                    </a:cubicBezTo>
                    <a:cubicBezTo>
                      <a:pt x="353" y="702"/>
                      <a:pt x="370" y="703"/>
                      <a:pt x="386" y="703"/>
                    </a:cubicBezTo>
                    <a:cubicBezTo>
                      <a:pt x="463" y="703"/>
                      <a:pt x="533" y="67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42" y="196"/>
                      <a:pt x="602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7" name="Google Shape;15007;p35"/>
              <p:cNvSpPr/>
              <p:nvPr/>
            </p:nvSpPr>
            <p:spPr>
              <a:xfrm rot="5400000">
                <a:off x="3216998" y="6356770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91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5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84" y="200"/>
                      <a:pt x="630" y="18"/>
                      <a:pt x="434" y="4"/>
                    </a:cubicBezTo>
                    <a:cubicBezTo>
                      <a:pt x="420" y="2"/>
                      <a:pt x="406" y="0"/>
                      <a:pt x="39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8" name="Google Shape;15008;p35"/>
              <p:cNvSpPr/>
              <p:nvPr/>
            </p:nvSpPr>
            <p:spPr>
              <a:xfrm rot="5400000">
                <a:off x="2842338" y="6315474"/>
                <a:ext cx="4435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4" extrusionOk="0">
                    <a:moveTo>
                      <a:pt x="406" y="0"/>
                    </a:moveTo>
                    <a:cubicBezTo>
                      <a:pt x="308" y="0"/>
                      <a:pt x="224" y="28"/>
                      <a:pt x="140" y="84"/>
                    </a:cubicBezTo>
                    <a:cubicBezTo>
                      <a:pt x="70" y="140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588" y="630"/>
                    </a:cubicBezTo>
                    <a:cubicBezTo>
                      <a:pt x="742" y="504"/>
                      <a:pt x="770" y="280"/>
                      <a:pt x="644" y="126"/>
                    </a:cubicBezTo>
                    <a:cubicBezTo>
                      <a:pt x="588" y="56"/>
                      <a:pt x="504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9" name="Google Shape;15009;p35"/>
              <p:cNvSpPr/>
              <p:nvPr/>
            </p:nvSpPr>
            <p:spPr>
              <a:xfrm rot="5400000">
                <a:off x="3194318" y="5978903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396" y="1"/>
                    </a:moveTo>
                    <a:cubicBezTo>
                      <a:pt x="311" y="1"/>
                      <a:pt x="229" y="39"/>
                      <a:pt x="169" y="88"/>
                    </a:cubicBezTo>
                    <a:cubicBezTo>
                      <a:pt x="15" y="199"/>
                      <a:pt x="1" y="423"/>
                      <a:pt x="127" y="577"/>
                    </a:cubicBezTo>
                    <a:cubicBezTo>
                      <a:pt x="183" y="647"/>
                      <a:pt x="267" y="703"/>
                      <a:pt x="365" y="703"/>
                    </a:cubicBezTo>
                    <a:cubicBezTo>
                      <a:pt x="379" y="706"/>
                      <a:pt x="394" y="707"/>
                      <a:pt x="409" y="707"/>
                    </a:cubicBezTo>
                    <a:cubicBezTo>
                      <a:pt x="481" y="707"/>
                      <a:pt x="558" y="680"/>
                      <a:pt x="616" y="633"/>
                    </a:cubicBezTo>
                    <a:cubicBezTo>
                      <a:pt x="686" y="577"/>
                      <a:pt x="742" y="479"/>
                      <a:pt x="756" y="395"/>
                    </a:cubicBezTo>
                    <a:cubicBezTo>
                      <a:pt x="770" y="199"/>
                      <a:pt x="630" y="18"/>
                      <a:pt x="435" y="4"/>
                    </a:cubicBezTo>
                    <a:cubicBezTo>
                      <a:pt x="422" y="2"/>
                      <a:pt x="409" y="1"/>
                      <a:pt x="39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0" name="Google Shape;15010;p35"/>
              <p:cNvSpPr/>
              <p:nvPr/>
            </p:nvSpPr>
            <p:spPr>
              <a:xfrm rot="5400000">
                <a:off x="3516862" y="5400408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1" name="Google Shape;15011;p35"/>
              <p:cNvSpPr/>
              <p:nvPr/>
            </p:nvSpPr>
            <p:spPr>
              <a:xfrm rot="5400000">
                <a:off x="3418327" y="5551096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0"/>
                    </a:moveTo>
                    <a:cubicBezTo>
                      <a:pt x="289" y="0"/>
                      <a:pt x="212" y="28"/>
                      <a:pt x="154" y="74"/>
                    </a:cubicBezTo>
                    <a:cubicBezTo>
                      <a:pt x="84" y="130"/>
                      <a:pt x="28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7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2" name="Google Shape;15012;p35"/>
              <p:cNvSpPr/>
              <p:nvPr/>
            </p:nvSpPr>
            <p:spPr>
              <a:xfrm rot="5400000">
                <a:off x="4101975" y="5529382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8" y="1"/>
                    </a:moveTo>
                    <a:cubicBezTo>
                      <a:pt x="277" y="1"/>
                      <a:pt x="199" y="30"/>
                      <a:pt x="141" y="88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40" y="706"/>
                      <a:pt x="356" y="707"/>
                      <a:pt x="373" y="707"/>
                    </a:cubicBezTo>
                    <a:cubicBezTo>
                      <a:pt x="454" y="707"/>
                      <a:pt x="531" y="680"/>
                      <a:pt x="589" y="634"/>
                    </a:cubicBezTo>
                    <a:cubicBezTo>
                      <a:pt x="743" y="508"/>
                      <a:pt x="771" y="284"/>
                      <a:pt x="645" y="130"/>
                    </a:cubicBezTo>
                    <a:cubicBezTo>
                      <a:pt x="575" y="60"/>
                      <a:pt x="491" y="18"/>
                      <a:pt x="407" y="4"/>
                    </a:cubicBezTo>
                    <a:cubicBezTo>
                      <a:pt x="390" y="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3" name="Google Shape;15013;p35"/>
              <p:cNvSpPr/>
              <p:nvPr/>
            </p:nvSpPr>
            <p:spPr>
              <a:xfrm rot="5400000">
                <a:off x="3939492" y="5749570"/>
                <a:ext cx="44408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83" y="85"/>
                    </a:cubicBezTo>
                    <a:cubicBezTo>
                      <a:pt x="29" y="211"/>
                      <a:pt x="1" y="435"/>
                      <a:pt x="127" y="574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63" y="714"/>
                      <a:pt x="547" y="686"/>
                      <a:pt x="631" y="630"/>
                    </a:cubicBezTo>
                    <a:cubicBezTo>
                      <a:pt x="701" y="574"/>
                      <a:pt x="743" y="491"/>
                      <a:pt x="757" y="393"/>
                    </a:cubicBezTo>
                    <a:cubicBezTo>
                      <a:pt x="771" y="295"/>
                      <a:pt x="743" y="211"/>
                      <a:pt x="673" y="141"/>
                    </a:cubicBezTo>
                    <a:cubicBezTo>
                      <a:pt x="617" y="57"/>
                      <a:pt x="533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4" name="Google Shape;15014;p35"/>
              <p:cNvSpPr/>
              <p:nvPr/>
            </p:nvSpPr>
            <p:spPr>
              <a:xfrm rot="5400000">
                <a:off x="3847241" y="5390709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7" y="1"/>
                    </a:moveTo>
                    <a:cubicBezTo>
                      <a:pt x="309" y="1"/>
                      <a:pt x="211" y="29"/>
                      <a:pt x="141" y="85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20"/>
                      <a:pt x="29" y="504"/>
                      <a:pt x="99" y="588"/>
                    </a:cubicBezTo>
                    <a:cubicBezTo>
                      <a:pt x="155" y="658"/>
                      <a:pt x="239" y="700"/>
                      <a:pt x="337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9" y="574"/>
                      <a:pt x="715" y="490"/>
                      <a:pt x="729" y="392"/>
                    </a:cubicBezTo>
                    <a:cubicBezTo>
                      <a:pt x="729" y="294"/>
                      <a:pt x="701" y="210"/>
                      <a:pt x="645" y="140"/>
                    </a:cubicBezTo>
                    <a:cubicBezTo>
                      <a:pt x="589" y="57"/>
                      <a:pt x="491" y="15"/>
                      <a:pt x="40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5" name="Google Shape;15015;p35"/>
              <p:cNvSpPr/>
              <p:nvPr/>
            </p:nvSpPr>
            <p:spPr>
              <a:xfrm rot="5400000">
                <a:off x="4175911" y="5592192"/>
                <a:ext cx="42795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7" extrusionOk="0">
                    <a:moveTo>
                      <a:pt x="359" y="1"/>
                    </a:moveTo>
                    <a:cubicBezTo>
                      <a:pt x="283" y="1"/>
                      <a:pt x="201" y="39"/>
                      <a:pt x="140" y="87"/>
                    </a:cubicBezTo>
                    <a:cubicBezTo>
                      <a:pt x="70" y="143"/>
                      <a:pt x="14" y="227"/>
                      <a:pt x="14" y="325"/>
                    </a:cubicBezTo>
                    <a:cubicBezTo>
                      <a:pt x="0" y="409"/>
                      <a:pt x="28" y="507"/>
                      <a:pt x="84" y="577"/>
                    </a:cubicBezTo>
                    <a:cubicBezTo>
                      <a:pt x="140" y="647"/>
                      <a:pt x="238" y="703"/>
                      <a:pt x="322" y="703"/>
                    </a:cubicBezTo>
                    <a:cubicBezTo>
                      <a:pt x="339" y="705"/>
                      <a:pt x="356" y="707"/>
                      <a:pt x="373" y="707"/>
                    </a:cubicBezTo>
                    <a:cubicBezTo>
                      <a:pt x="453" y="707"/>
                      <a:pt x="530" y="679"/>
                      <a:pt x="588" y="633"/>
                    </a:cubicBezTo>
                    <a:cubicBezTo>
                      <a:pt x="658" y="577"/>
                      <a:pt x="700" y="479"/>
                      <a:pt x="714" y="395"/>
                    </a:cubicBezTo>
                    <a:cubicBezTo>
                      <a:pt x="742" y="199"/>
                      <a:pt x="588" y="17"/>
                      <a:pt x="392" y="3"/>
                    </a:cubicBezTo>
                    <a:cubicBezTo>
                      <a:pt x="381" y="2"/>
                      <a:pt x="37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6" name="Google Shape;15016;p35"/>
              <p:cNvSpPr/>
              <p:nvPr/>
            </p:nvSpPr>
            <p:spPr>
              <a:xfrm rot="5400000">
                <a:off x="3554670" y="5887207"/>
                <a:ext cx="483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14" extrusionOk="0">
                    <a:moveTo>
                      <a:pt x="518" y="0"/>
                    </a:moveTo>
                    <a:cubicBezTo>
                      <a:pt x="420" y="0"/>
                      <a:pt x="322" y="28"/>
                      <a:pt x="252" y="84"/>
                    </a:cubicBezTo>
                    <a:cubicBezTo>
                      <a:pt x="0" y="280"/>
                      <a:pt x="126" y="686"/>
                      <a:pt x="448" y="714"/>
                    </a:cubicBezTo>
                    <a:cubicBezTo>
                      <a:pt x="532" y="714"/>
                      <a:pt x="630" y="686"/>
                      <a:pt x="700" y="630"/>
                    </a:cubicBezTo>
                    <a:cubicBezTo>
                      <a:pt x="784" y="574"/>
                      <a:pt x="826" y="490"/>
                      <a:pt x="840" y="392"/>
                    </a:cubicBezTo>
                    <a:cubicBezTo>
                      <a:pt x="840" y="294"/>
                      <a:pt x="812" y="210"/>
                      <a:pt x="756" y="140"/>
                    </a:cubicBezTo>
                    <a:cubicBezTo>
                      <a:pt x="700" y="56"/>
                      <a:pt x="602" y="14"/>
                      <a:pt x="51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7" name="Google Shape;15017;p35"/>
              <p:cNvSpPr/>
              <p:nvPr/>
            </p:nvSpPr>
            <p:spPr>
              <a:xfrm rot="5400000">
                <a:off x="3522929" y="6230632"/>
                <a:ext cx="44350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5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00" y="574"/>
                      <a:pt x="742" y="491"/>
                      <a:pt x="756" y="393"/>
                    </a:cubicBezTo>
                    <a:cubicBezTo>
                      <a:pt x="770" y="197"/>
                      <a:pt x="630" y="29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8" name="Google Shape;15018;p35"/>
              <p:cNvSpPr/>
              <p:nvPr/>
            </p:nvSpPr>
            <p:spPr>
              <a:xfrm rot="5400000">
                <a:off x="3756273" y="5973430"/>
                <a:ext cx="42795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14" y="225"/>
                      <a:pt x="14" y="323"/>
                    </a:cubicBezTo>
                    <a:cubicBezTo>
                      <a:pt x="0" y="407"/>
                      <a:pt x="28" y="505"/>
                      <a:pt x="84" y="575"/>
                    </a:cubicBezTo>
                    <a:cubicBezTo>
                      <a:pt x="140" y="645"/>
                      <a:pt x="238" y="701"/>
                      <a:pt x="322" y="701"/>
                    </a:cubicBezTo>
                    <a:cubicBezTo>
                      <a:pt x="339" y="703"/>
                      <a:pt x="356" y="704"/>
                      <a:pt x="373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58" y="575"/>
                      <a:pt x="714" y="477"/>
                      <a:pt x="714" y="393"/>
                    </a:cubicBezTo>
                    <a:cubicBezTo>
                      <a:pt x="742" y="197"/>
                      <a:pt x="588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9" name="Google Shape;15019;p35"/>
              <p:cNvSpPr/>
              <p:nvPr/>
            </p:nvSpPr>
            <p:spPr>
              <a:xfrm rot="5400000">
                <a:off x="3588769" y="5962867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49" y="0"/>
                    </a:moveTo>
                    <a:cubicBezTo>
                      <a:pt x="276" y="0"/>
                      <a:pt x="198" y="29"/>
                      <a:pt x="140" y="88"/>
                    </a:cubicBezTo>
                    <a:cubicBezTo>
                      <a:pt x="70" y="144"/>
                      <a:pt x="14" y="228"/>
                      <a:pt x="14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38" y="703"/>
                      <a:pt x="322" y="703"/>
                    </a:cubicBezTo>
                    <a:cubicBezTo>
                      <a:pt x="339" y="706"/>
                      <a:pt x="356" y="707"/>
                      <a:pt x="372" y="707"/>
                    </a:cubicBezTo>
                    <a:cubicBezTo>
                      <a:pt x="453" y="707"/>
                      <a:pt x="530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74" y="60"/>
                      <a:pt x="490" y="4"/>
                      <a:pt x="392" y="4"/>
                    </a:cubicBezTo>
                    <a:cubicBezTo>
                      <a:pt x="378" y="1"/>
                      <a:pt x="364" y="0"/>
                      <a:pt x="3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0" name="Google Shape;15020;p35"/>
              <p:cNvSpPr/>
              <p:nvPr/>
            </p:nvSpPr>
            <p:spPr>
              <a:xfrm rot="5400000">
                <a:off x="3973387" y="5863016"/>
                <a:ext cx="4676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08" extrusionOk="0">
                    <a:moveTo>
                      <a:pt x="399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4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84" y="508"/>
                      <a:pt x="812" y="284"/>
                      <a:pt x="686" y="130"/>
                    </a:cubicBezTo>
                    <a:cubicBezTo>
                      <a:pt x="616" y="60"/>
                      <a:pt x="532" y="18"/>
                      <a:pt x="448" y="4"/>
                    </a:cubicBezTo>
                    <a:cubicBezTo>
                      <a:pt x="432" y="2"/>
                      <a:pt x="415" y="0"/>
                      <a:pt x="39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1" name="Google Shape;15021;p35"/>
              <p:cNvSpPr/>
              <p:nvPr/>
            </p:nvSpPr>
            <p:spPr>
              <a:xfrm rot="5400000">
                <a:off x="4081540" y="5251849"/>
                <a:ext cx="49188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854" h="704" extrusionOk="0">
                    <a:moveTo>
                      <a:pt x="357" y="1"/>
                    </a:moveTo>
                    <a:cubicBezTo>
                      <a:pt x="280" y="1"/>
                      <a:pt x="212" y="28"/>
                      <a:pt x="154" y="74"/>
                    </a:cubicBezTo>
                    <a:cubicBezTo>
                      <a:pt x="70" y="130"/>
                      <a:pt x="28" y="228"/>
                      <a:pt x="14" y="312"/>
                    </a:cubicBezTo>
                    <a:cubicBezTo>
                      <a:pt x="0" y="508"/>
                      <a:pt x="140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854" y="424"/>
                      <a:pt x="728" y="18"/>
                      <a:pt x="406" y="4"/>
                    </a:cubicBezTo>
                    <a:cubicBezTo>
                      <a:pt x="389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2" name="Google Shape;15022;p35"/>
              <p:cNvSpPr/>
              <p:nvPr/>
            </p:nvSpPr>
            <p:spPr>
              <a:xfrm rot="5400000">
                <a:off x="3791124" y="5550981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72" y="1"/>
                    </a:moveTo>
                    <a:cubicBezTo>
                      <a:pt x="291" y="1"/>
                      <a:pt x="213" y="30"/>
                      <a:pt x="155" y="88"/>
                    </a:cubicBezTo>
                    <a:cubicBezTo>
                      <a:pt x="85" y="144"/>
                      <a:pt x="43" y="228"/>
                      <a:pt x="29" y="326"/>
                    </a:cubicBezTo>
                    <a:cubicBezTo>
                      <a:pt x="1" y="522"/>
                      <a:pt x="155" y="690"/>
                      <a:pt x="351" y="704"/>
                    </a:cubicBezTo>
                    <a:cubicBezTo>
                      <a:pt x="365" y="706"/>
                      <a:pt x="380" y="707"/>
                      <a:pt x="395" y="707"/>
                    </a:cubicBezTo>
                    <a:cubicBezTo>
                      <a:pt x="467" y="707"/>
                      <a:pt x="545" y="680"/>
                      <a:pt x="603" y="634"/>
                    </a:cubicBezTo>
                    <a:cubicBezTo>
                      <a:pt x="756" y="508"/>
                      <a:pt x="784" y="284"/>
                      <a:pt x="658" y="130"/>
                    </a:cubicBezTo>
                    <a:cubicBezTo>
                      <a:pt x="603" y="60"/>
                      <a:pt x="505" y="18"/>
                      <a:pt x="421" y="4"/>
                    </a:cubicBezTo>
                    <a:cubicBezTo>
                      <a:pt x="404" y="2"/>
                      <a:pt x="388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3" name="Google Shape;15023;p35"/>
              <p:cNvSpPr/>
              <p:nvPr/>
            </p:nvSpPr>
            <p:spPr>
              <a:xfrm rot="5400000">
                <a:off x="3141616" y="5753130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392" y="1"/>
                    </a:moveTo>
                    <a:cubicBezTo>
                      <a:pt x="294" y="1"/>
                      <a:pt x="210" y="29"/>
                      <a:pt x="140" y="85"/>
                    </a:cubicBezTo>
                    <a:cubicBezTo>
                      <a:pt x="56" y="141"/>
                      <a:pt x="14" y="225"/>
                      <a:pt x="0" y="322"/>
                    </a:cubicBezTo>
                    <a:cubicBezTo>
                      <a:pt x="0" y="420"/>
                      <a:pt x="28" y="504"/>
                      <a:pt x="84" y="588"/>
                    </a:cubicBezTo>
                    <a:cubicBezTo>
                      <a:pt x="140" y="658"/>
                      <a:pt x="224" y="700"/>
                      <a:pt x="322" y="714"/>
                    </a:cubicBezTo>
                    <a:cubicBezTo>
                      <a:pt x="420" y="714"/>
                      <a:pt x="504" y="686"/>
                      <a:pt x="588" y="630"/>
                    </a:cubicBezTo>
                    <a:cubicBezTo>
                      <a:pt x="742" y="504"/>
                      <a:pt x="756" y="280"/>
                      <a:pt x="630" y="141"/>
                    </a:cubicBezTo>
                    <a:cubicBezTo>
                      <a:pt x="574" y="57"/>
                      <a:pt x="490" y="15"/>
                      <a:pt x="39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4" name="Google Shape;15024;p35"/>
              <p:cNvSpPr/>
              <p:nvPr/>
            </p:nvSpPr>
            <p:spPr>
              <a:xfrm rot="5400000">
                <a:off x="4058155" y="5692944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1"/>
                    </a:moveTo>
                    <a:cubicBezTo>
                      <a:pt x="280" y="1"/>
                      <a:pt x="210" y="28"/>
                      <a:pt x="140" y="74"/>
                    </a:cubicBezTo>
                    <a:cubicBezTo>
                      <a:pt x="71" y="144"/>
                      <a:pt x="29" y="228"/>
                      <a:pt x="15" y="312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90"/>
                      <a:pt x="602" y="634"/>
                    </a:cubicBezTo>
                    <a:cubicBezTo>
                      <a:pt x="672" y="564"/>
                      <a:pt x="714" y="480"/>
                      <a:pt x="728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504" y="4"/>
                      <a:pt x="406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5" name="Google Shape;15025;p35"/>
              <p:cNvSpPr/>
              <p:nvPr/>
            </p:nvSpPr>
            <p:spPr>
              <a:xfrm rot="5400000">
                <a:off x="3055352" y="563936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1"/>
                    </a:moveTo>
                    <a:cubicBezTo>
                      <a:pt x="289" y="1"/>
                      <a:pt x="212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6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6" name="Google Shape;15026;p35"/>
              <p:cNvSpPr/>
              <p:nvPr/>
            </p:nvSpPr>
            <p:spPr>
              <a:xfrm rot="5400000">
                <a:off x="3054545" y="5757036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28" y="214"/>
                      <a:pt x="14" y="312"/>
                    </a:cubicBezTo>
                    <a:cubicBezTo>
                      <a:pt x="0" y="410"/>
                      <a:pt x="28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7" name="Google Shape;15027;p35"/>
              <p:cNvSpPr/>
              <p:nvPr/>
            </p:nvSpPr>
            <p:spPr>
              <a:xfrm rot="5400000">
                <a:off x="3151108" y="5626376"/>
                <a:ext cx="45156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7" extrusionOk="0">
                    <a:moveTo>
                      <a:pt x="400" y="0"/>
                    </a:moveTo>
                    <a:cubicBezTo>
                      <a:pt x="325" y="0"/>
                      <a:pt x="243" y="38"/>
                      <a:pt x="182" y="87"/>
                    </a:cubicBezTo>
                    <a:cubicBezTo>
                      <a:pt x="28" y="199"/>
                      <a:pt x="0" y="423"/>
                      <a:pt x="126" y="577"/>
                    </a:cubicBezTo>
                    <a:cubicBezTo>
                      <a:pt x="182" y="647"/>
                      <a:pt x="280" y="703"/>
                      <a:pt x="364" y="703"/>
                    </a:cubicBezTo>
                    <a:cubicBezTo>
                      <a:pt x="381" y="705"/>
                      <a:pt x="398" y="706"/>
                      <a:pt x="414" y="706"/>
                    </a:cubicBezTo>
                    <a:cubicBezTo>
                      <a:pt x="495" y="706"/>
                      <a:pt x="572" y="679"/>
                      <a:pt x="630" y="633"/>
                    </a:cubicBezTo>
                    <a:cubicBezTo>
                      <a:pt x="700" y="577"/>
                      <a:pt x="742" y="479"/>
                      <a:pt x="756" y="395"/>
                    </a:cubicBezTo>
                    <a:cubicBezTo>
                      <a:pt x="784" y="199"/>
                      <a:pt x="630" y="17"/>
                      <a:pt x="434" y="3"/>
                    </a:cubicBezTo>
                    <a:cubicBezTo>
                      <a:pt x="423" y="1"/>
                      <a:pt x="412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8" name="Google Shape;15028;p35"/>
              <p:cNvSpPr/>
              <p:nvPr/>
            </p:nvSpPr>
            <p:spPr>
              <a:xfrm rot="5400000">
                <a:off x="3160899" y="5707070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0"/>
                    </a:moveTo>
                    <a:cubicBezTo>
                      <a:pt x="280" y="0"/>
                      <a:pt x="210" y="28"/>
                      <a:pt x="140" y="74"/>
                    </a:cubicBezTo>
                    <a:cubicBezTo>
                      <a:pt x="70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672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504" y="4"/>
                      <a:pt x="406" y="4"/>
                    </a:cubicBezTo>
                    <a:cubicBezTo>
                      <a:pt x="390" y="2"/>
                      <a:pt x="373" y="0"/>
                      <a:pt x="35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9" name="Google Shape;15029;p35"/>
              <p:cNvSpPr/>
              <p:nvPr/>
            </p:nvSpPr>
            <p:spPr>
              <a:xfrm rot="5400000">
                <a:off x="3103676" y="56965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48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57" y="130"/>
                      <a:pt x="15" y="214"/>
                      <a:pt x="1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41" y="648"/>
                      <a:pt x="225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00" y="480"/>
                      <a:pt x="714" y="382"/>
                    </a:cubicBezTo>
                    <a:cubicBezTo>
                      <a:pt x="728" y="284"/>
                      <a:pt x="700" y="200"/>
                      <a:pt x="630" y="130"/>
                    </a:cubicBezTo>
                    <a:cubicBezTo>
                      <a:pt x="574" y="46"/>
                      <a:pt x="490" y="5"/>
                      <a:pt x="392" y="5"/>
                    </a:cubicBezTo>
                    <a:cubicBezTo>
                      <a:pt x="378" y="2"/>
                      <a:pt x="363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0" name="Google Shape;15030;p35"/>
              <p:cNvSpPr/>
              <p:nvPr/>
            </p:nvSpPr>
            <p:spPr>
              <a:xfrm rot="5400000">
                <a:off x="3039512" y="5703528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20" y="1"/>
                    </a:moveTo>
                    <a:cubicBezTo>
                      <a:pt x="322" y="1"/>
                      <a:pt x="238" y="29"/>
                      <a:pt x="168" y="85"/>
                    </a:cubicBezTo>
                    <a:lnTo>
                      <a:pt x="182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2" y="645"/>
                      <a:pt x="266" y="701"/>
                      <a:pt x="350" y="715"/>
                    </a:cubicBezTo>
                    <a:cubicBezTo>
                      <a:pt x="448" y="715"/>
                      <a:pt x="532" y="687"/>
                      <a:pt x="616" y="631"/>
                    </a:cubicBezTo>
                    <a:cubicBezTo>
                      <a:pt x="686" y="575"/>
                      <a:pt x="728" y="491"/>
                      <a:pt x="742" y="393"/>
                    </a:cubicBezTo>
                    <a:cubicBezTo>
                      <a:pt x="756" y="197"/>
                      <a:pt x="616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1" name="Google Shape;15031;p35"/>
              <p:cNvSpPr/>
              <p:nvPr/>
            </p:nvSpPr>
            <p:spPr>
              <a:xfrm rot="5400000">
                <a:off x="3114447" y="5601177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6" y="1"/>
                    </a:moveTo>
                    <a:cubicBezTo>
                      <a:pt x="308" y="1"/>
                      <a:pt x="224" y="29"/>
                      <a:pt x="140" y="85"/>
                    </a:cubicBezTo>
                    <a:cubicBezTo>
                      <a:pt x="70" y="141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28" y="294"/>
                      <a:pt x="700" y="211"/>
                      <a:pt x="644" y="141"/>
                    </a:cubicBezTo>
                    <a:cubicBezTo>
                      <a:pt x="588" y="57"/>
                      <a:pt x="504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032" name="Google Shape;15032;p35"/>
          <p:cNvSpPr txBox="1">
            <a:spLocks noGrp="1"/>
          </p:cNvSpPr>
          <p:nvPr>
            <p:ph type="subTitle" idx="1"/>
          </p:nvPr>
        </p:nvSpPr>
        <p:spPr>
          <a:xfrm>
            <a:off x="1483801" y="1560300"/>
            <a:ext cx="61764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33" name="Google Shape;15033;p35"/>
          <p:cNvSpPr txBox="1">
            <a:spLocks noGrp="1"/>
          </p:cNvSpPr>
          <p:nvPr>
            <p:ph type="subTitle" idx="2"/>
          </p:nvPr>
        </p:nvSpPr>
        <p:spPr>
          <a:xfrm>
            <a:off x="1535275" y="2064247"/>
            <a:ext cx="24675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034" name="Google Shape;15034;p35"/>
          <p:cNvSpPr txBox="1">
            <a:spLocks noGrp="1"/>
          </p:cNvSpPr>
          <p:nvPr>
            <p:ph type="subTitle" idx="3"/>
          </p:nvPr>
        </p:nvSpPr>
        <p:spPr>
          <a:xfrm>
            <a:off x="5135250" y="2064247"/>
            <a:ext cx="24675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035" name="Google Shape;15035;p35"/>
          <p:cNvSpPr txBox="1">
            <a:spLocks noGrp="1"/>
          </p:cNvSpPr>
          <p:nvPr>
            <p:ph type="subTitle" idx="4"/>
          </p:nvPr>
        </p:nvSpPr>
        <p:spPr>
          <a:xfrm>
            <a:off x="1483801" y="3133500"/>
            <a:ext cx="61764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36" name="Google Shape;15036;p35"/>
          <p:cNvSpPr txBox="1">
            <a:spLocks noGrp="1"/>
          </p:cNvSpPr>
          <p:nvPr>
            <p:ph type="subTitle" idx="5"/>
          </p:nvPr>
        </p:nvSpPr>
        <p:spPr>
          <a:xfrm>
            <a:off x="1535275" y="3637450"/>
            <a:ext cx="24675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037" name="Google Shape;15037;p35"/>
          <p:cNvSpPr txBox="1">
            <a:spLocks noGrp="1"/>
          </p:cNvSpPr>
          <p:nvPr>
            <p:ph type="subTitle" idx="6"/>
          </p:nvPr>
        </p:nvSpPr>
        <p:spPr>
          <a:xfrm>
            <a:off x="5135250" y="3637450"/>
            <a:ext cx="24675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5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3" name="Google Shape;5063;p22"/>
          <p:cNvSpPr txBox="1">
            <a:spLocks noGrp="1"/>
          </p:cNvSpPr>
          <p:nvPr>
            <p:ph type="subTitle" idx="1"/>
          </p:nvPr>
        </p:nvSpPr>
        <p:spPr>
          <a:xfrm>
            <a:off x="882639" y="1560310"/>
            <a:ext cx="20352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64" name="Google Shape;5064;p22"/>
          <p:cNvSpPr txBox="1">
            <a:spLocks noGrp="1"/>
          </p:cNvSpPr>
          <p:nvPr>
            <p:ph type="subTitle" idx="2"/>
          </p:nvPr>
        </p:nvSpPr>
        <p:spPr>
          <a:xfrm>
            <a:off x="882639" y="2064253"/>
            <a:ext cx="20352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65" name="Google Shape;5065;p22"/>
          <p:cNvSpPr txBox="1">
            <a:spLocks noGrp="1"/>
          </p:cNvSpPr>
          <p:nvPr>
            <p:ph type="subTitle" idx="3"/>
          </p:nvPr>
        </p:nvSpPr>
        <p:spPr>
          <a:xfrm>
            <a:off x="3555138" y="1560310"/>
            <a:ext cx="20352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66" name="Google Shape;5066;p22"/>
          <p:cNvSpPr txBox="1">
            <a:spLocks noGrp="1"/>
          </p:cNvSpPr>
          <p:nvPr>
            <p:ph type="subTitle" idx="4"/>
          </p:nvPr>
        </p:nvSpPr>
        <p:spPr>
          <a:xfrm>
            <a:off x="3555138" y="2064253"/>
            <a:ext cx="20352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67" name="Google Shape;5067;p22"/>
          <p:cNvSpPr txBox="1">
            <a:spLocks noGrp="1"/>
          </p:cNvSpPr>
          <p:nvPr>
            <p:ph type="subTitle" idx="5"/>
          </p:nvPr>
        </p:nvSpPr>
        <p:spPr>
          <a:xfrm>
            <a:off x="6226161" y="1560310"/>
            <a:ext cx="20352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68" name="Google Shape;5068;p22"/>
          <p:cNvSpPr txBox="1">
            <a:spLocks noGrp="1"/>
          </p:cNvSpPr>
          <p:nvPr>
            <p:ph type="subTitle" idx="6"/>
          </p:nvPr>
        </p:nvSpPr>
        <p:spPr>
          <a:xfrm>
            <a:off x="6226161" y="2064253"/>
            <a:ext cx="20352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69" name="Google Shape;5069;p22"/>
          <p:cNvSpPr txBox="1">
            <a:spLocks noGrp="1"/>
          </p:cNvSpPr>
          <p:nvPr>
            <p:ph type="subTitle" idx="7"/>
          </p:nvPr>
        </p:nvSpPr>
        <p:spPr>
          <a:xfrm>
            <a:off x="882639" y="3133501"/>
            <a:ext cx="20352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70" name="Google Shape;5070;p22"/>
          <p:cNvSpPr txBox="1">
            <a:spLocks noGrp="1"/>
          </p:cNvSpPr>
          <p:nvPr>
            <p:ph type="subTitle" idx="8"/>
          </p:nvPr>
        </p:nvSpPr>
        <p:spPr>
          <a:xfrm>
            <a:off x="882639" y="3637444"/>
            <a:ext cx="20352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71" name="Google Shape;5071;p22"/>
          <p:cNvSpPr txBox="1">
            <a:spLocks noGrp="1"/>
          </p:cNvSpPr>
          <p:nvPr>
            <p:ph type="subTitle" idx="9"/>
          </p:nvPr>
        </p:nvSpPr>
        <p:spPr>
          <a:xfrm>
            <a:off x="3555138" y="3133501"/>
            <a:ext cx="20352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72" name="Google Shape;5072;p22"/>
          <p:cNvSpPr txBox="1">
            <a:spLocks noGrp="1"/>
          </p:cNvSpPr>
          <p:nvPr>
            <p:ph type="subTitle" idx="13"/>
          </p:nvPr>
        </p:nvSpPr>
        <p:spPr>
          <a:xfrm>
            <a:off x="3555138" y="3637444"/>
            <a:ext cx="20352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73" name="Google Shape;5073;p22"/>
          <p:cNvSpPr txBox="1">
            <a:spLocks noGrp="1"/>
          </p:cNvSpPr>
          <p:nvPr>
            <p:ph type="subTitle" idx="14"/>
          </p:nvPr>
        </p:nvSpPr>
        <p:spPr>
          <a:xfrm>
            <a:off x="6226161" y="3133501"/>
            <a:ext cx="20352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74" name="Google Shape;5074;p22"/>
          <p:cNvSpPr txBox="1">
            <a:spLocks noGrp="1"/>
          </p:cNvSpPr>
          <p:nvPr>
            <p:ph type="subTitle" idx="15"/>
          </p:nvPr>
        </p:nvSpPr>
        <p:spPr>
          <a:xfrm>
            <a:off x="6226161" y="3637444"/>
            <a:ext cx="20352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75" name="Google Shape;5075;p2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5076" name="Google Shape;5076;p22"/>
          <p:cNvGrpSpPr/>
          <p:nvPr/>
        </p:nvGrpSpPr>
        <p:grpSpPr>
          <a:xfrm>
            <a:off x="-2123423" y="-1115167"/>
            <a:ext cx="4246826" cy="2619061"/>
            <a:chOff x="6892539" y="-978103"/>
            <a:chExt cx="4246826" cy="2619061"/>
          </a:xfrm>
        </p:grpSpPr>
        <p:grpSp>
          <p:nvGrpSpPr>
            <p:cNvPr id="5077" name="Google Shape;5077;p22"/>
            <p:cNvGrpSpPr/>
            <p:nvPr/>
          </p:nvGrpSpPr>
          <p:grpSpPr>
            <a:xfrm rot="-6142314">
              <a:off x="8718156" y="-407778"/>
              <a:ext cx="1870487" cy="1869804"/>
              <a:chOff x="1598020" y="4698049"/>
              <a:chExt cx="2206848" cy="2206042"/>
            </a:xfrm>
          </p:grpSpPr>
          <p:sp>
            <p:nvSpPr>
              <p:cNvPr id="5078" name="Google Shape;5078;p22"/>
              <p:cNvSpPr/>
              <p:nvPr/>
            </p:nvSpPr>
            <p:spPr>
              <a:xfrm rot="5400000">
                <a:off x="3275691" y="5501217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68" y="85"/>
                    </a:cubicBezTo>
                    <a:cubicBezTo>
                      <a:pt x="14" y="211"/>
                      <a:pt x="0" y="435"/>
                      <a:pt x="126" y="589"/>
                    </a:cubicBezTo>
                    <a:cubicBezTo>
                      <a:pt x="182" y="659"/>
                      <a:pt x="266" y="701"/>
                      <a:pt x="364" y="715"/>
                    </a:cubicBezTo>
                    <a:cubicBezTo>
                      <a:pt x="448" y="715"/>
                      <a:pt x="546" y="68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56" y="295"/>
                      <a:pt x="728" y="21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22"/>
              <p:cNvSpPr/>
              <p:nvPr/>
            </p:nvSpPr>
            <p:spPr>
              <a:xfrm rot="5400000">
                <a:off x="3275662" y="5465766"/>
                <a:ext cx="4521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15" extrusionOk="0">
                    <a:moveTo>
                      <a:pt x="420" y="1"/>
                    </a:moveTo>
                    <a:cubicBezTo>
                      <a:pt x="322" y="1"/>
                      <a:pt x="224" y="29"/>
                      <a:pt x="154" y="85"/>
                    </a:cubicBezTo>
                    <a:cubicBezTo>
                      <a:pt x="85" y="141"/>
                      <a:pt x="43" y="225"/>
                      <a:pt x="29" y="323"/>
                    </a:cubicBezTo>
                    <a:cubicBezTo>
                      <a:pt x="1" y="519"/>
                      <a:pt x="154" y="687"/>
                      <a:pt x="350" y="715"/>
                    </a:cubicBezTo>
                    <a:cubicBezTo>
                      <a:pt x="434" y="715"/>
                      <a:pt x="532" y="687"/>
                      <a:pt x="602" y="631"/>
                    </a:cubicBezTo>
                    <a:cubicBezTo>
                      <a:pt x="756" y="505"/>
                      <a:pt x="784" y="281"/>
                      <a:pt x="658" y="127"/>
                    </a:cubicBezTo>
                    <a:cubicBezTo>
                      <a:pt x="602" y="57"/>
                      <a:pt x="504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22"/>
              <p:cNvSpPr/>
              <p:nvPr/>
            </p:nvSpPr>
            <p:spPr>
              <a:xfrm rot="5400000">
                <a:off x="1598423" y="4697645"/>
                <a:ext cx="2206042" cy="2206848"/>
              </a:xfrm>
              <a:custGeom>
                <a:avLst/>
                <a:gdLst/>
                <a:ahLst/>
                <a:cxnLst/>
                <a:rect l="l" t="t" r="r" b="b"/>
                <a:pathLst>
                  <a:path w="38301" h="38315" extrusionOk="0">
                    <a:moveTo>
                      <a:pt x="994" y="1"/>
                    </a:moveTo>
                    <a:cubicBezTo>
                      <a:pt x="1" y="127"/>
                      <a:pt x="939" y="1778"/>
                      <a:pt x="939" y="2408"/>
                    </a:cubicBezTo>
                    <a:cubicBezTo>
                      <a:pt x="1162" y="3387"/>
                      <a:pt x="1246" y="4339"/>
                      <a:pt x="1624" y="5262"/>
                    </a:cubicBezTo>
                    <a:cubicBezTo>
                      <a:pt x="3150" y="6524"/>
                      <a:pt x="7437" y="8762"/>
                      <a:pt x="4122" y="8762"/>
                    </a:cubicBezTo>
                    <a:cubicBezTo>
                      <a:pt x="3759" y="8762"/>
                      <a:pt x="3304" y="8735"/>
                      <a:pt x="2744" y="8677"/>
                    </a:cubicBezTo>
                    <a:lnTo>
                      <a:pt x="2744" y="8677"/>
                    </a:lnTo>
                    <a:cubicBezTo>
                      <a:pt x="3289" y="11028"/>
                      <a:pt x="4423" y="13099"/>
                      <a:pt x="5346" y="15310"/>
                    </a:cubicBezTo>
                    <a:cubicBezTo>
                      <a:pt x="6326" y="17954"/>
                      <a:pt x="9488" y="18808"/>
                      <a:pt x="11867" y="19899"/>
                    </a:cubicBezTo>
                    <a:lnTo>
                      <a:pt x="11909" y="19899"/>
                    </a:lnTo>
                    <a:cubicBezTo>
                      <a:pt x="16819" y="21454"/>
                      <a:pt x="15832" y="22022"/>
                      <a:pt x="13568" y="22022"/>
                    </a:cubicBezTo>
                    <a:cubicBezTo>
                      <a:pt x="11979" y="22022"/>
                      <a:pt x="9761" y="21742"/>
                      <a:pt x="8509" y="21327"/>
                    </a:cubicBezTo>
                    <a:lnTo>
                      <a:pt x="8509" y="21327"/>
                    </a:lnTo>
                    <a:cubicBezTo>
                      <a:pt x="9656" y="23300"/>
                      <a:pt x="11210" y="25007"/>
                      <a:pt x="12651" y="26756"/>
                    </a:cubicBezTo>
                    <a:cubicBezTo>
                      <a:pt x="15128" y="28883"/>
                      <a:pt x="18990" y="28323"/>
                      <a:pt x="21900" y="29583"/>
                    </a:cubicBezTo>
                    <a:cubicBezTo>
                      <a:pt x="23426" y="30898"/>
                      <a:pt x="18934" y="31514"/>
                      <a:pt x="18150" y="31710"/>
                    </a:cubicBezTo>
                    <a:cubicBezTo>
                      <a:pt x="22838" y="35208"/>
                      <a:pt x="28253" y="37433"/>
                      <a:pt x="34047" y="38049"/>
                    </a:cubicBezTo>
                    <a:cubicBezTo>
                      <a:pt x="35362" y="38203"/>
                      <a:pt x="36607" y="38273"/>
                      <a:pt x="37895" y="38315"/>
                    </a:cubicBezTo>
                    <a:cubicBezTo>
                      <a:pt x="38300" y="38287"/>
                      <a:pt x="38259" y="37839"/>
                      <a:pt x="38063" y="37601"/>
                    </a:cubicBezTo>
                    <a:cubicBezTo>
                      <a:pt x="37671" y="36328"/>
                      <a:pt x="37083" y="35026"/>
                      <a:pt x="36495" y="33809"/>
                    </a:cubicBezTo>
                    <a:cubicBezTo>
                      <a:pt x="34354" y="28547"/>
                      <a:pt x="31010" y="23846"/>
                      <a:pt x="27288" y="19564"/>
                    </a:cubicBezTo>
                    <a:cubicBezTo>
                      <a:pt x="22838" y="13966"/>
                      <a:pt x="17213" y="9209"/>
                      <a:pt x="11210" y="5318"/>
                    </a:cubicBezTo>
                    <a:cubicBezTo>
                      <a:pt x="7949" y="3359"/>
                      <a:pt x="4745" y="911"/>
                      <a:pt x="9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22"/>
              <p:cNvSpPr/>
              <p:nvPr/>
            </p:nvSpPr>
            <p:spPr>
              <a:xfrm rot="5400000">
                <a:off x="2658275" y="5381155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22"/>
              <p:cNvSpPr/>
              <p:nvPr/>
            </p:nvSpPr>
            <p:spPr>
              <a:xfrm rot="5400000">
                <a:off x="2657468" y="5381961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1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22"/>
              <p:cNvSpPr/>
              <p:nvPr/>
            </p:nvSpPr>
            <p:spPr>
              <a:xfrm rot="5400000">
                <a:off x="2069110" y="5950967"/>
                <a:ext cx="58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5"/>
                    </a:moveTo>
                    <a:cubicBezTo>
                      <a:pt x="0" y="15"/>
                      <a:pt x="0" y="1"/>
                      <a:pt x="0" y="1"/>
                    </a:cubicBezTo>
                    <a:cubicBezTo>
                      <a:pt x="0" y="1"/>
                      <a:pt x="0" y="15"/>
                      <a:pt x="0" y="15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22"/>
              <p:cNvSpPr/>
              <p:nvPr/>
            </p:nvSpPr>
            <p:spPr>
              <a:xfrm rot="5400000">
                <a:off x="2812636" y="5081706"/>
                <a:ext cx="864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5" y="15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22"/>
              <p:cNvSpPr/>
              <p:nvPr/>
            </p:nvSpPr>
            <p:spPr>
              <a:xfrm rot="5400000">
                <a:off x="1889550" y="607125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22"/>
              <p:cNvSpPr/>
              <p:nvPr/>
            </p:nvSpPr>
            <p:spPr>
              <a:xfrm rot="5400000">
                <a:off x="1821861" y="62918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22"/>
              <p:cNvSpPr/>
              <p:nvPr/>
            </p:nvSpPr>
            <p:spPr>
              <a:xfrm rot="5400000">
                <a:off x="1927679" y="59643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22"/>
              <p:cNvSpPr/>
              <p:nvPr/>
            </p:nvSpPr>
            <p:spPr>
              <a:xfrm rot="5400000">
                <a:off x="1889569" y="617825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22"/>
              <p:cNvSpPr/>
              <p:nvPr/>
            </p:nvSpPr>
            <p:spPr>
              <a:xfrm rot="5400000">
                <a:off x="2171518" y="601225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22"/>
              <p:cNvSpPr/>
              <p:nvPr/>
            </p:nvSpPr>
            <p:spPr>
              <a:xfrm rot="5400000">
                <a:off x="1634671" y="673147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22"/>
              <p:cNvSpPr/>
              <p:nvPr/>
            </p:nvSpPr>
            <p:spPr>
              <a:xfrm rot="5400000">
                <a:off x="2303271" y="560282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" name="Google Shape;5092;p22"/>
              <p:cNvSpPr/>
              <p:nvPr/>
            </p:nvSpPr>
            <p:spPr>
              <a:xfrm rot="5400000">
                <a:off x="1889563" y="65509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" name="Google Shape;5093;p22"/>
              <p:cNvSpPr/>
              <p:nvPr/>
            </p:nvSpPr>
            <p:spPr>
              <a:xfrm rot="5400000">
                <a:off x="2333771" y="598683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22"/>
              <p:cNvSpPr/>
              <p:nvPr/>
            </p:nvSpPr>
            <p:spPr>
              <a:xfrm rot="5400000">
                <a:off x="2374693" y="56663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lnTo>
                      <a:pt x="15" y="322"/>
                    </a:lnTo>
                    <a:cubicBezTo>
                      <a:pt x="15" y="522"/>
                      <a:pt x="177" y="657"/>
                      <a:pt x="346" y="657"/>
                    </a:cubicBezTo>
                    <a:cubicBezTo>
                      <a:pt x="426" y="657"/>
                      <a:pt x="507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22"/>
              <p:cNvSpPr/>
              <p:nvPr/>
            </p:nvSpPr>
            <p:spPr>
              <a:xfrm rot="5400000">
                <a:off x="2437878" y="582082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22"/>
              <p:cNvSpPr/>
              <p:nvPr/>
            </p:nvSpPr>
            <p:spPr>
              <a:xfrm rot="5400000">
                <a:off x="2264165" y="592145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0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22"/>
              <p:cNvSpPr/>
              <p:nvPr/>
            </p:nvSpPr>
            <p:spPr>
              <a:xfrm rot="5400000">
                <a:off x="1965287" y="627492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22"/>
              <p:cNvSpPr/>
              <p:nvPr/>
            </p:nvSpPr>
            <p:spPr>
              <a:xfrm rot="5400000">
                <a:off x="2889539" y="507972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5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22"/>
              <p:cNvSpPr/>
              <p:nvPr/>
            </p:nvSpPr>
            <p:spPr>
              <a:xfrm rot="5400000">
                <a:off x="3424970" y="503420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22"/>
              <p:cNvSpPr/>
              <p:nvPr/>
            </p:nvSpPr>
            <p:spPr>
              <a:xfrm rot="5400000">
                <a:off x="2857418" y="525867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1" y="661"/>
                    </a:cubicBezTo>
                    <a:cubicBezTo>
                      <a:pt x="414" y="661"/>
                      <a:pt x="501" y="630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22"/>
              <p:cNvSpPr/>
              <p:nvPr/>
            </p:nvSpPr>
            <p:spPr>
              <a:xfrm rot="5400000">
                <a:off x="2735974" y="54209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22"/>
              <p:cNvSpPr/>
              <p:nvPr/>
            </p:nvSpPr>
            <p:spPr>
              <a:xfrm rot="5400000">
                <a:off x="2687304" y="557059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22"/>
              <p:cNvSpPr/>
              <p:nvPr/>
            </p:nvSpPr>
            <p:spPr>
              <a:xfrm rot="5400000">
                <a:off x="2574096" y="5650798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22"/>
              <p:cNvSpPr/>
              <p:nvPr/>
            </p:nvSpPr>
            <p:spPr>
              <a:xfrm rot="5400000">
                <a:off x="2477332" y="570799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22"/>
              <p:cNvSpPr/>
              <p:nvPr/>
            </p:nvSpPr>
            <p:spPr>
              <a:xfrm rot="5400000">
                <a:off x="2333770" y="54370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22"/>
              <p:cNvSpPr/>
              <p:nvPr/>
            </p:nvSpPr>
            <p:spPr>
              <a:xfrm rot="5400000">
                <a:off x="2222665" y="556696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22"/>
              <p:cNvSpPr/>
              <p:nvPr/>
            </p:nvSpPr>
            <p:spPr>
              <a:xfrm rot="5400000">
                <a:off x="2213795" y="57047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22"/>
              <p:cNvSpPr/>
              <p:nvPr/>
            </p:nvSpPr>
            <p:spPr>
              <a:xfrm rot="5400000">
                <a:off x="2152309" y="582462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22"/>
              <p:cNvSpPr/>
              <p:nvPr/>
            </p:nvSpPr>
            <p:spPr>
              <a:xfrm rot="5400000">
                <a:off x="2149487" y="5941895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6" y="1"/>
                    </a:moveTo>
                    <a:cubicBezTo>
                      <a:pt x="155" y="1"/>
                      <a:pt x="15" y="155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22"/>
              <p:cNvSpPr/>
              <p:nvPr/>
            </p:nvSpPr>
            <p:spPr>
              <a:xfrm rot="5400000">
                <a:off x="1938413" y="584973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22"/>
              <p:cNvSpPr/>
              <p:nvPr/>
            </p:nvSpPr>
            <p:spPr>
              <a:xfrm rot="5400000">
                <a:off x="1800734" y="60678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22"/>
              <p:cNvSpPr/>
              <p:nvPr/>
            </p:nvSpPr>
            <p:spPr>
              <a:xfrm rot="5400000">
                <a:off x="1710974" y="660423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22"/>
              <p:cNvSpPr/>
              <p:nvPr/>
            </p:nvSpPr>
            <p:spPr>
              <a:xfrm rot="5400000">
                <a:off x="2003158" y="608963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22"/>
              <p:cNvSpPr/>
              <p:nvPr/>
            </p:nvSpPr>
            <p:spPr>
              <a:xfrm rot="5400000">
                <a:off x="1738469" y="624719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22"/>
              <p:cNvSpPr/>
              <p:nvPr/>
            </p:nvSpPr>
            <p:spPr>
              <a:xfrm rot="5400000">
                <a:off x="1672967" y="650642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22"/>
              <p:cNvSpPr/>
              <p:nvPr/>
            </p:nvSpPr>
            <p:spPr>
              <a:xfrm rot="5400000">
                <a:off x="2912596" y="5439588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5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22"/>
              <p:cNvSpPr/>
              <p:nvPr/>
            </p:nvSpPr>
            <p:spPr>
              <a:xfrm rot="5400000">
                <a:off x="2171894" y="61786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22"/>
              <p:cNvSpPr/>
              <p:nvPr/>
            </p:nvSpPr>
            <p:spPr>
              <a:xfrm rot="5400000">
                <a:off x="3330041" y="5173027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22"/>
              <p:cNvSpPr/>
              <p:nvPr/>
            </p:nvSpPr>
            <p:spPr>
              <a:xfrm rot="5400000">
                <a:off x="3510397" y="49025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4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22"/>
              <p:cNvSpPr/>
              <p:nvPr/>
            </p:nvSpPr>
            <p:spPr>
              <a:xfrm rot="5400000">
                <a:off x="3663559" y="4821574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22"/>
              <p:cNvSpPr/>
              <p:nvPr/>
            </p:nvSpPr>
            <p:spPr>
              <a:xfrm rot="5400000">
                <a:off x="3603944" y="499084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22"/>
              <p:cNvSpPr/>
              <p:nvPr/>
            </p:nvSpPr>
            <p:spPr>
              <a:xfrm rot="5400000">
                <a:off x="2790861" y="528202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22"/>
              <p:cNvSpPr/>
              <p:nvPr/>
            </p:nvSpPr>
            <p:spPr>
              <a:xfrm rot="5400000">
                <a:off x="3005679" y="533746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22"/>
              <p:cNvSpPr/>
              <p:nvPr/>
            </p:nvSpPr>
            <p:spPr>
              <a:xfrm rot="5400000">
                <a:off x="1821862" y="64044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22"/>
              <p:cNvSpPr/>
              <p:nvPr/>
            </p:nvSpPr>
            <p:spPr>
              <a:xfrm rot="5400000">
                <a:off x="2938774" y="5182904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85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22"/>
              <p:cNvSpPr/>
              <p:nvPr/>
            </p:nvSpPr>
            <p:spPr>
              <a:xfrm rot="5400000">
                <a:off x="3117298" y="51961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22"/>
              <p:cNvSpPr/>
              <p:nvPr/>
            </p:nvSpPr>
            <p:spPr>
              <a:xfrm rot="5400000">
                <a:off x="3245596" y="506736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22"/>
              <p:cNvSpPr/>
              <p:nvPr/>
            </p:nvSpPr>
            <p:spPr>
              <a:xfrm rot="5400000">
                <a:off x="3087462" y="50092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22"/>
              <p:cNvSpPr/>
              <p:nvPr/>
            </p:nvSpPr>
            <p:spPr>
              <a:xfrm rot="5400000">
                <a:off x="2418839" y="55081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22"/>
              <p:cNvSpPr/>
              <p:nvPr/>
            </p:nvSpPr>
            <p:spPr>
              <a:xfrm rot="5400000">
                <a:off x="2303272" y="582969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22"/>
              <p:cNvSpPr/>
              <p:nvPr/>
            </p:nvSpPr>
            <p:spPr>
              <a:xfrm rot="5400000">
                <a:off x="2439465" y="534271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22"/>
              <p:cNvSpPr/>
              <p:nvPr/>
            </p:nvSpPr>
            <p:spPr>
              <a:xfrm rot="5400000">
                <a:off x="2066399" y="613420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3" name="Google Shape;5133;p22"/>
            <p:cNvGrpSpPr/>
            <p:nvPr/>
          </p:nvGrpSpPr>
          <p:grpSpPr>
            <a:xfrm rot="-7185196">
              <a:off x="9142403" y="-578511"/>
              <a:ext cx="1794900" cy="1506937"/>
              <a:chOff x="2759819" y="5185669"/>
              <a:chExt cx="2117802" cy="1778035"/>
            </a:xfrm>
          </p:grpSpPr>
          <p:sp>
            <p:nvSpPr>
              <p:cNvPr id="5134" name="Google Shape;5134;p22"/>
              <p:cNvSpPr/>
              <p:nvPr/>
            </p:nvSpPr>
            <p:spPr>
              <a:xfrm rot="5400000">
                <a:off x="3055899" y="5816678"/>
                <a:ext cx="45214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4" extrusionOk="0">
                    <a:moveTo>
                      <a:pt x="434" y="0"/>
                    </a:moveTo>
                    <a:cubicBezTo>
                      <a:pt x="350" y="0"/>
                      <a:pt x="253" y="28"/>
                      <a:pt x="183" y="84"/>
                    </a:cubicBezTo>
                    <a:cubicBezTo>
                      <a:pt x="29" y="196"/>
                      <a:pt x="1" y="420"/>
                      <a:pt x="127" y="574"/>
                    </a:cubicBezTo>
                    <a:cubicBezTo>
                      <a:pt x="183" y="644"/>
                      <a:pt x="266" y="700"/>
                      <a:pt x="364" y="700"/>
                    </a:cubicBezTo>
                    <a:cubicBezTo>
                      <a:pt x="381" y="702"/>
                      <a:pt x="398" y="703"/>
                      <a:pt x="414" y="703"/>
                    </a:cubicBezTo>
                    <a:cubicBezTo>
                      <a:pt x="491" y="703"/>
                      <a:pt x="561" y="676"/>
                      <a:pt x="630" y="630"/>
                    </a:cubicBezTo>
                    <a:cubicBezTo>
                      <a:pt x="700" y="574"/>
                      <a:pt x="742" y="476"/>
                      <a:pt x="756" y="392"/>
                    </a:cubicBezTo>
                    <a:cubicBezTo>
                      <a:pt x="784" y="196"/>
                      <a:pt x="630" y="14"/>
                      <a:pt x="43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22"/>
              <p:cNvSpPr/>
              <p:nvPr/>
            </p:nvSpPr>
            <p:spPr>
              <a:xfrm rot="5400000">
                <a:off x="2872278" y="5951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22"/>
              <p:cNvSpPr/>
              <p:nvPr/>
            </p:nvSpPr>
            <p:spPr>
              <a:xfrm rot="5400000">
                <a:off x="2929703" y="5015785"/>
                <a:ext cx="1778035" cy="2117802"/>
              </a:xfrm>
              <a:custGeom>
                <a:avLst/>
                <a:gdLst/>
                <a:ahLst/>
                <a:cxnLst/>
                <a:rect l="l" t="t" r="r" b="b"/>
                <a:pathLst>
                  <a:path w="30870" h="36769" extrusionOk="0">
                    <a:moveTo>
                      <a:pt x="24503" y="24251"/>
                    </a:moveTo>
                    <a:cubicBezTo>
                      <a:pt x="24545" y="24321"/>
                      <a:pt x="24601" y="24405"/>
                      <a:pt x="24643" y="24475"/>
                    </a:cubicBezTo>
                    <a:lnTo>
                      <a:pt x="24629" y="24475"/>
                    </a:lnTo>
                    <a:lnTo>
                      <a:pt x="24601" y="24433"/>
                    </a:lnTo>
                    <a:lnTo>
                      <a:pt x="24601" y="24447"/>
                    </a:lnTo>
                    <a:cubicBezTo>
                      <a:pt x="24559" y="24377"/>
                      <a:pt x="24531" y="24321"/>
                      <a:pt x="24503" y="24251"/>
                    </a:cubicBezTo>
                    <a:close/>
                    <a:moveTo>
                      <a:pt x="952" y="1"/>
                    </a:moveTo>
                    <a:cubicBezTo>
                      <a:pt x="379" y="113"/>
                      <a:pt x="589" y="882"/>
                      <a:pt x="505" y="1316"/>
                    </a:cubicBezTo>
                    <a:lnTo>
                      <a:pt x="505" y="1302"/>
                    </a:lnTo>
                    <a:cubicBezTo>
                      <a:pt x="211" y="4045"/>
                      <a:pt x="1" y="6872"/>
                      <a:pt x="85" y="9628"/>
                    </a:cubicBezTo>
                    <a:cubicBezTo>
                      <a:pt x="1176" y="10062"/>
                      <a:pt x="5234" y="11126"/>
                      <a:pt x="5444" y="12175"/>
                    </a:cubicBezTo>
                    <a:cubicBezTo>
                      <a:pt x="3863" y="12707"/>
                      <a:pt x="1974" y="12525"/>
                      <a:pt x="309" y="12945"/>
                    </a:cubicBezTo>
                    <a:cubicBezTo>
                      <a:pt x="589" y="15058"/>
                      <a:pt x="938" y="17185"/>
                      <a:pt x="1288" y="19298"/>
                    </a:cubicBezTo>
                    <a:cubicBezTo>
                      <a:pt x="1825" y="19200"/>
                      <a:pt x="3112" y="19150"/>
                      <a:pt x="4635" y="19150"/>
                    </a:cubicBezTo>
                    <a:cubicBezTo>
                      <a:pt x="9628" y="19150"/>
                      <a:pt x="17156" y="19686"/>
                      <a:pt x="9083" y="20823"/>
                    </a:cubicBezTo>
                    <a:lnTo>
                      <a:pt x="9152" y="20809"/>
                    </a:lnTo>
                    <a:lnTo>
                      <a:pt x="9152" y="20809"/>
                    </a:lnTo>
                    <a:cubicBezTo>
                      <a:pt x="6802" y="21243"/>
                      <a:pt x="4479" y="21816"/>
                      <a:pt x="2142" y="22306"/>
                    </a:cubicBezTo>
                    <a:cubicBezTo>
                      <a:pt x="2660" y="23524"/>
                      <a:pt x="3009" y="24853"/>
                      <a:pt x="3667" y="26014"/>
                    </a:cubicBezTo>
                    <a:cubicBezTo>
                      <a:pt x="4745" y="28519"/>
                      <a:pt x="6872" y="31136"/>
                      <a:pt x="9138" y="32703"/>
                    </a:cubicBezTo>
                    <a:cubicBezTo>
                      <a:pt x="11056" y="32004"/>
                      <a:pt x="12987" y="31234"/>
                      <a:pt x="15002" y="30912"/>
                    </a:cubicBezTo>
                    <a:lnTo>
                      <a:pt x="14988" y="30912"/>
                    </a:lnTo>
                    <a:cubicBezTo>
                      <a:pt x="15789" y="30776"/>
                      <a:pt x="16361" y="30715"/>
                      <a:pt x="16746" y="30715"/>
                    </a:cubicBezTo>
                    <a:cubicBezTo>
                      <a:pt x="19399" y="30715"/>
                      <a:pt x="13161" y="33593"/>
                      <a:pt x="11853" y="34326"/>
                    </a:cubicBezTo>
                    <a:cubicBezTo>
                      <a:pt x="15119" y="35833"/>
                      <a:pt x="18734" y="36769"/>
                      <a:pt x="22328" y="36769"/>
                    </a:cubicBezTo>
                    <a:cubicBezTo>
                      <a:pt x="23508" y="36769"/>
                      <a:pt x="24685" y="36668"/>
                      <a:pt x="25846" y="36453"/>
                    </a:cubicBezTo>
                    <a:lnTo>
                      <a:pt x="25818" y="36453"/>
                    </a:lnTo>
                    <a:cubicBezTo>
                      <a:pt x="26448" y="36258"/>
                      <a:pt x="27148" y="36328"/>
                      <a:pt x="27708" y="35936"/>
                    </a:cubicBezTo>
                    <a:cubicBezTo>
                      <a:pt x="28337" y="35936"/>
                      <a:pt x="30324" y="35180"/>
                      <a:pt x="30520" y="34480"/>
                    </a:cubicBezTo>
                    <a:cubicBezTo>
                      <a:pt x="30870" y="33431"/>
                      <a:pt x="29373" y="31416"/>
                      <a:pt x="28967" y="30338"/>
                    </a:cubicBezTo>
                    <a:cubicBezTo>
                      <a:pt x="27917" y="28351"/>
                      <a:pt x="26672" y="26462"/>
                      <a:pt x="25525" y="24531"/>
                    </a:cubicBezTo>
                    <a:cubicBezTo>
                      <a:pt x="23887" y="21984"/>
                      <a:pt x="22530" y="19312"/>
                      <a:pt x="20641" y="16961"/>
                    </a:cubicBezTo>
                    <a:cubicBezTo>
                      <a:pt x="18696" y="14512"/>
                      <a:pt x="16695" y="12091"/>
                      <a:pt x="14652" y="9726"/>
                    </a:cubicBezTo>
                    <a:lnTo>
                      <a:pt x="14624" y="9712"/>
                    </a:lnTo>
                    <a:cubicBezTo>
                      <a:pt x="10664" y="5906"/>
                      <a:pt x="6410" y="1372"/>
                      <a:pt x="9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22"/>
              <p:cNvSpPr/>
              <p:nvPr/>
            </p:nvSpPr>
            <p:spPr>
              <a:xfrm rot="5400000">
                <a:off x="3255075" y="6041453"/>
                <a:ext cx="1670" cy="58"/>
              </a:xfrm>
              <a:custGeom>
                <a:avLst/>
                <a:gdLst/>
                <a:ahLst/>
                <a:cxnLst/>
                <a:rect l="l" t="t" r="r" b="b"/>
                <a:pathLst>
                  <a:path w="29" h="1" extrusionOk="0">
                    <a:moveTo>
                      <a:pt x="1" y="0"/>
                    </a:move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22"/>
              <p:cNvSpPr/>
              <p:nvPr/>
            </p:nvSpPr>
            <p:spPr>
              <a:xfrm rot="5400000">
                <a:off x="4327737" y="5355139"/>
                <a:ext cx="44350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8" extrusionOk="0">
                    <a:moveTo>
                      <a:pt x="385" y="1"/>
                    </a:moveTo>
                    <a:cubicBezTo>
                      <a:pt x="307" y="1"/>
                      <a:pt x="238" y="28"/>
                      <a:pt x="168" y="74"/>
                    </a:cubicBezTo>
                    <a:cubicBezTo>
                      <a:pt x="14" y="200"/>
                      <a:pt x="0" y="424"/>
                      <a:pt x="126" y="578"/>
                    </a:cubicBezTo>
                    <a:cubicBezTo>
                      <a:pt x="182" y="648"/>
                      <a:pt x="266" y="690"/>
                      <a:pt x="364" y="704"/>
                    </a:cubicBezTo>
                    <a:cubicBezTo>
                      <a:pt x="381" y="707"/>
                      <a:pt x="397" y="708"/>
                      <a:pt x="413" y="708"/>
                    </a:cubicBezTo>
                    <a:cubicBezTo>
                      <a:pt x="491" y="708"/>
                      <a:pt x="560" y="681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70" y="200"/>
                      <a:pt x="630" y="18"/>
                      <a:pt x="434" y="4"/>
                    </a:cubicBezTo>
                    <a:cubicBezTo>
                      <a:pt x="417" y="2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22"/>
              <p:cNvSpPr/>
              <p:nvPr/>
            </p:nvSpPr>
            <p:spPr>
              <a:xfrm rot="5400000">
                <a:off x="3989888" y="533241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14"/>
                      <a:pt x="14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22"/>
              <p:cNvSpPr/>
              <p:nvPr/>
            </p:nvSpPr>
            <p:spPr>
              <a:xfrm rot="5400000">
                <a:off x="3994110" y="5466025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20"/>
                      <a:pt x="29" y="504"/>
                      <a:pt x="85" y="588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8" y="574"/>
                      <a:pt x="714" y="490"/>
                      <a:pt x="714" y="392"/>
                    </a:cubicBezTo>
                    <a:cubicBezTo>
                      <a:pt x="728" y="294"/>
                      <a:pt x="700" y="210"/>
                      <a:pt x="644" y="140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22"/>
              <p:cNvSpPr/>
              <p:nvPr/>
            </p:nvSpPr>
            <p:spPr>
              <a:xfrm rot="5400000">
                <a:off x="3919799" y="5572292"/>
                <a:ext cx="4360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04" extrusionOk="0">
                    <a:moveTo>
                      <a:pt x="348" y="0"/>
                    </a:moveTo>
                    <a:cubicBezTo>
                      <a:pt x="276" y="0"/>
                      <a:pt x="199" y="27"/>
                      <a:pt x="141" y="74"/>
                    </a:cubicBezTo>
                    <a:cubicBezTo>
                      <a:pt x="57" y="130"/>
                      <a:pt x="15" y="214"/>
                      <a:pt x="1" y="311"/>
                    </a:cubicBezTo>
                    <a:cubicBezTo>
                      <a:pt x="1" y="409"/>
                      <a:pt x="29" y="493"/>
                      <a:pt x="85" y="577"/>
                    </a:cubicBezTo>
                    <a:cubicBezTo>
                      <a:pt x="141" y="647"/>
                      <a:pt x="225" y="689"/>
                      <a:pt x="323" y="703"/>
                    </a:cubicBezTo>
                    <a:cubicBezTo>
                      <a:pt x="421" y="703"/>
                      <a:pt x="504" y="675"/>
                      <a:pt x="588" y="619"/>
                    </a:cubicBezTo>
                    <a:cubicBezTo>
                      <a:pt x="742" y="493"/>
                      <a:pt x="756" y="269"/>
                      <a:pt x="630" y="130"/>
                    </a:cubicBezTo>
                    <a:cubicBezTo>
                      <a:pt x="574" y="46"/>
                      <a:pt x="490" y="4"/>
                      <a:pt x="393" y="4"/>
                    </a:cubicBezTo>
                    <a:cubicBezTo>
                      <a:pt x="378" y="1"/>
                      <a:pt x="363" y="0"/>
                      <a:pt x="34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22"/>
              <p:cNvSpPr/>
              <p:nvPr/>
            </p:nvSpPr>
            <p:spPr>
              <a:xfrm rot="5400000">
                <a:off x="3773454" y="5840725"/>
                <a:ext cx="44408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69" y="85"/>
                    </a:cubicBezTo>
                    <a:lnTo>
                      <a:pt x="183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3" y="645"/>
                      <a:pt x="267" y="701"/>
                      <a:pt x="365" y="701"/>
                    </a:cubicBezTo>
                    <a:cubicBezTo>
                      <a:pt x="381" y="703"/>
                      <a:pt x="398" y="704"/>
                      <a:pt x="414" y="704"/>
                    </a:cubicBezTo>
                    <a:cubicBezTo>
                      <a:pt x="491" y="704"/>
                      <a:pt x="561" y="67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70" y="197"/>
                      <a:pt x="630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22"/>
              <p:cNvSpPr/>
              <p:nvPr/>
            </p:nvSpPr>
            <p:spPr>
              <a:xfrm rot="5400000">
                <a:off x="3285899" y="5910591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400" y="0"/>
                    </a:moveTo>
                    <a:cubicBezTo>
                      <a:pt x="319" y="0"/>
                      <a:pt x="241" y="29"/>
                      <a:pt x="183" y="88"/>
                    </a:cubicBezTo>
                    <a:cubicBezTo>
                      <a:pt x="29" y="199"/>
                      <a:pt x="1" y="423"/>
                      <a:pt x="127" y="577"/>
                    </a:cubicBezTo>
                    <a:cubicBezTo>
                      <a:pt x="197" y="647"/>
                      <a:pt x="281" y="703"/>
                      <a:pt x="379" y="703"/>
                    </a:cubicBezTo>
                    <a:cubicBezTo>
                      <a:pt x="393" y="706"/>
                      <a:pt x="408" y="707"/>
                      <a:pt x="423" y="707"/>
                    </a:cubicBezTo>
                    <a:cubicBezTo>
                      <a:pt x="495" y="707"/>
                      <a:pt x="572" y="680"/>
                      <a:pt x="630" y="633"/>
                    </a:cubicBezTo>
                    <a:cubicBezTo>
                      <a:pt x="700" y="563"/>
                      <a:pt x="756" y="479"/>
                      <a:pt x="770" y="395"/>
                    </a:cubicBezTo>
                    <a:cubicBezTo>
                      <a:pt x="770" y="297"/>
                      <a:pt x="742" y="199"/>
                      <a:pt x="686" y="130"/>
                    </a:cubicBezTo>
                    <a:cubicBezTo>
                      <a:pt x="630" y="60"/>
                      <a:pt x="533" y="4"/>
                      <a:pt x="449" y="4"/>
                    </a:cubicBezTo>
                    <a:cubicBezTo>
                      <a:pt x="432" y="1"/>
                      <a:pt x="416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22"/>
              <p:cNvSpPr/>
              <p:nvPr/>
            </p:nvSpPr>
            <p:spPr>
              <a:xfrm rot="5400000">
                <a:off x="3340120" y="5798247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39" y="707"/>
                      <a:pt x="356" y="708"/>
                      <a:pt x="373" y="708"/>
                    </a:cubicBezTo>
                    <a:cubicBezTo>
                      <a:pt x="453" y="708"/>
                      <a:pt x="531" y="681"/>
                      <a:pt x="589" y="634"/>
                    </a:cubicBezTo>
                    <a:cubicBezTo>
                      <a:pt x="742" y="508"/>
                      <a:pt x="770" y="284"/>
                      <a:pt x="645" y="130"/>
                    </a:cubicBezTo>
                    <a:cubicBezTo>
                      <a:pt x="575" y="60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22"/>
              <p:cNvSpPr/>
              <p:nvPr/>
            </p:nvSpPr>
            <p:spPr>
              <a:xfrm rot="5400000">
                <a:off x="3323721" y="5692950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7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22"/>
              <p:cNvSpPr/>
              <p:nvPr/>
            </p:nvSpPr>
            <p:spPr>
              <a:xfrm rot="5400000">
                <a:off x="3467816" y="5819270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49" y="0"/>
                    </a:moveTo>
                    <a:cubicBezTo>
                      <a:pt x="351" y="0"/>
                      <a:pt x="253" y="28"/>
                      <a:pt x="183" y="84"/>
                    </a:cubicBezTo>
                    <a:cubicBezTo>
                      <a:pt x="29" y="210"/>
                      <a:pt x="1" y="434"/>
                      <a:pt x="127" y="574"/>
                    </a:cubicBezTo>
                    <a:cubicBezTo>
                      <a:pt x="183" y="658"/>
                      <a:pt x="281" y="700"/>
                      <a:pt x="365" y="714"/>
                    </a:cubicBezTo>
                    <a:cubicBezTo>
                      <a:pt x="463" y="714"/>
                      <a:pt x="561" y="686"/>
                      <a:pt x="630" y="630"/>
                    </a:cubicBezTo>
                    <a:cubicBezTo>
                      <a:pt x="700" y="574"/>
                      <a:pt x="756" y="490"/>
                      <a:pt x="756" y="392"/>
                    </a:cubicBezTo>
                    <a:cubicBezTo>
                      <a:pt x="770" y="294"/>
                      <a:pt x="742" y="210"/>
                      <a:pt x="686" y="140"/>
                    </a:cubicBezTo>
                    <a:cubicBezTo>
                      <a:pt x="617" y="56"/>
                      <a:pt x="533" y="14"/>
                      <a:pt x="4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22"/>
              <p:cNvSpPr/>
              <p:nvPr/>
            </p:nvSpPr>
            <p:spPr>
              <a:xfrm rot="5400000">
                <a:off x="3576113" y="5759628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406" y="0"/>
                    </a:moveTo>
                    <a:cubicBezTo>
                      <a:pt x="308" y="0"/>
                      <a:pt x="210" y="28"/>
                      <a:pt x="140" y="84"/>
                    </a:cubicBezTo>
                    <a:cubicBezTo>
                      <a:pt x="70" y="140"/>
                      <a:pt x="14" y="224"/>
                      <a:pt x="14" y="322"/>
                    </a:cubicBezTo>
                    <a:cubicBezTo>
                      <a:pt x="0" y="406"/>
                      <a:pt x="28" y="504"/>
                      <a:pt x="84" y="574"/>
                    </a:cubicBezTo>
                    <a:cubicBezTo>
                      <a:pt x="154" y="644"/>
                      <a:pt x="238" y="700"/>
                      <a:pt x="336" y="700"/>
                    </a:cubicBezTo>
                    <a:cubicBezTo>
                      <a:pt x="350" y="702"/>
                      <a:pt x="365" y="703"/>
                      <a:pt x="380" y="703"/>
                    </a:cubicBezTo>
                    <a:cubicBezTo>
                      <a:pt x="453" y="703"/>
                      <a:pt x="530" y="676"/>
                      <a:pt x="588" y="630"/>
                    </a:cubicBezTo>
                    <a:cubicBezTo>
                      <a:pt x="658" y="574"/>
                      <a:pt x="714" y="490"/>
                      <a:pt x="728" y="392"/>
                    </a:cubicBezTo>
                    <a:cubicBezTo>
                      <a:pt x="728" y="294"/>
                      <a:pt x="700" y="210"/>
                      <a:pt x="644" y="126"/>
                    </a:cubicBezTo>
                    <a:cubicBezTo>
                      <a:pt x="588" y="56"/>
                      <a:pt x="490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22"/>
              <p:cNvSpPr/>
              <p:nvPr/>
            </p:nvSpPr>
            <p:spPr>
              <a:xfrm rot="5400000">
                <a:off x="3412558" y="606368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1" y="1"/>
                    </a:moveTo>
                    <a:cubicBezTo>
                      <a:pt x="293" y="1"/>
                      <a:pt x="224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18" y="4"/>
                      <a:pt x="420" y="4"/>
                    </a:cubicBezTo>
                    <a:cubicBezTo>
                      <a:pt x="403" y="2"/>
                      <a:pt x="387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22"/>
              <p:cNvSpPr/>
              <p:nvPr/>
            </p:nvSpPr>
            <p:spPr>
              <a:xfrm rot="5400000">
                <a:off x="3503560" y="6085716"/>
                <a:ext cx="45963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4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84" y="504"/>
                      <a:pt x="798" y="28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22"/>
              <p:cNvSpPr/>
              <p:nvPr/>
            </p:nvSpPr>
            <p:spPr>
              <a:xfrm rot="5400000">
                <a:off x="2824823" y="6170644"/>
                <a:ext cx="42737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8" extrusionOk="0">
                    <a:moveTo>
                      <a:pt x="349" y="1"/>
                    </a:moveTo>
                    <a:cubicBezTo>
                      <a:pt x="276" y="1"/>
                      <a:pt x="199" y="30"/>
                      <a:pt x="140" y="88"/>
                    </a:cubicBezTo>
                    <a:cubicBezTo>
                      <a:pt x="56" y="144"/>
                      <a:pt x="14" y="228"/>
                      <a:pt x="0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24" y="704"/>
                      <a:pt x="322" y="704"/>
                    </a:cubicBezTo>
                    <a:cubicBezTo>
                      <a:pt x="339" y="706"/>
                      <a:pt x="355" y="707"/>
                      <a:pt x="371" y="707"/>
                    </a:cubicBezTo>
                    <a:cubicBezTo>
                      <a:pt x="449" y="707"/>
                      <a:pt x="519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42" y="200"/>
                      <a:pt x="588" y="18"/>
                      <a:pt x="392" y="4"/>
                    </a:cubicBezTo>
                    <a:cubicBezTo>
                      <a:pt x="378" y="2"/>
                      <a:pt x="364" y="1"/>
                      <a:pt x="34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22"/>
              <p:cNvSpPr/>
              <p:nvPr/>
            </p:nvSpPr>
            <p:spPr>
              <a:xfrm rot="5400000">
                <a:off x="2895187" y="6271296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46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22"/>
              <p:cNvSpPr/>
              <p:nvPr/>
            </p:nvSpPr>
            <p:spPr>
              <a:xfrm rot="5400000">
                <a:off x="2789165" y="648797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28" y="225"/>
                      <a:pt x="14" y="323"/>
                    </a:cubicBezTo>
                    <a:cubicBezTo>
                      <a:pt x="0" y="407"/>
                      <a:pt x="28" y="505"/>
                      <a:pt x="98" y="575"/>
                    </a:cubicBezTo>
                    <a:cubicBezTo>
                      <a:pt x="154" y="645"/>
                      <a:pt x="238" y="701"/>
                      <a:pt x="336" y="701"/>
                    </a:cubicBezTo>
                    <a:cubicBezTo>
                      <a:pt x="351" y="703"/>
                      <a:pt x="365" y="704"/>
                      <a:pt x="380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72" y="561"/>
                      <a:pt x="714" y="477"/>
                      <a:pt x="728" y="393"/>
                    </a:cubicBezTo>
                    <a:cubicBezTo>
                      <a:pt x="728" y="295"/>
                      <a:pt x="700" y="197"/>
                      <a:pt x="644" y="127"/>
                    </a:cubicBezTo>
                    <a:cubicBezTo>
                      <a:pt x="588" y="57"/>
                      <a:pt x="490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22"/>
              <p:cNvSpPr/>
              <p:nvPr/>
            </p:nvSpPr>
            <p:spPr>
              <a:xfrm rot="5400000">
                <a:off x="2842320" y="6646198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06"/>
                      <a:pt x="29" y="504"/>
                      <a:pt x="85" y="574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742" y="504"/>
                      <a:pt x="770" y="280"/>
                      <a:pt x="645" y="126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22"/>
              <p:cNvSpPr/>
              <p:nvPr/>
            </p:nvSpPr>
            <p:spPr>
              <a:xfrm rot="5400000">
                <a:off x="2964919" y="6751860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0"/>
                    </a:moveTo>
                    <a:cubicBezTo>
                      <a:pt x="275" y="0"/>
                      <a:pt x="198" y="27"/>
                      <a:pt x="140" y="74"/>
                    </a:cubicBezTo>
                    <a:cubicBezTo>
                      <a:pt x="70" y="130"/>
                      <a:pt x="14" y="213"/>
                      <a:pt x="14" y="311"/>
                    </a:cubicBezTo>
                    <a:cubicBezTo>
                      <a:pt x="0" y="409"/>
                      <a:pt x="28" y="493"/>
                      <a:pt x="84" y="577"/>
                    </a:cubicBezTo>
                    <a:cubicBezTo>
                      <a:pt x="154" y="647"/>
                      <a:pt x="238" y="689"/>
                      <a:pt x="336" y="703"/>
                    </a:cubicBezTo>
                    <a:cubicBezTo>
                      <a:pt x="420" y="703"/>
                      <a:pt x="518" y="675"/>
                      <a:pt x="588" y="619"/>
                    </a:cubicBezTo>
                    <a:cubicBezTo>
                      <a:pt x="658" y="563"/>
                      <a:pt x="714" y="479"/>
                      <a:pt x="714" y="381"/>
                    </a:cubicBezTo>
                    <a:cubicBezTo>
                      <a:pt x="728" y="297"/>
                      <a:pt x="700" y="199"/>
                      <a:pt x="644" y="130"/>
                    </a:cubicBezTo>
                    <a:cubicBezTo>
                      <a:pt x="574" y="46"/>
                      <a:pt x="490" y="4"/>
                      <a:pt x="406" y="4"/>
                    </a:cubicBezTo>
                    <a:cubicBezTo>
                      <a:pt x="389" y="1"/>
                      <a:pt x="372" y="0"/>
                      <a:pt x="35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22"/>
              <p:cNvSpPr/>
              <p:nvPr/>
            </p:nvSpPr>
            <p:spPr>
              <a:xfrm rot="5400000">
                <a:off x="2913261" y="6506610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28"/>
                      <a:pt x="14" y="312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350" y="706"/>
                      <a:pt x="364" y="708"/>
                      <a:pt x="379" y="708"/>
                    </a:cubicBezTo>
                    <a:cubicBezTo>
                      <a:pt x="452" y="708"/>
                      <a:pt x="530" y="678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22"/>
              <p:cNvSpPr/>
              <p:nvPr/>
            </p:nvSpPr>
            <p:spPr>
              <a:xfrm rot="5400000">
                <a:off x="2899559" y="6080891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9" y="0"/>
                    </a:moveTo>
                    <a:cubicBezTo>
                      <a:pt x="281" y="0"/>
                      <a:pt x="211" y="29"/>
                      <a:pt x="141" y="88"/>
                    </a:cubicBezTo>
                    <a:cubicBezTo>
                      <a:pt x="71" y="144"/>
                      <a:pt x="29" y="228"/>
                      <a:pt x="15" y="326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5" y="648"/>
                      <a:pt x="239" y="704"/>
                      <a:pt x="337" y="704"/>
                    </a:cubicBezTo>
                    <a:cubicBezTo>
                      <a:pt x="354" y="706"/>
                      <a:pt x="370" y="707"/>
                      <a:pt x="386" y="707"/>
                    </a:cubicBezTo>
                    <a:cubicBezTo>
                      <a:pt x="464" y="707"/>
                      <a:pt x="533" y="680"/>
                      <a:pt x="603" y="634"/>
                    </a:cubicBezTo>
                    <a:cubicBezTo>
                      <a:pt x="757" y="508"/>
                      <a:pt x="771" y="284"/>
                      <a:pt x="645" y="130"/>
                    </a:cubicBezTo>
                    <a:cubicBezTo>
                      <a:pt x="589" y="60"/>
                      <a:pt x="505" y="18"/>
                      <a:pt x="407" y="4"/>
                    </a:cubicBezTo>
                    <a:cubicBezTo>
                      <a:pt x="390" y="2"/>
                      <a:pt x="374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22"/>
              <p:cNvSpPr/>
              <p:nvPr/>
            </p:nvSpPr>
            <p:spPr>
              <a:xfrm rot="5400000">
                <a:off x="3163411" y="6251396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35" y="0"/>
                    </a:moveTo>
                    <a:cubicBezTo>
                      <a:pt x="337" y="0"/>
                      <a:pt x="239" y="28"/>
                      <a:pt x="169" y="84"/>
                    </a:cubicBezTo>
                    <a:cubicBezTo>
                      <a:pt x="15" y="210"/>
                      <a:pt x="1" y="434"/>
                      <a:pt x="127" y="588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49" y="714"/>
                      <a:pt x="547" y="686"/>
                      <a:pt x="617" y="630"/>
                    </a:cubicBezTo>
                    <a:cubicBezTo>
                      <a:pt x="701" y="574"/>
                      <a:pt x="743" y="490"/>
                      <a:pt x="757" y="392"/>
                    </a:cubicBezTo>
                    <a:cubicBezTo>
                      <a:pt x="757" y="294"/>
                      <a:pt x="729" y="210"/>
                      <a:pt x="673" y="140"/>
                    </a:cubicBezTo>
                    <a:cubicBezTo>
                      <a:pt x="617" y="56"/>
                      <a:pt x="533" y="14"/>
                      <a:pt x="43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22"/>
              <p:cNvSpPr/>
              <p:nvPr/>
            </p:nvSpPr>
            <p:spPr>
              <a:xfrm rot="5400000">
                <a:off x="4412982" y="5267911"/>
                <a:ext cx="42737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56" y="130"/>
                      <a:pt x="14" y="214"/>
                      <a:pt x="0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40" y="648"/>
                      <a:pt x="224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14" y="480"/>
                      <a:pt x="728" y="396"/>
                    </a:cubicBezTo>
                    <a:cubicBezTo>
                      <a:pt x="742" y="186"/>
                      <a:pt x="602" y="18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22"/>
              <p:cNvSpPr/>
              <p:nvPr/>
            </p:nvSpPr>
            <p:spPr>
              <a:xfrm rot="5400000">
                <a:off x="3235695" y="5587261"/>
                <a:ext cx="44350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7" extrusionOk="0">
                    <a:moveTo>
                      <a:pt x="385" y="0"/>
                    </a:moveTo>
                    <a:cubicBezTo>
                      <a:pt x="307" y="0"/>
                      <a:pt x="238" y="27"/>
                      <a:pt x="168" y="74"/>
                    </a:cubicBezTo>
                    <a:cubicBezTo>
                      <a:pt x="14" y="200"/>
                      <a:pt x="0" y="423"/>
                      <a:pt x="126" y="577"/>
                    </a:cubicBezTo>
                    <a:cubicBezTo>
                      <a:pt x="182" y="647"/>
                      <a:pt x="266" y="689"/>
                      <a:pt x="364" y="703"/>
                    </a:cubicBezTo>
                    <a:cubicBezTo>
                      <a:pt x="381" y="706"/>
                      <a:pt x="397" y="707"/>
                      <a:pt x="413" y="707"/>
                    </a:cubicBezTo>
                    <a:cubicBezTo>
                      <a:pt x="491" y="707"/>
                      <a:pt x="560" y="680"/>
                      <a:pt x="630" y="633"/>
                    </a:cubicBezTo>
                    <a:cubicBezTo>
                      <a:pt x="700" y="563"/>
                      <a:pt x="742" y="479"/>
                      <a:pt x="756" y="395"/>
                    </a:cubicBezTo>
                    <a:cubicBezTo>
                      <a:pt x="770" y="297"/>
                      <a:pt x="742" y="200"/>
                      <a:pt x="672" y="130"/>
                    </a:cubicBezTo>
                    <a:cubicBezTo>
                      <a:pt x="616" y="60"/>
                      <a:pt x="532" y="4"/>
                      <a:pt x="434" y="4"/>
                    </a:cubicBezTo>
                    <a:cubicBezTo>
                      <a:pt x="417" y="1"/>
                      <a:pt x="401" y="0"/>
                      <a:pt x="38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22"/>
              <p:cNvSpPr/>
              <p:nvPr/>
            </p:nvSpPr>
            <p:spPr>
              <a:xfrm rot="5400000">
                <a:off x="3072871" y="6398816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407" y="0"/>
                    </a:moveTo>
                    <a:cubicBezTo>
                      <a:pt x="309" y="0"/>
                      <a:pt x="225" y="28"/>
                      <a:pt x="141" y="84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06"/>
                      <a:pt x="29" y="504"/>
                      <a:pt x="99" y="574"/>
                    </a:cubicBezTo>
                    <a:cubicBezTo>
                      <a:pt x="155" y="644"/>
                      <a:pt x="239" y="700"/>
                      <a:pt x="337" y="700"/>
                    </a:cubicBezTo>
                    <a:cubicBezTo>
                      <a:pt x="353" y="702"/>
                      <a:pt x="370" y="703"/>
                      <a:pt x="386" y="703"/>
                    </a:cubicBezTo>
                    <a:cubicBezTo>
                      <a:pt x="463" y="703"/>
                      <a:pt x="533" y="67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42" y="196"/>
                      <a:pt x="602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22"/>
              <p:cNvSpPr/>
              <p:nvPr/>
            </p:nvSpPr>
            <p:spPr>
              <a:xfrm rot="5400000">
                <a:off x="3216998" y="6356770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91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5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84" y="200"/>
                      <a:pt x="630" y="18"/>
                      <a:pt x="434" y="4"/>
                    </a:cubicBezTo>
                    <a:cubicBezTo>
                      <a:pt x="420" y="2"/>
                      <a:pt x="406" y="0"/>
                      <a:pt x="39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22"/>
              <p:cNvSpPr/>
              <p:nvPr/>
            </p:nvSpPr>
            <p:spPr>
              <a:xfrm rot="5400000">
                <a:off x="2842338" y="6315474"/>
                <a:ext cx="4435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4" extrusionOk="0">
                    <a:moveTo>
                      <a:pt x="406" y="0"/>
                    </a:moveTo>
                    <a:cubicBezTo>
                      <a:pt x="308" y="0"/>
                      <a:pt x="224" y="28"/>
                      <a:pt x="140" y="84"/>
                    </a:cubicBezTo>
                    <a:cubicBezTo>
                      <a:pt x="70" y="140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588" y="630"/>
                    </a:cubicBezTo>
                    <a:cubicBezTo>
                      <a:pt x="742" y="504"/>
                      <a:pt x="770" y="280"/>
                      <a:pt x="644" y="126"/>
                    </a:cubicBezTo>
                    <a:cubicBezTo>
                      <a:pt x="588" y="56"/>
                      <a:pt x="504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22"/>
              <p:cNvSpPr/>
              <p:nvPr/>
            </p:nvSpPr>
            <p:spPr>
              <a:xfrm rot="5400000">
                <a:off x="3194318" y="5978903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396" y="1"/>
                    </a:moveTo>
                    <a:cubicBezTo>
                      <a:pt x="311" y="1"/>
                      <a:pt x="229" y="39"/>
                      <a:pt x="169" y="88"/>
                    </a:cubicBezTo>
                    <a:cubicBezTo>
                      <a:pt x="15" y="199"/>
                      <a:pt x="1" y="423"/>
                      <a:pt x="127" y="577"/>
                    </a:cubicBezTo>
                    <a:cubicBezTo>
                      <a:pt x="183" y="647"/>
                      <a:pt x="267" y="703"/>
                      <a:pt x="365" y="703"/>
                    </a:cubicBezTo>
                    <a:cubicBezTo>
                      <a:pt x="379" y="706"/>
                      <a:pt x="394" y="707"/>
                      <a:pt x="409" y="707"/>
                    </a:cubicBezTo>
                    <a:cubicBezTo>
                      <a:pt x="481" y="707"/>
                      <a:pt x="558" y="680"/>
                      <a:pt x="616" y="633"/>
                    </a:cubicBezTo>
                    <a:cubicBezTo>
                      <a:pt x="686" y="577"/>
                      <a:pt x="742" y="479"/>
                      <a:pt x="756" y="395"/>
                    </a:cubicBezTo>
                    <a:cubicBezTo>
                      <a:pt x="770" y="199"/>
                      <a:pt x="630" y="18"/>
                      <a:pt x="435" y="4"/>
                    </a:cubicBezTo>
                    <a:cubicBezTo>
                      <a:pt x="422" y="2"/>
                      <a:pt x="409" y="1"/>
                      <a:pt x="39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22"/>
              <p:cNvSpPr/>
              <p:nvPr/>
            </p:nvSpPr>
            <p:spPr>
              <a:xfrm rot="5400000">
                <a:off x="3516862" y="5400408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22"/>
              <p:cNvSpPr/>
              <p:nvPr/>
            </p:nvSpPr>
            <p:spPr>
              <a:xfrm rot="5400000">
                <a:off x="3418327" y="5551096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0"/>
                    </a:moveTo>
                    <a:cubicBezTo>
                      <a:pt x="289" y="0"/>
                      <a:pt x="212" y="28"/>
                      <a:pt x="154" y="74"/>
                    </a:cubicBezTo>
                    <a:cubicBezTo>
                      <a:pt x="84" y="130"/>
                      <a:pt x="28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7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22"/>
              <p:cNvSpPr/>
              <p:nvPr/>
            </p:nvSpPr>
            <p:spPr>
              <a:xfrm rot="5400000">
                <a:off x="4101975" y="5529382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8" y="1"/>
                    </a:moveTo>
                    <a:cubicBezTo>
                      <a:pt x="277" y="1"/>
                      <a:pt x="199" y="30"/>
                      <a:pt x="141" y="88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40" y="706"/>
                      <a:pt x="356" y="707"/>
                      <a:pt x="373" y="707"/>
                    </a:cubicBezTo>
                    <a:cubicBezTo>
                      <a:pt x="454" y="707"/>
                      <a:pt x="531" y="680"/>
                      <a:pt x="589" y="634"/>
                    </a:cubicBezTo>
                    <a:cubicBezTo>
                      <a:pt x="743" y="508"/>
                      <a:pt x="771" y="284"/>
                      <a:pt x="645" y="130"/>
                    </a:cubicBezTo>
                    <a:cubicBezTo>
                      <a:pt x="575" y="60"/>
                      <a:pt x="491" y="18"/>
                      <a:pt x="407" y="4"/>
                    </a:cubicBezTo>
                    <a:cubicBezTo>
                      <a:pt x="390" y="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22"/>
              <p:cNvSpPr/>
              <p:nvPr/>
            </p:nvSpPr>
            <p:spPr>
              <a:xfrm rot="5400000">
                <a:off x="3939492" y="5749570"/>
                <a:ext cx="44408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83" y="85"/>
                    </a:cubicBezTo>
                    <a:cubicBezTo>
                      <a:pt x="29" y="211"/>
                      <a:pt x="1" y="435"/>
                      <a:pt x="127" y="574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63" y="714"/>
                      <a:pt x="547" y="686"/>
                      <a:pt x="631" y="630"/>
                    </a:cubicBezTo>
                    <a:cubicBezTo>
                      <a:pt x="701" y="574"/>
                      <a:pt x="743" y="491"/>
                      <a:pt x="757" y="393"/>
                    </a:cubicBezTo>
                    <a:cubicBezTo>
                      <a:pt x="771" y="295"/>
                      <a:pt x="743" y="211"/>
                      <a:pt x="673" y="141"/>
                    </a:cubicBezTo>
                    <a:cubicBezTo>
                      <a:pt x="617" y="57"/>
                      <a:pt x="533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22"/>
              <p:cNvSpPr/>
              <p:nvPr/>
            </p:nvSpPr>
            <p:spPr>
              <a:xfrm rot="5400000">
                <a:off x="3847241" y="5390709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7" y="1"/>
                    </a:moveTo>
                    <a:cubicBezTo>
                      <a:pt x="309" y="1"/>
                      <a:pt x="211" y="29"/>
                      <a:pt x="141" y="85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20"/>
                      <a:pt x="29" y="504"/>
                      <a:pt x="99" y="588"/>
                    </a:cubicBezTo>
                    <a:cubicBezTo>
                      <a:pt x="155" y="658"/>
                      <a:pt x="239" y="700"/>
                      <a:pt x="337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9" y="574"/>
                      <a:pt x="715" y="490"/>
                      <a:pt x="729" y="392"/>
                    </a:cubicBezTo>
                    <a:cubicBezTo>
                      <a:pt x="729" y="294"/>
                      <a:pt x="701" y="210"/>
                      <a:pt x="645" y="140"/>
                    </a:cubicBezTo>
                    <a:cubicBezTo>
                      <a:pt x="589" y="57"/>
                      <a:pt x="491" y="15"/>
                      <a:pt x="40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22"/>
              <p:cNvSpPr/>
              <p:nvPr/>
            </p:nvSpPr>
            <p:spPr>
              <a:xfrm rot="5400000">
                <a:off x="4175911" y="5592192"/>
                <a:ext cx="42795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7" extrusionOk="0">
                    <a:moveTo>
                      <a:pt x="359" y="1"/>
                    </a:moveTo>
                    <a:cubicBezTo>
                      <a:pt x="283" y="1"/>
                      <a:pt x="201" y="39"/>
                      <a:pt x="140" y="87"/>
                    </a:cubicBezTo>
                    <a:cubicBezTo>
                      <a:pt x="70" y="143"/>
                      <a:pt x="14" y="227"/>
                      <a:pt x="14" y="325"/>
                    </a:cubicBezTo>
                    <a:cubicBezTo>
                      <a:pt x="0" y="409"/>
                      <a:pt x="28" y="507"/>
                      <a:pt x="84" y="577"/>
                    </a:cubicBezTo>
                    <a:cubicBezTo>
                      <a:pt x="140" y="647"/>
                      <a:pt x="238" y="703"/>
                      <a:pt x="322" y="703"/>
                    </a:cubicBezTo>
                    <a:cubicBezTo>
                      <a:pt x="339" y="705"/>
                      <a:pt x="356" y="707"/>
                      <a:pt x="373" y="707"/>
                    </a:cubicBezTo>
                    <a:cubicBezTo>
                      <a:pt x="453" y="707"/>
                      <a:pt x="530" y="679"/>
                      <a:pt x="588" y="633"/>
                    </a:cubicBezTo>
                    <a:cubicBezTo>
                      <a:pt x="658" y="577"/>
                      <a:pt x="700" y="479"/>
                      <a:pt x="714" y="395"/>
                    </a:cubicBezTo>
                    <a:cubicBezTo>
                      <a:pt x="742" y="199"/>
                      <a:pt x="588" y="17"/>
                      <a:pt x="392" y="3"/>
                    </a:cubicBezTo>
                    <a:cubicBezTo>
                      <a:pt x="381" y="2"/>
                      <a:pt x="37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22"/>
              <p:cNvSpPr/>
              <p:nvPr/>
            </p:nvSpPr>
            <p:spPr>
              <a:xfrm rot="5400000">
                <a:off x="3554670" y="5887207"/>
                <a:ext cx="483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14" extrusionOk="0">
                    <a:moveTo>
                      <a:pt x="518" y="0"/>
                    </a:moveTo>
                    <a:cubicBezTo>
                      <a:pt x="420" y="0"/>
                      <a:pt x="322" y="28"/>
                      <a:pt x="252" y="84"/>
                    </a:cubicBezTo>
                    <a:cubicBezTo>
                      <a:pt x="0" y="280"/>
                      <a:pt x="126" y="686"/>
                      <a:pt x="448" y="714"/>
                    </a:cubicBezTo>
                    <a:cubicBezTo>
                      <a:pt x="532" y="714"/>
                      <a:pt x="630" y="686"/>
                      <a:pt x="700" y="630"/>
                    </a:cubicBezTo>
                    <a:cubicBezTo>
                      <a:pt x="784" y="574"/>
                      <a:pt x="826" y="490"/>
                      <a:pt x="840" y="392"/>
                    </a:cubicBezTo>
                    <a:cubicBezTo>
                      <a:pt x="840" y="294"/>
                      <a:pt x="812" y="210"/>
                      <a:pt x="756" y="140"/>
                    </a:cubicBezTo>
                    <a:cubicBezTo>
                      <a:pt x="700" y="56"/>
                      <a:pt x="602" y="14"/>
                      <a:pt x="51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22"/>
              <p:cNvSpPr/>
              <p:nvPr/>
            </p:nvSpPr>
            <p:spPr>
              <a:xfrm rot="5400000">
                <a:off x="3522929" y="6230632"/>
                <a:ext cx="44350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5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00" y="574"/>
                      <a:pt x="742" y="491"/>
                      <a:pt x="756" y="393"/>
                    </a:cubicBezTo>
                    <a:cubicBezTo>
                      <a:pt x="770" y="197"/>
                      <a:pt x="630" y="29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22"/>
              <p:cNvSpPr/>
              <p:nvPr/>
            </p:nvSpPr>
            <p:spPr>
              <a:xfrm rot="5400000">
                <a:off x="3756273" y="5973430"/>
                <a:ext cx="42795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14" y="225"/>
                      <a:pt x="14" y="323"/>
                    </a:cubicBezTo>
                    <a:cubicBezTo>
                      <a:pt x="0" y="407"/>
                      <a:pt x="28" y="505"/>
                      <a:pt x="84" y="575"/>
                    </a:cubicBezTo>
                    <a:cubicBezTo>
                      <a:pt x="140" y="645"/>
                      <a:pt x="238" y="701"/>
                      <a:pt x="322" y="701"/>
                    </a:cubicBezTo>
                    <a:cubicBezTo>
                      <a:pt x="339" y="703"/>
                      <a:pt x="356" y="704"/>
                      <a:pt x="373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58" y="575"/>
                      <a:pt x="714" y="477"/>
                      <a:pt x="714" y="393"/>
                    </a:cubicBezTo>
                    <a:cubicBezTo>
                      <a:pt x="742" y="197"/>
                      <a:pt x="588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22"/>
              <p:cNvSpPr/>
              <p:nvPr/>
            </p:nvSpPr>
            <p:spPr>
              <a:xfrm rot="5400000">
                <a:off x="3588769" y="5962867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49" y="0"/>
                    </a:moveTo>
                    <a:cubicBezTo>
                      <a:pt x="276" y="0"/>
                      <a:pt x="198" y="29"/>
                      <a:pt x="140" y="88"/>
                    </a:cubicBezTo>
                    <a:cubicBezTo>
                      <a:pt x="70" y="144"/>
                      <a:pt x="14" y="228"/>
                      <a:pt x="14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38" y="703"/>
                      <a:pt x="322" y="703"/>
                    </a:cubicBezTo>
                    <a:cubicBezTo>
                      <a:pt x="339" y="706"/>
                      <a:pt x="356" y="707"/>
                      <a:pt x="372" y="707"/>
                    </a:cubicBezTo>
                    <a:cubicBezTo>
                      <a:pt x="453" y="707"/>
                      <a:pt x="530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74" y="60"/>
                      <a:pt x="490" y="4"/>
                      <a:pt x="392" y="4"/>
                    </a:cubicBezTo>
                    <a:cubicBezTo>
                      <a:pt x="378" y="1"/>
                      <a:pt x="364" y="0"/>
                      <a:pt x="3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22"/>
              <p:cNvSpPr/>
              <p:nvPr/>
            </p:nvSpPr>
            <p:spPr>
              <a:xfrm rot="5400000">
                <a:off x="3973387" y="5863016"/>
                <a:ext cx="4676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08" extrusionOk="0">
                    <a:moveTo>
                      <a:pt x="399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4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84" y="508"/>
                      <a:pt x="812" y="284"/>
                      <a:pt x="686" y="130"/>
                    </a:cubicBezTo>
                    <a:cubicBezTo>
                      <a:pt x="616" y="60"/>
                      <a:pt x="532" y="18"/>
                      <a:pt x="448" y="4"/>
                    </a:cubicBezTo>
                    <a:cubicBezTo>
                      <a:pt x="432" y="2"/>
                      <a:pt x="415" y="0"/>
                      <a:pt x="39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22"/>
              <p:cNvSpPr/>
              <p:nvPr/>
            </p:nvSpPr>
            <p:spPr>
              <a:xfrm rot="5400000">
                <a:off x="4081540" y="5251849"/>
                <a:ext cx="49188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854" h="704" extrusionOk="0">
                    <a:moveTo>
                      <a:pt x="357" y="1"/>
                    </a:moveTo>
                    <a:cubicBezTo>
                      <a:pt x="280" y="1"/>
                      <a:pt x="212" y="28"/>
                      <a:pt x="154" y="74"/>
                    </a:cubicBezTo>
                    <a:cubicBezTo>
                      <a:pt x="70" y="130"/>
                      <a:pt x="28" y="228"/>
                      <a:pt x="14" y="312"/>
                    </a:cubicBezTo>
                    <a:cubicBezTo>
                      <a:pt x="0" y="508"/>
                      <a:pt x="140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854" y="424"/>
                      <a:pt x="728" y="18"/>
                      <a:pt x="406" y="4"/>
                    </a:cubicBezTo>
                    <a:cubicBezTo>
                      <a:pt x="389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22"/>
              <p:cNvSpPr/>
              <p:nvPr/>
            </p:nvSpPr>
            <p:spPr>
              <a:xfrm rot="5400000">
                <a:off x="3791124" y="5550981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72" y="1"/>
                    </a:moveTo>
                    <a:cubicBezTo>
                      <a:pt x="291" y="1"/>
                      <a:pt x="213" y="30"/>
                      <a:pt x="155" y="88"/>
                    </a:cubicBezTo>
                    <a:cubicBezTo>
                      <a:pt x="85" y="144"/>
                      <a:pt x="43" y="228"/>
                      <a:pt x="29" y="326"/>
                    </a:cubicBezTo>
                    <a:cubicBezTo>
                      <a:pt x="1" y="522"/>
                      <a:pt x="155" y="690"/>
                      <a:pt x="351" y="704"/>
                    </a:cubicBezTo>
                    <a:cubicBezTo>
                      <a:pt x="365" y="706"/>
                      <a:pt x="380" y="707"/>
                      <a:pt x="395" y="707"/>
                    </a:cubicBezTo>
                    <a:cubicBezTo>
                      <a:pt x="467" y="707"/>
                      <a:pt x="545" y="680"/>
                      <a:pt x="603" y="634"/>
                    </a:cubicBezTo>
                    <a:cubicBezTo>
                      <a:pt x="756" y="508"/>
                      <a:pt x="784" y="284"/>
                      <a:pt x="658" y="130"/>
                    </a:cubicBezTo>
                    <a:cubicBezTo>
                      <a:pt x="603" y="60"/>
                      <a:pt x="505" y="18"/>
                      <a:pt x="421" y="4"/>
                    </a:cubicBezTo>
                    <a:cubicBezTo>
                      <a:pt x="404" y="2"/>
                      <a:pt x="388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22"/>
              <p:cNvSpPr/>
              <p:nvPr/>
            </p:nvSpPr>
            <p:spPr>
              <a:xfrm rot="5400000">
                <a:off x="3141616" y="5753130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392" y="1"/>
                    </a:moveTo>
                    <a:cubicBezTo>
                      <a:pt x="294" y="1"/>
                      <a:pt x="210" y="29"/>
                      <a:pt x="140" y="85"/>
                    </a:cubicBezTo>
                    <a:cubicBezTo>
                      <a:pt x="56" y="141"/>
                      <a:pt x="14" y="225"/>
                      <a:pt x="0" y="322"/>
                    </a:cubicBezTo>
                    <a:cubicBezTo>
                      <a:pt x="0" y="420"/>
                      <a:pt x="28" y="504"/>
                      <a:pt x="84" y="588"/>
                    </a:cubicBezTo>
                    <a:cubicBezTo>
                      <a:pt x="140" y="658"/>
                      <a:pt x="224" y="700"/>
                      <a:pt x="322" y="714"/>
                    </a:cubicBezTo>
                    <a:cubicBezTo>
                      <a:pt x="420" y="714"/>
                      <a:pt x="504" y="686"/>
                      <a:pt x="588" y="630"/>
                    </a:cubicBezTo>
                    <a:cubicBezTo>
                      <a:pt x="742" y="504"/>
                      <a:pt x="756" y="280"/>
                      <a:pt x="630" y="141"/>
                    </a:cubicBezTo>
                    <a:cubicBezTo>
                      <a:pt x="574" y="57"/>
                      <a:pt x="490" y="15"/>
                      <a:pt x="39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22"/>
              <p:cNvSpPr/>
              <p:nvPr/>
            </p:nvSpPr>
            <p:spPr>
              <a:xfrm rot="5400000">
                <a:off x="4058155" y="5692944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1"/>
                    </a:moveTo>
                    <a:cubicBezTo>
                      <a:pt x="280" y="1"/>
                      <a:pt x="210" y="28"/>
                      <a:pt x="140" y="74"/>
                    </a:cubicBezTo>
                    <a:cubicBezTo>
                      <a:pt x="71" y="144"/>
                      <a:pt x="29" y="228"/>
                      <a:pt x="15" y="312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90"/>
                      <a:pt x="602" y="634"/>
                    </a:cubicBezTo>
                    <a:cubicBezTo>
                      <a:pt x="672" y="564"/>
                      <a:pt x="714" y="480"/>
                      <a:pt x="728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504" y="4"/>
                      <a:pt x="406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22"/>
              <p:cNvSpPr/>
              <p:nvPr/>
            </p:nvSpPr>
            <p:spPr>
              <a:xfrm rot="5400000">
                <a:off x="3055352" y="563936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1"/>
                    </a:moveTo>
                    <a:cubicBezTo>
                      <a:pt x="289" y="1"/>
                      <a:pt x="212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6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22"/>
              <p:cNvSpPr/>
              <p:nvPr/>
            </p:nvSpPr>
            <p:spPr>
              <a:xfrm rot="5400000">
                <a:off x="3054545" y="5757036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28" y="214"/>
                      <a:pt x="14" y="312"/>
                    </a:cubicBezTo>
                    <a:cubicBezTo>
                      <a:pt x="0" y="410"/>
                      <a:pt x="28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22"/>
              <p:cNvSpPr/>
              <p:nvPr/>
            </p:nvSpPr>
            <p:spPr>
              <a:xfrm rot="5400000">
                <a:off x="3151108" y="5626376"/>
                <a:ext cx="45156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7" extrusionOk="0">
                    <a:moveTo>
                      <a:pt x="400" y="0"/>
                    </a:moveTo>
                    <a:cubicBezTo>
                      <a:pt x="325" y="0"/>
                      <a:pt x="243" y="38"/>
                      <a:pt x="182" y="87"/>
                    </a:cubicBezTo>
                    <a:cubicBezTo>
                      <a:pt x="28" y="199"/>
                      <a:pt x="0" y="423"/>
                      <a:pt x="126" y="577"/>
                    </a:cubicBezTo>
                    <a:cubicBezTo>
                      <a:pt x="182" y="647"/>
                      <a:pt x="280" y="703"/>
                      <a:pt x="364" y="703"/>
                    </a:cubicBezTo>
                    <a:cubicBezTo>
                      <a:pt x="381" y="705"/>
                      <a:pt x="398" y="706"/>
                      <a:pt x="414" y="706"/>
                    </a:cubicBezTo>
                    <a:cubicBezTo>
                      <a:pt x="495" y="706"/>
                      <a:pt x="572" y="679"/>
                      <a:pt x="630" y="633"/>
                    </a:cubicBezTo>
                    <a:cubicBezTo>
                      <a:pt x="700" y="577"/>
                      <a:pt x="742" y="479"/>
                      <a:pt x="756" y="395"/>
                    </a:cubicBezTo>
                    <a:cubicBezTo>
                      <a:pt x="784" y="199"/>
                      <a:pt x="630" y="17"/>
                      <a:pt x="434" y="3"/>
                    </a:cubicBezTo>
                    <a:cubicBezTo>
                      <a:pt x="423" y="1"/>
                      <a:pt x="412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22"/>
              <p:cNvSpPr/>
              <p:nvPr/>
            </p:nvSpPr>
            <p:spPr>
              <a:xfrm rot="5400000">
                <a:off x="3160899" y="5707070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0"/>
                    </a:moveTo>
                    <a:cubicBezTo>
                      <a:pt x="280" y="0"/>
                      <a:pt x="210" y="28"/>
                      <a:pt x="140" y="74"/>
                    </a:cubicBezTo>
                    <a:cubicBezTo>
                      <a:pt x="70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672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504" y="4"/>
                      <a:pt x="406" y="4"/>
                    </a:cubicBezTo>
                    <a:cubicBezTo>
                      <a:pt x="390" y="2"/>
                      <a:pt x="373" y="0"/>
                      <a:pt x="35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22"/>
              <p:cNvSpPr/>
              <p:nvPr/>
            </p:nvSpPr>
            <p:spPr>
              <a:xfrm rot="5400000">
                <a:off x="3103676" y="56965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48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57" y="130"/>
                      <a:pt x="15" y="214"/>
                      <a:pt x="1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41" y="648"/>
                      <a:pt x="225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00" y="480"/>
                      <a:pt x="714" y="382"/>
                    </a:cubicBezTo>
                    <a:cubicBezTo>
                      <a:pt x="728" y="284"/>
                      <a:pt x="700" y="200"/>
                      <a:pt x="630" y="130"/>
                    </a:cubicBezTo>
                    <a:cubicBezTo>
                      <a:pt x="574" y="46"/>
                      <a:pt x="490" y="5"/>
                      <a:pt x="392" y="5"/>
                    </a:cubicBezTo>
                    <a:cubicBezTo>
                      <a:pt x="378" y="2"/>
                      <a:pt x="363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22"/>
              <p:cNvSpPr/>
              <p:nvPr/>
            </p:nvSpPr>
            <p:spPr>
              <a:xfrm rot="5400000">
                <a:off x="3039512" y="5703528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20" y="1"/>
                    </a:moveTo>
                    <a:cubicBezTo>
                      <a:pt x="322" y="1"/>
                      <a:pt x="238" y="29"/>
                      <a:pt x="168" y="85"/>
                    </a:cubicBezTo>
                    <a:lnTo>
                      <a:pt x="182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2" y="645"/>
                      <a:pt x="266" y="701"/>
                      <a:pt x="350" y="715"/>
                    </a:cubicBezTo>
                    <a:cubicBezTo>
                      <a:pt x="448" y="715"/>
                      <a:pt x="532" y="687"/>
                      <a:pt x="616" y="631"/>
                    </a:cubicBezTo>
                    <a:cubicBezTo>
                      <a:pt x="686" y="575"/>
                      <a:pt x="728" y="491"/>
                      <a:pt x="742" y="393"/>
                    </a:cubicBezTo>
                    <a:cubicBezTo>
                      <a:pt x="756" y="197"/>
                      <a:pt x="616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22"/>
              <p:cNvSpPr/>
              <p:nvPr/>
            </p:nvSpPr>
            <p:spPr>
              <a:xfrm rot="5400000">
                <a:off x="3114447" y="5601177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6" y="1"/>
                    </a:moveTo>
                    <a:cubicBezTo>
                      <a:pt x="308" y="1"/>
                      <a:pt x="224" y="29"/>
                      <a:pt x="140" y="85"/>
                    </a:cubicBezTo>
                    <a:cubicBezTo>
                      <a:pt x="70" y="141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28" y="294"/>
                      <a:pt x="700" y="211"/>
                      <a:pt x="644" y="141"/>
                    </a:cubicBezTo>
                    <a:cubicBezTo>
                      <a:pt x="588" y="57"/>
                      <a:pt x="504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86" name="Google Shape;5186;p22"/>
            <p:cNvGrpSpPr/>
            <p:nvPr/>
          </p:nvGrpSpPr>
          <p:grpSpPr>
            <a:xfrm rot="-6610006">
              <a:off x="7798904" y="-494145"/>
              <a:ext cx="1399839" cy="2070395"/>
              <a:chOff x="4306024" y="4449861"/>
              <a:chExt cx="1651608" cy="2442768"/>
            </a:xfrm>
          </p:grpSpPr>
          <p:sp>
            <p:nvSpPr>
              <p:cNvPr id="5187" name="Google Shape;5187;p22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22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22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22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22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22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22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22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22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22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22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22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22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22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22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22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22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22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22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22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22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22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22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22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22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22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22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22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22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22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22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22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22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22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22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22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22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22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22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22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22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22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22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22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22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22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22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22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22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22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22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22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22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22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22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22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22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22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22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22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22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22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22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22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22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22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22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22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22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" name="Google Shape;5256;p22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" name="Google Shape;5257;p22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" name="Google Shape;5258;p22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" name="Google Shape;5259;p22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" name="Google Shape;5260;p22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22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22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22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64" name="Google Shape;5264;p22"/>
            <p:cNvGrpSpPr/>
            <p:nvPr/>
          </p:nvGrpSpPr>
          <p:grpSpPr>
            <a:xfrm rot="10800000" flipH="1">
              <a:off x="6892539" y="-276620"/>
              <a:ext cx="2297794" cy="1607484"/>
              <a:chOff x="6485916" y="4789168"/>
              <a:chExt cx="2710942" cy="1896513"/>
            </a:xfrm>
          </p:grpSpPr>
          <p:sp>
            <p:nvSpPr>
              <p:cNvPr id="5265" name="Google Shape;5265;p22"/>
              <p:cNvSpPr/>
              <p:nvPr/>
            </p:nvSpPr>
            <p:spPr>
              <a:xfrm rot="5400000">
                <a:off x="6893131" y="4381954"/>
                <a:ext cx="1896513" cy="2710942"/>
              </a:xfrm>
              <a:custGeom>
                <a:avLst/>
                <a:gdLst/>
                <a:ahLst/>
                <a:cxnLst/>
                <a:rect l="l" t="t" r="r" b="b"/>
                <a:pathLst>
                  <a:path w="32927" h="47067" extrusionOk="0">
                    <a:moveTo>
                      <a:pt x="28952" y="21284"/>
                    </a:moveTo>
                    <a:cubicBezTo>
                      <a:pt x="28952" y="21368"/>
                      <a:pt x="28938" y="21438"/>
                      <a:pt x="28938" y="21522"/>
                    </a:cubicBezTo>
                    <a:cubicBezTo>
                      <a:pt x="28938" y="21438"/>
                      <a:pt x="28938" y="21368"/>
                      <a:pt x="28952" y="21284"/>
                    </a:cubicBezTo>
                    <a:close/>
                    <a:moveTo>
                      <a:pt x="30883" y="1"/>
                    </a:moveTo>
                    <a:cubicBezTo>
                      <a:pt x="29918" y="43"/>
                      <a:pt x="28728" y="2673"/>
                      <a:pt x="27861" y="3457"/>
                    </a:cubicBezTo>
                    <a:cubicBezTo>
                      <a:pt x="25594" y="6158"/>
                      <a:pt x="23019" y="8607"/>
                      <a:pt x="20584" y="11167"/>
                    </a:cubicBezTo>
                    <a:cubicBezTo>
                      <a:pt x="19535" y="12343"/>
                      <a:pt x="18429" y="13490"/>
                      <a:pt x="17170" y="14442"/>
                    </a:cubicBezTo>
                    <a:cubicBezTo>
                      <a:pt x="16719" y="14685"/>
                      <a:pt x="16555" y="15343"/>
                      <a:pt x="17046" y="15343"/>
                    </a:cubicBezTo>
                    <a:cubicBezTo>
                      <a:pt x="17119" y="15343"/>
                      <a:pt x="17207" y="15328"/>
                      <a:pt x="17310" y="15295"/>
                    </a:cubicBezTo>
                    <a:cubicBezTo>
                      <a:pt x="18275" y="14918"/>
                      <a:pt x="19283" y="14680"/>
                      <a:pt x="20304" y="14596"/>
                    </a:cubicBezTo>
                    <a:cubicBezTo>
                      <a:pt x="20692" y="14545"/>
                      <a:pt x="21079" y="14523"/>
                      <a:pt x="21465" y="14523"/>
                    </a:cubicBezTo>
                    <a:cubicBezTo>
                      <a:pt x="22251" y="14523"/>
                      <a:pt x="23033" y="14614"/>
                      <a:pt x="23803" y="14736"/>
                    </a:cubicBezTo>
                    <a:cubicBezTo>
                      <a:pt x="23649" y="14974"/>
                      <a:pt x="23299" y="14918"/>
                      <a:pt x="23061" y="14987"/>
                    </a:cubicBezTo>
                    <a:cubicBezTo>
                      <a:pt x="22208" y="15183"/>
                      <a:pt x="21354" y="15337"/>
                      <a:pt x="20514" y="15617"/>
                    </a:cubicBezTo>
                    <a:cubicBezTo>
                      <a:pt x="14735" y="17394"/>
                      <a:pt x="9390" y="20641"/>
                      <a:pt x="5612" y="25413"/>
                    </a:cubicBezTo>
                    <a:lnTo>
                      <a:pt x="5639" y="25385"/>
                    </a:lnTo>
                    <a:lnTo>
                      <a:pt x="5639" y="25385"/>
                    </a:lnTo>
                    <a:cubicBezTo>
                      <a:pt x="4767" y="26404"/>
                      <a:pt x="3583" y="27654"/>
                      <a:pt x="4739" y="27654"/>
                    </a:cubicBezTo>
                    <a:cubicBezTo>
                      <a:pt x="5010" y="27654"/>
                      <a:pt x="5411" y="27585"/>
                      <a:pt x="5975" y="27428"/>
                    </a:cubicBezTo>
                    <a:cubicBezTo>
                      <a:pt x="7286" y="27259"/>
                      <a:pt x="8653" y="26953"/>
                      <a:pt x="9988" y="26953"/>
                    </a:cubicBezTo>
                    <a:cubicBezTo>
                      <a:pt x="10649" y="26953"/>
                      <a:pt x="11302" y="27028"/>
                      <a:pt x="11936" y="27232"/>
                    </a:cubicBezTo>
                    <a:cubicBezTo>
                      <a:pt x="8998" y="28491"/>
                      <a:pt x="5598" y="28785"/>
                      <a:pt x="3093" y="30968"/>
                    </a:cubicBezTo>
                    <a:cubicBezTo>
                      <a:pt x="1036" y="32647"/>
                      <a:pt x="448" y="34424"/>
                      <a:pt x="252" y="36985"/>
                    </a:cubicBezTo>
                    <a:cubicBezTo>
                      <a:pt x="0" y="38944"/>
                      <a:pt x="140" y="41043"/>
                      <a:pt x="1106" y="42792"/>
                    </a:cubicBezTo>
                    <a:cubicBezTo>
                      <a:pt x="1497" y="43618"/>
                      <a:pt x="2197" y="44220"/>
                      <a:pt x="2771" y="44891"/>
                    </a:cubicBezTo>
                    <a:cubicBezTo>
                      <a:pt x="3303" y="45689"/>
                      <a:pt x="4184" y="46179"/>
                      <a:pt x="5038" y="46542"/>
                    </a:cubicBezTo>
                    <a:cubicBezTo>
                      <a:pt x="5643" y="46908"/>
                      <a:pt x="6220" y="47067"/>
                      <a:pt x="6763" y="47067"/>
                    </a:cubicBezTo>
                    <a:cubicBezTo>
                      <a:pt x="8627" y="47067"/>
                      <a:pt x="10090" y="45198"/>
                      <a:pt x="10957" y="43464"/>
                    </a:cubicBezTo>
                    <a:cubicBezTo>
                      <a:pt x="12020" y="41743"/>
                      <a:pt x="12888" y="39952"/>
                      <a:pt x="13882" y="38216"/>
                    </a:cubicBezTo>
                    <a:lnTo>
                      <a:pt x="13882" y="38216"/>
                    </a:lnTo>
                    <a:cubicBezTo>
                      <a:pt x="13993" y="39770"/>
                      <a:pt x="13518" y="41337"/>
                      <a:pt x="13070" y="42848"/>
                    </a:cubicBezTo>
                    <a:cubicBezTo>
                      <a:pt x="12818" y="43716"/>
                      <a:pt x="12566" y="44471"/>
                      <a:pt x="12258" y="45297"/>
                    </a:cubicBezTo>
                    <a:cubicBezTo>
                      <a:pt x="11987" y="45817"/>
                      <a:pt x="11761" y="46814"/>
                      <a:pt x="12313" y="46814"/>
                    </a:cubicBezTo>
                    <a:cubicBezTo>
                      <a:pt x="12444" y="46814"/>
                      <a:pt x="12618" y="46758"/>
                      <a:pt x="12846" y="46626"/>
                    </a:cubicBezTo>
                    <a:cubicBezTo>
                      <a:pt x="18135" y="44443"/>
                      <a:pt x="21298" y="37741"/>
                      <a:pt x="23131" y="32633"/>
                    </a:cubicBezTo>
                    <a:lnTo>
                      <a:pt x="23131" y="32633"/>
                    </a:lnTo>
                    <a:cubicBezTo>
                      <a:pt x="22879" y="34284"/>
                      <a:pt x="22683" y="35949"/>
                      <a:pt x="22208" y="37545"/>
                    </a:cubicBezTo>
                    <a:cubicBezTo>
                      <a:pt x="22068" y="38286"/>
                      <a:pt x="21564" y="39028"/>
                      <a:pt x="21648" y="39770"/>
                    </a:cubicBezTo>
                    <a:cubicBezTo>
                      <a:pt x="21742" y="39874"/>
                      <a:pt x="21842" y="39919"/>
                      <a:pt x="21947" y="39919"/>
                    </a:cubicBezTo>
                    <a:cubicBezTo>
                      <a:pt x="22542" y="39919"/>
                      <a:pt x="23262" y="38454"/>
                      <a:pt x="23607" y="38132"/>
                    </a:cubicBezTo>
                    <a:cubicBezTo>
                      <a:pt x="25566" y="35502"/>
                      <a:pt x="27021" y="32437"/>
                      <a:pt x="28127" y="29345"/>
                    </a:cubicBezTo>
                    <a:cubicBezTo>
                      <a:pt x="29722" y="25287"/>
                      <a:pt x="30058" y="20753"/>
                      <a:pt x="29610" y="16471"/>
                    </a:cubicBezTo>
                    <a:lnTo>
                      <a:pt x="29610" y="16471"/>
                    </a:lnTo>
                    <a:cubicBezTo>
                      <a:pt x="30268" y="18150"/>
                      <a:pt x="30799" y="19941"/>
                      <a:pt x="30841" y="21788"/>
                    </a:cubicBezTo>
                    <a:cubicBezTo>
                      <a:pt x="30959" y="22234"/>
                      <a:pt x="30598" y="23428"/>
                      <a:pt x="31219" y="23428"/>
                    </a:cubicBezTo>
                    <a:cubicBezTo>
                      <a:pt x="31261" y="23428"/>
                      <a:pt x="31308" y="23423"/>
                      <a:pt x="31359" y="23411"/>
                    </a:cubicBezTo>
                    <a:cubicBezTo>
                      <a:pt x="31555" y="23328"/>
                      <a:pt x="31555" y="23104"/>
                      <a:pt x="31597" y="22936"/>
                    </a:cubicBezTo>
                    <a:cubicBezTo>
                      <a:pt x="31905" y="21690"/>
                      <a:pt x="32115" y="20417"/>
                      <a:pt x="32241" y="19144"/>
                    </a:cubicBezTo>
                    <a:cubicBezTo>
                      <a:pt x="32772" y="15337"/>
                      <a:pt x="32926" y="11489"/>
                      <a:pt x="32688" y="7655"/>
                    </a:cubicBezTo>
                    <a:cubicBezTo>
                      <a:pt x="32437" y="6130"/>
                      <a:pt x="32618" y="183"/>
                      <a:pt x="308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22"/>
              <p:cNvSpPr/>
              <p:nvPr/>
            </p:nvSpPr>
            <p:spPr>
              <a:xfrm rot="5400000">
                <a:off x="7088794" y="53428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22"/>
              <p:cNvSpPr/>
              <p:nvPr/>
            </p:nvSpPr>
            <p:spPr>
              <a:xfrm rot="5400000">
                <a:off x="7510538" y="574608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22"/>
              <p:cNvSpPr/>
              <p:nvPr/>
            </p:nvSpPr>
            <p:spPr>
              <a:xfrm rot="5400000">
                <a:off x="7950019" y="570929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22"/>
              <p:cNvSpPr/>
              <p:nvPr/>
            </p:nvSpPr>
            <p:spPr>
              <a:xfrm rot="5400000">
                <a:off x="7545209" y="59599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22"/>
              <p:cNvSpPr/>
              <p:nvPr/>
            </p:nvSpPr>
            <p:spPr>
              <a:xfrm rot="5400000">
                <a:off x="7844128" y="59552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22"/>
              <p:cNvSpPr/>
              <p:nvPr/>
            </p:nvSpPr>
            <p:spPr>
              <a:xfrm rot="5400000">
                <a:off x="7276124" y="50172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22"/>
              <p:cNvSpPr/>
              <p:nvPr/>
            </p:nvSpPr>
            <p:spPr>
              <a:xfrm rot="5400000">
                <a:off x="8457202" y="5983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22"/>
              <p:cNvSpPr/>
              <p:nvPr/>
            </p:nvSpPr>
            <p:spPr>
              <a:xfrm rot="5400000">
                <a:off x="7440219" y="543784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22"/>
              <p:cNvSpPr/>
              <p:nvPr/>
            </p:nvSpPr>
            <p:spPr>
              <a:xfrm rot="5400000">
                <a:off x="6983747" y="498438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22"/>
              <p:cNvSpPr/>
              <p:nvPr/>
            </p:nvSpPr>
            <p:spPr>
              <a:xfrm rot="5400000">
                <a:off x="6701663" y="505611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22"/>
              <p:cNvSpPr/>
              <p:nvPr/>
            </p:nvSpPr>
            <p:spPr>
              <a:xfrm rot="5400000">
                <a:off x="7899893" y="542314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22"/>
              <p:cNvSpPr/>
              <p:nvPr/>
            </p:nvSpPr>
            <p:spPr>
              <a:xfrm rot="5400000">
                <a:off x="7689942" y="52095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22"/>
              <p:cNvSpPr/>
              <p:nvPr/>
            </p:nvSpPr>
            <p:spPr>
              <a:xfrm rot="5400000">
                <a:off x="8674473" y="645816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22"/>
              <p:cNvSpPr/>
              <p:nvPr/>
            </p:nvSpPr>
            <p:spPr>
              <a:xfrm rot="5400000">
                <a:off x="7825392" y="5571824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22"/>
              <p:cNvSpPr/>
              <p:nvPr/>
            </p:nvSpPr>
            <p:spPr>
              <a:xfrm rot="5400000">
                <a:off x="8809491" y="6271416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22"/>
              <p:cNvSpPr/>
              <p:nvPr/>
            </p:nvSpPr>
            <p:spPr>
              <a:xfrm rot="5400000">
                <a:off x="8492160" y="629531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22"/>
              <p:cNvSpPr/>
              <p:nvPr/>
            </p:nvSpPr>
            <p:spPr>
              <a:xfrm rot="5400000">
                <a:off x="7755591" y="591223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22"/>
              <p:cNvSpPr/>
              <p:nvPr/>
            </p:nvSpPr>
            <p:spPr>
              <a:xfrm rot="5400000">
                <a:off x="8106987" y="567464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22"/>
              <p:cNvSpPr/>
              <p:nvPr/>
            </p:nvSpPr>
            <p:spPr>
              <a:xfrm rot="5400000">
                <a:off x="8071683" y="555561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22"/>
              <p:cNvSpPr/>
              <p:nvPr/>
            </p:nvSpPr>
            <p:spPr>
              <a:xfrm rot="5400000">
                <a:off x="7405347" y="519953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22"/>
              <p:cNvSpPr/>
              <p:nvPr/>
            </p:nvSpPr>
            <p:spPr>
              <a:xfrm rot="5400000">
                <a:off x="7018676" y="510471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22"/>
              <p:cNvSpPr/>
              <p:nvPr/>
            </p:nvSpPr>
            <p:spPr>
              <a:xfrm rot="5400000">
                <a:off x="6736966" y="493678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22" y="1"/>
                    </a:moveTo>
                    <a:cubicBezTo>
                      <a:pt x="140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22"/>
              <p:cNvSpPr/>
              <p:nvPr/>
            </p:nvSpPr>
            <p:spPr>
              <a:xfrm rot="5400000">
                <a:off x="6772011" y="52467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22"/>
              <p:cNvSpPr/>
              <p:nvPr/>
            </p:nvSpPr>
            <p:spPr>
              <a:xfrm rot="5400000">
                <a:off x="7829890" y="53760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22"/>
              <p:cNvSpPr/>
              <p:nvPr/>
            </p:nvSpPr>
            <p:spPr>
              <a:xfrm rot="5400000">
                <a:off x="6853882" y="489822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22"/>
              <p:cNvSpPr/>
              <p:nvPr/>
            </p:nvSpPr>
            <p:spPr>
              <a:xfrm rot="5400000">
                <a:off x="8427750" y="607442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7" y="657"/>
                    </a:cubicBezTo>
                    <a:cubicBezTo>
                      <a:pt x="418" y="657"/>
                      <a:pt x="503" y="628"/>
                      <a:pt x="575" y="560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22"/>
              <p:cNvSpPr/>
              <p:nvPr/>
            </p:nvSpPr>
            <p:spPr>
              <a:xfrm rot="5400000">
                <a:off x="8141657" y="6174926"/>
                <a:ext cx="44984" cy="3795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9" extrusionOk="0">
                    <a:moveTo>
                      <a:pt x="353" y="1"/>
                    </a:moveTo>
                    <a:cubicBezTo>
                      <a:pt x="348" y="1"/>
                      <a:pt x="342" y="1"/>
                      <a:pt x="337" y="1"/>
                    </a:cubicBez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80" y="355"/>
                      <a:pt x="6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22"/>
              <p:cNvSpPr/>
              <p:nvPr/>
            </p:nvSpPr>
            <p:spPr>
              <a:xfrm rot="5400000">
                <a:off x="8000961" y="5864721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46" y="1"/>
                    </a:moveTo>
                    <a:cubicBezTo>
                      <a:pt x="164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40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22"/>
              <p:cNvSpPr/>
              <p:nvPr/>
            </p:nvSpPr>
            <p:spPr>
              <a:xfrm rot="5400000">
                <a:off x="7685358" y="5395352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22"/>
              <p:cNvSpPr/>
              <p:nvPr/>
            </p:nvSpPr>
            <p:spPr>
              <a:xfrm rot="5400000">
                <a:off x="7598767" y="551660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22"/>
              <p:cNvSpPr/>
              <p:nvPr/>
            </p:nvSpPr>
            <p:spPr>
              <a:xfrm rot="5400000">
                <a:off x="7475379" y="536623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22"/>
              <p:cNvSpPr/>
              <p:nvPr/>
            </p:nvSpPr>
            <p:spPr>
              <a:xfrm rot="5400000">
                <a:off x="7650717" y="572244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22"/>
              <p:cNvSpPr/>
              <p:nvPr/>
            </p:nvSpPr>
            <p:spPr>
              <a:xfrm rot="5400000">
                <a:off x="8036379" y="6055313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22"/>
              <p:cNvSpPr/>
              <p:nvPr/>
            </p:nvSpPr>
            <p:spPr>
              <a:xfrm rot="5400000">
                <a:off x="8176903" y="600751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22"/>
              <p:cNvSpPr/>
              <p:nvPr/>
            </p:nvSpPr>
            <p:spPr>
              <a:xfrm rot="5400000">
                <a:off x="8640054" y="6300547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22"/>
              <p:cNvSpPr/>
              <p:nvPr/>
            </p:nvSpPr>
            <p:spPr>
              <a:xfrm rot="5400000">
                <a:off x="8880473" y="658188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22"/>
              <p:cNvSpPr/>
              <p:nvPr/>
            </p:nvSpPr>
            <p:spPr>
              <a:xfrm rot="5400000">
                <a:off x="8393253" y="631402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" name="Google Shape;5303;p22"/>
              <p:cNvSpPr/>
              <p:nvPr/>
            </p:nvSpPr>
            <p:spPr>
              <a:xfrm rot="5400000">
                <a:off x="7720518" y="610305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" name="Google Shape;5304;p22"/>
              <p:cNvSpPr/>
              <p:nvPr/>
            </p:nvSpPr>
            <p:spPr>
              <a:xfrm rot="5400000">
                <a:off x="7762689" y="57171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" name="Google Shape;5305;p22"/>
              <p:cNvSpPr/>
              <p:nvPr/>
            </p:nvSpPr>
            <p:spPr>
              <a:xfrm rot="5400000">
                <a:off x="7335200" y="557922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" name="Google Shape;5306;p22"/>
              <p:cNvSpPr/>
              <p:nvPr/>
            </p:nvSpPr>
            <p:spPr>
              <a:xfrm rot="5400000">
                <a:off x="7299090" y="527037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" name="Google Shape;5307;p22"/>
              <p:cNvSpPr/>
              <p:nvPr/>
            </p:nvSpPr>
            <p:spPr>
              <a:xfrm rot="5400000">
                <a:off x="7193697" y="5008169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" name="Google Shape;5308;p22"/>
              <p:cNvSpPr/>
              <p:nvPr/>
            </p:nvSpPr>
            <p:spPr>
              <a:xfrm rot="5400000">
                <a:off x="7053606" y="491300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" name="Google Shape;5309;p22"/>
              <p:cNvSpPr/>
              <p:nvPr/>
            </p:nvSpPr>
            <p:spPr>
              <a:xfrm rot="5400000">
                <a:off x="6631574" y="5080328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" name="Google Shape;5310;p22"/>
              <p:cNvSpPr/>
              <p:nvPr/>
            </p:nvSpPr>
            <p:spPr>
              <a:xfrm rot="5400000">
                <a:off x="7247860" y="512864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" name="Google Shape;5311;p22"/>
              <p:cNvSpPr/>
              <p:nvPr/>
            </p:nvSpPr>
            <p:spPr>
              <a:xfrm rot="5400000">
                <a:off x="7634214" y="5613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" name="Google Shape;5312;p22"/>
              <p:cNvSpPr/>
              <p:nvPr/>
            </p:nvSpPr>
            <p:spPr>
              <a:xfrm rot="5400000">
                <a:off x="8056275" y="575706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" name="Google Shape;5313;p22"/>
              <p:cNvSpPr/>
              <p:nvPr/>
            </p:nvSpPr>
            <p:spPr>
              <a:xfrm rot="5400000">
                <a:off x="8592833" y="61294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" name="Google Shape;5314;p22"/>
              <p:cNvSpPr/>
              <p:nvPr/>
            </p:nvSpPr>
            <p:spPr>
              <a:xfrm rot="5400000">
                <a:off x="8118114" y="588548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22"/>
              <p:cNvSpPr/>
              <p:nvPr/>
            </p:nvSpPr>
            <p:spPr>
              <a:xfrm rot="5400000">
                <a:off x="8985779" y="643802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" name="Google Shape;5316;p22"/>
              <p:cNvSpPr/>
              <p:nvPr/>
            </p:nvSpPr>
            <p:spPr>
              <a:xfrm rot="5400000">
                <a:off x="9056473" y="655786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22"/>
              <p:cNvSpPr/>
              <p:nvPr/>
            </p:nvSpPr>
            <p:spPr>
              <a:xfrm rot="5400000">
                <a:off x="8838885" y="6414122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81045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4"/>
          <p:cNvSpPr txBox="1">
            <a:spLocks noGrp="1"/>
          </p:cNvSpPr>
          <p:nvPr>
            <p:ph type="body" idx="1"/>
          </p:nvPr>
        </p:nvSpPr>
        <p:spPr>
          <a:xfrm>
            <a:off x="720000" y="1103250"/>
            <a:ext cx="7533600" cy="3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64" name="Google Shape;1364;p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1365" name="Google Shape;1365;p4"/>
          <p:cNvGrpSpPr/>
          <p:nvPr/>
        </p:nvGrpSpPr>
        <p:grpSpPr>
          <a:xfrm>
            <a:off x="6946407" y="-1049610"/>
            <a:ext cx="3183481" cy="6468438"/>
            <a:chOff x="6946407" y="-1049610"/>
            <a:chExt cx="3183481" cy="6468438"/>
          </a:xfrm>
        </p:grpSpPr>
        <p:grpSp>
          <p:nvGrpSpPr>
            <p:cNvPr id="1366" name="Google Shape;1366;p4"/>
            <p:cNvGrpSpPr/>
            <p:nvPr/>
          </p:nvGrpSpPr>
          <p:grpSpPr>
            <a:xfrm rot="-2267519">
              <a:off x="7071672" y="-299130"/>
              <a:ext cx="2932951" cy="1412775"/>
              <a:chOff x="7348497" y="4037175"/>
              <a:chExt cx="3460343" cy="1666814"/>
            </a:xfrm>
          </p:grpSpPr>
          <p:sp>
            <p:nvSpPr>
              <p:cNvPr id="1367" name="Google Shape;1367;p4"/>
              <p:cNvSpPr/>
              <p:nvPr/>
            </p:nvSpPr>
            <p:spPr>
              <a:xfrm rot="5400000">
                <a:off x="8245261" y="3140411"/>
                <a:ext cx="1666814" cy="3460343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60078" extrusionOk="0">
                    <a:moveTo>
                      <a:pt x="26544" y="1"/>
                    </a:moveTo>
                    <a:cubicBezTo>
                      <a:pt x="26470" y="1"/>
                      <a:pt x="26383" y="14"/>
                      <a:pt x="26280" y="43"/>
                    </a:cubicBezTo>
                    <a:cubicBezTo>
                      <a:pt x="18486" y="3975"/>
                      <a:pt x="12189" y="10636"/>
                      <a:pt x="8033" y="18276"/>
                    </a:cubicBezTo>
                    <a:cubicBezTo>
                      <a:pt x="8951" y="17759"/>
                      <a:pt x="12482" y="16504"/>
                      <a:pt x="13567" y="16504"/>
                    </a:cubicBezTo>
                    <a:cubicBezTo>
                      <a:pt x="14185" y="16504"/>
                      <a:pt x="14009" y="16911"/>
                      <a:pt x="12105" y="18094"/>
                    </a:cubicBezTo>
                    <a:cubicBezTo>
                      <a:pt x="11293" y="18696"/>
                      <a:pt x="10495" y="19298"/>
                      <a:pt x="9656" y="19872"/>
                    </a:cubicBezTo>
                    <a:cubicBezTo>
                      <a:pt x="7725" y="21411"/>
                      <a:pt x="5248" y="22824"/>
                      <a:pt x="4394" y="25245"/>
                    </a:cubicBezTo>
                    <a:cubicBezTo>
                      <a:pt x="3275" y="28226"/>
                      <a:pt x="2058" y="31234"/>
                      <a:pt x="1484" y="34369"/>
                    </a:cubicBezTo>
                    <a:cubicBezTo>
                      <a:pt x="1899" y="33866"/>
                      <a:pt x="6654" y="31283"/>
                      <a:pt x="7785" y="31283"/>
                    </a:cubicBezTo>
                    <a:cubicBezTo>
                      <a:pt x="7913" y="31283"/>
                      <a:pt x="7995" y="31316"/>
                      <a:pt x="8019" y="31388"/>
                    </a:cubicBezTo>
                    <a:cubicBezTo>
                      <a:pt x="6102" y="33487"/>
                      <a:pt x="3695" y="35432"/>
                      <a:pt x="1806" y="37657"/>
                    </a:cubicBezTo>
                    <a:cubicBezTo>
                      <a:pt x="168" y="39140"/>
                      <a:pt x="420" y="41393"/>
                      <a:pt x="196" y="43408"/>
                    </a:cubicBezTo>
                    <a:cubicBezTo>
                      <a:pt x="1" y="45773"/>
                      <a:pt x="70" y="48138"/>
                      <a:pt x="406" y="50489"/>
                    </a:cubicBezTo>
                    <a:cubicBezTo>
                      <a:pt x="1117" y="49058"/>
                      <a:pt x="4721" y="44902"/>
                      <a:pt x="5471" y="44902"/>
                    </a:cubicBezTo>
                    <a:cubicBezTo>
                      <a:pt x="5799" y="44902"/>
                      <a:pt x="5581" y="45696"/>
                      <a:pt x="4338" y="47858"/>
                    </a:cubicBezTo>
                    <a:cubicBezTo>
                      <a:pt x="3191" y="50279"/>
                      <a:pt x="2113" y="52742"/>
                      <a:pt x="1330" y="55303"/>
                    </a:cubicBezTo>
                    <a:cubicBezTo>
                      <a:pt x="1756" y="56265"/>
                      <a:pt x="2101" y="60078"/>
                      <a:pt x="3281" y="60078"/>
                    </a:cubicBezTo>
                    <a:cubicBezTo>
                      <a:pt x="3302" y="60078"/>
                      <a:pt x="3323" y="60077"/>
                      <a:pt x="3345" y="60074"/>
                    </a:cubicBezTo>
                    <a:cubicBezTo>
                      <a:pt x="6269" y="59864"/>
                      <a:pt x="10272" y="53120"/>
                      <a:pt x="12175" y="50727"/>
                    </a:cubicBezTo>
                    <a:cubicBezTo>
                      <a:pt x="12608" y="50097"/>
                      <a:pt x="12986" y="49439"/>
                      <a:pt x="13462" y="48838"/>
                    </a:cubicBezTo>
                    <a:cubicBezTo>
                      <a:pt x="14903" y="47033"/>
                      <a:pt x="14344" y="44416"/>
                      <a:pt x="14637" y="42247"/>
                    </a:cubicBezTo>
                    <a:cubicBezTo>
                      <a:pt x="14693" y="40889"/>
                      <a:pt x="14553" y="39532"/>
                      <a:pt x="14232" y="38217"/>
                    </a:cubicBezTo>
                    <a:cubicBezTo>
                      <a:pt x="14290" y="37868"/>
                      <a:pt x="14387" y="37717"/>
                      <a:pt x="14510" y="37717"/>
                    </a:cubicBezTo>
                    <a:cubicBezTo>
                      <a:pt x="15254" y="37717"/>
                      <a:pt x="16956" y="43162"/>
                      <a:pt x="16848" y="43618"/>
                    </a:cubicBezTo>
                    <a:cubicBezTo>
                      <a:pt x="18905" y="39910"/>
                      <a:pt x="20892" y="36174"/>
                      <a:pt x="22684" y="32340"/>
                    </a:cubicBezTo>
                    <a:cubicBezTo>
                      <a:pt x="22893" y="29555"/>
                      <a:pt x="21424" y="27022"/>
                      <a:pt x="20697" y="24461"/>
                    </a:cubicBezTo>
                    <a:cubicBezTo>
                      <a:pt x="20749" y="24391"/>
                      <a:pt x="20817" y="24358"/>
                      <a:pt x="20897" y="24358"/>
                    </a:cubicBezTo>
                    <a:cubicBezTo>
                      <a:pt x="21790" y="24358"/>
                      <a:pt x="24246" y="28354"/>
                      <a:pt x="24349" y="28995"/>
                    </a:cubicBezTo>
                    <a:cubicBezTo>
                      <a:pt x="25230" y="27106"/>
                      <a:pt x="25874" y="25119"/>
                      <a:pt x="26504" y="23132"/>
                    </a:cubicBezTo>
                    <a:cubicBezTo>
                      <a:pt x="27567" y="20473"/>
                      <a:pt x="27931" y="17982"/>
                      <a:pt x="26728" y="15268"/>
                    </a:cubicBezTo>
                    <a:cubicBezTo>
                      <a:pt x="26182" y="13519"/>
                      <a:pt x="25174" y="11951"/>
                      <a:pt x="24447" y="10300"/>
                    </a:cubicBezTo>
                    <a:cubicBezTo>
                      <a:pt x="24600" y="10050"/>
                      <a:pt x="24811" y="9945"/>
                      <a:pt x="25056" y="9945"/>
                    </a:cubicBezTo>
                    <a:cubicBezTo>
                      <a:pt x="26125" y="9945"/>
                      <a:pt x="27835" y="11951"/>
                      <a:pt x="28211" y="12623"/>
                    </a:cubicBezTo>
                    <a:cubicBezTo>
                      <a:pt x="28309" y="12763"/>
                      <a:pt x="28407" y="12917"/>
                      <a:pt x="28505" y="13057"/>
                    </a:cubicBezTo>
                    <a:cubicBezTo>
                      <a:pt x="28939" y="9726"/>
                      <a:pt x="28687" y="6354"/>
                      <a:pt x="27763" y="3122"/>
                    </a:cubicBezTo>
                    <a:cubicBezTo>
                      <a:pt x="27595" y="2324"/>
                      <a:pt x="27385" y="1540"/>
                      <a:pt x="27133" y="771"/>
                    </a:cubicBezTo>
                    <a:cubicBezTo>
                      <a:pt x="26981" y="371"/>
                      <a:pt x="26936" y="1"/>
                      <a:pt x="2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"/>
              <p:cNvSpPr/>
              <p:nvPr/>
            </p:nvSpPr>
            <p:spPr>
              <a:xfrm rot="5400000">
                <a:off x="10482529" y="5483703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" y="0"/>
                    </a:move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4"/>
              <p:cNvSpPr/>
              <p:nvPr/>
            </p:nvSpPr>
            <p:spPr>
              <a:xfrm rot="5400000">
                <a:off x="9304498" y="462898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4"/>
              <p:cNvSpPr/>
              <p:nvPr/>
            </p:nvSpPr>
            <p:spPr>
              <a:xfrm rot="5400000">
                <a:off x="8618048" y="441826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4"/>
              <p:cNvSpPr/>
              <p:nvPr/>
            </p:nvSpPr>
            <p:spPr>
              <a:xfrm rot="5400000">
                <a:off x="8175256" y="423847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"/>
              <p:cNvSpPr/>
              <p:nvPr/>
            </p:nvSpPr>
            <p:spPr>
              <a:xfrm rot="5400000">
                <a:off x="8573838" y="426964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"/>
              <p:cNvSpPr/>
              <p:nvPr/>
            </p:nvSpPr>
            <p:spPr>
              <a:xfrm rot="5400000">
                <a:off x="8130355" y="435462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4"/>
              <p:cNvSpPr/>
              <p:nvPr/>
            </p:nvSpPr>
            <p:spPr>
              <a:xfrm rot="5400000">
                <a:off x="8507451" y="449315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4"/>
              <p:cNvSpPr/>
              <p:nvPr/>
            </p:nvSpPr>
            <p:spPr>
              <a:xfrm rot="5400000">
                <a:off x="9104070" y="445104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4"/>
              <p:cNvSpPr/>
              <p:nvPr/>
            </p:nvSpPr>
            <p:spPr>
              <a:xfrm rot="5400000">
                <a:off x="8063651" y="47219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4"/>
              <p:cNvSpPr/>
              <p:nvPr/>
            </p:nvSpPr>
            <p:spPr>
              <a:xfrm rot="5400000">
                <a:off x="7885602" y="434396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4"/>
              <p:cNvSpPr/>
              <p:nvPr/>
            </p:nvSpPr>
            <p:spPr>
              <a:xfrm rot="5400000">
                <a:off x="7708042" y="4312511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1" y="154"/>
                      <a:pt x="11" y="336"/>
                    </a:cubicBezTo>
                    <a:cubicBezTo>
                      <a:pt x="1" y="536"/>
                      <a:pt x="167" y="665"/>
                      <a:pt x="339" y="665"/>
                    </a:cubicBezTo>
                    <a:cubicBezTo>
                      <a:pt x="421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4"/>
              <p:cNvSpPr/>
              <p:nvPr/>
            </p:nvSpPr>
            <p:spPr>
              <a:xfrm rot="5400000">
                <a:off x="7663256" y="4189638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4"/>
              <p:cNvSpPr/>
              <p:nvPr/>
            </p:nvSpPr>
            <p:spPr>
              <a:xfrm rot="5400000">
                <a:off x="8817670" y="476437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4"/>
              <p:cNvSpPr/>
              <p:nvPr/>
            </p:nvSpPr>
            <p:spPr>
              <a:xfrm rot="5400000">
                <a:off x="9460371" y="493196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4"/>
              <p:cNvSpPr/>
              <p:nvPr/>
            </p:nvSpPr>
            <p:spPr>
              <a:xfrm rot="5400000">
                <a:off x="9126391" y="497330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4"/>
              <p:cNvSpPr/>
              <p:nvPr/>
            </p:nvSpPr>
            <p:spPr>
              <a:xfrm rot="5400000">
                <a:off x="10507561" y="5476299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4"/>
              <p:cNvSpPr/>
              <p:nvPr/>
            </p:nvSpPr>
            <p:spPr>
              <a:xfrm rot="5400000">
                <a:off x="9349370" y="50882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"/>
              <p:cNvSpPr/>
              <p:nvPr/>
            </p:nvSpPr>
            <p:spPr>
              <a:xfrm rot="5400000">
                <a:off x="9969779" y="512978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4"/>
              <p:cNvSpPr/>
              <p:nvPr/>
            </p:nvSpPr>
            <p:spPr>
              <a:xfrm rot="5400000">
                <a:off x="8949781" y="5223348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4"/>
              <p:cNvSpPr/>
              <p:nvPr/>
            </p:nvSpPr>
            <p:spPr>
              <a:xfrm rot="5400000">
                <a:off x="9504811" y="533912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4"/>
              <p:cNvSpPr/>
              <p:nvPr/>
            </p:nvSpPr>
            <p:spPr>
              <a:xfrm rot="5400000">
                <a:off x="10124471" y="531794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4"/>
              <p:cNvSpPr/>
              <p:nvPr/>
            </p:nvSpPr>
            <p:spPr>
              <a:xfrm rot="5400000">
                <a:off x="9526643" y="54347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4"/>
              <p:cNvSpPr/>
              <p:nvPr/>
            </p:nvSpPr>
            <p:spPr>
              <a:xfrm rot="5400000">
                <a:off x="8552093" y="49527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4"/>
              <p:cNvSpPr/>
              <p:nvPr/>
            </p:nvSpPr>
            <p:spPr>
              <a:xfrm rot="5400000">
                <a:off x="8662661" y="50671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4"/>
              <p:cNvSpPr/>
              <p:nvPr/>
            </p:nvSpPr>
            <p:spPr>
              <a:xfrm rot="5400000">
                <a:off x="9438280" y="474288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4"/>
              <p:cNvSpPr/>
              <p:nvPr/>
            </p:nvSpPr>
            <p:spPr>
              <a:xfrm rot="5400000">
                <a:off x="10102438" y="48793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4"/>
              <p:cNvSpPr/>
              <p:nvPr/>
            </p:nvSpPr>
            <p:spPr>
              <a:xfrm rot="5400000">
                <a:off x="8729451" y="46082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4"/>
              <p:cNvSpPr/>
              <p:nvPr/>
            </p:nvSpPr>
            <p:spPr>
              <a:xfrm rot="5400000">
                <a:off x="8530204" y="46814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4"/>
              <p:cNvSpPr/>
              <p:nvPr/>
            </p:nvSpPr>
            <p:spPr>
              <a:xfrm rot="5400000">
                <a:off x="9214552" y="47121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4"/>
              <p:cNvSpPr/>
              <p:nvPr/>
            </p:nvSpPr>
            <p:spPr>
              <a:xfrm rot="5400000">
                <a:off x="9837121" y="48684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4"/>
              <p:cNvSpPr/>
              <p:nvPr/>
            </p:nvSpPr>
            <p:spPr>
              <a:xfrm rot="5400000">
                <a:off x="8971785" y="488996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4"/>
              <p:cNvSpPr/>
              <p:nvPr/>
            </p:nvSpPr>
            <p:spPr>
              <a:xfrm rot="5400000">
                <a:off x="8751801" y="4900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4"/>
              <p:cNvSpPr/>
              <p:nvPr/>
            </p:nvSpPr>
            <p:spPr>
              <a:xfrm rot="5400000">
                <a:off x="9704116" y="501522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4"/>
              <p:cNvSpPr/>
              <p:nvPr/>
            </p:nvSpPr>
            <p:spPr>
              <a:xfrm rot="5400000">
                <a:off x="10463783" y="514001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4"/>
              <p:cNvSpPr/>
              <p:nvPr/>
            </p:nvSpPr>
            <p:spPr>
              <a:xfrm rot="5400000">
                <a:off x="9060637" y="51093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4"/>
              <p:cNvSpPr/>
              <p:nvPr/>
            </p:nvSpPr>
            <p:spPr>
              <a:xfrm rot="5400000">
                <a:off x="8883740" y="5025648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1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"/>
              <p:cNvSpPr/>
              <p:nvPr/>
            </p:nvSpPr>
            <p:spPr>
              <a:xfrm rot="5400000">
                <a:off x="8707044" y="5180801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"/>
              <p:cNvSpPr/>
              <p:nvPr/>
            </p:nvSpPr>
            <p:spPr>
              <a:xfrm rot="5400000">
                <a:off x="9814656" y="52650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4"/>
              <p:cNvSpPr/>
              <p:nvPr/>
            </p:nvSpPr>
            <p:spPr>
              <a:xfrm rot="5400000">
                <a:off x="10485297" y="527612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4"/>
              <p:cNvSpPr/>
              <p:nvPr/>
            </p:nvSpPr>
            <p:spPr>
              <a:xfrm rot="5400000">
                <a:off x="10036080" y="540209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"/>
              <p:cNvSpPr/>
              <p:nvPr/>
            </p:nvSpPr>
            <p:spPr>
              <a:xfrm rot="5400000">
                <a:off x="9394156" y="546590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4"/>
              <p:cNvSpPr/>
              <p:nvPr/>
            </p:nvSpPr>
            <p:spPr>
              <a:xfrm rot="5400000">
                <a:off x="9881647" y="51604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4"/>
              <p:cNvSpPr/>
              <p:nvPr/>
            </p:nvSpPr>
            <p:spPr>
              <a:xfrm rot="5400000">
                <a:off x="9038345" y="5202348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4"/>
              <p:cNvSpPr/>
              <p:nvPr/>
            </p:nvSpPr>
            <p:spPr>
              <a:xfrm rot="5400000">
                <a:off x="9903536" y="50568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"/>
              <p:cNvSpPr/>
              <p:nvPr/>
            </p:nvSpPr>
            <p:spPr>
              <a:xfrm rot="5400000">
                <a:off x="8264454" y="47859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"/>
              <p:cNvSpPr/>
              <p:nvPr/>
            </p:nvSpPr>
            <p:spPr>
              <a:xfrm rot="5400000">
                <a:off x="7523912" y="432316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45" y="1"/>
                    </a:moveTo>
                    <a:cubicBezTo>
                      <a:pt x="163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4"/>
                    </a:cubicBezTo>
                    <a:cubicBezTo>
                      <a:pt x="779" y="365"/>
                      <a:pt x="639" y="1"/>
                      <a:pt x="34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"/>
              <p:cNvSpPr/>
              <p:nvPr/>
            </p:nvSpPr>
            <p:spPr>
              <a:xfrm rot="5400000">
                <a:off x="7929841" y="45144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"/>
              <p:cNvSpPr/>
              <p:nvPr/>
            </p:nvSpPr>
            <p:spPr>
              <a:xfrm rot="5400000">
                <a:off x="8197347" y="4524729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"/>
              <p:cNvSpPr/>
              <p:nvPr/>
            </p:nvSpPr>
            <p:spPr>
              <a:xfrm rot="5400000">
                <a:off x="8905600" y="466046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"/>
              <p:cNvSpPr/>
              <p:nvPr/>
            </p:nvSpPr>
            <p:spPr>
              <a:xfrm rot="5400000">
                <a:off x="8840163" y="446175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"/>
              <p:cNvSpPr/>
              <p:nvPr/>
            </p:nvSpPr>
            <p:spPr>
              <a:xfrm rot="5400000">
                <a:off x="8441294" y="458726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4"/>
              <p:cNvSpPr/>
              <p:nvPr/>
            </p:nvSpPr>
            <p:spPr>
              <a:xfrm rot="5400000">
                <a:off x="9236585" y="4545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4"/>
              <p:cNvSpPr/>
              <p:nvPr/>
            </p:nvSpPr>
            <p:spPr>
              <a:xfrm rot="5400000">
                <a:off x="10013673" y="480683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"/>
              <p:cNvSpPr/>
              <p:nvPr/>
            </p:nvSpPr>
            <p:spPr>
              <a:xfrm rot="5400000">
                <a:off x="9659445" y="4994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4"/>
              <p:cNvSpPr/>
              <p:nvPr/>
            </p:nvSpPr>
            <p:spPr>
              <a:xfrm rot="5400000">
                <a:off x="9570968" y="538129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4"/>
              <p:cNvSpPr/>
              <p:nvPr/>
            </p:nvSpPr>
            <p:spPr>
              <a:xfrm rot="5400000">
                <a:off x="7501447" y="41973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"/>
              <p:cNvSpPr/>
              <p:nvPr/>
            </p:nvSpPr>
            <p:spPr>
              <a:xfrm rot="5400000">
                <a:off x="7797412" y="456678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4"/>
              <p:cNvSpPr/>
              <p:nvPr/>
            </p:nvSpPr>
            <p:spPr>
              <a:xfrm rot="5400000">
                <a:off x="8108380" y="457692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"/>
              <p:cNvSpPr/>
              <p:nvPr/>
            </p:nvSpPr>
            <p:spPr>
              <a:xfrm rot="5400000">
                <a:off x="8419405" y="4732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"/>
              <p:cNvSpPr/>
              <p:nvPr/>
            </p:nvSpPr>
            <p:spPr>
              <a:xfrm rot="5400000">
                <a:off x="8640340" y="492148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4" y="642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4"/>
              <p:cNvSpPr/>
              <p:nvPr/>
            </p:nvSpPr>
            <p:spPr>
              <a:xfrm rot="5400000">
                <a:off x="8485533" y="504656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4"/>
              <p:cNvSpPr/>
              <p:nvPr/>
            </p:nvSpPr>
            <p:spPr>
              <a:xfrm rot="5400000">
                <a:off x="8684780" y="481700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"/>
              <p:cNvSpPr/>
              <p:nvPr/>
            </p:nvSpPr>
            <p:spPr>
              <a:xfrm rot="5400000">
                <a:off x="8994078" y="48480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4"/>
              <p:cNvSpPr/>
              <p:nvPr/>
            </p:nvSpPr>
            <p:spPr>
              <a:xfrm rot="5400000">
                <a:off x="9748009" y="494236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4"/>
              <p:cNvSpPr/>
              <p:nvPr/>
            </p:nvSpPr>
            <p:spPr>
              <a:xfrm rot="5400000">
                <a:off x="8773488" y="498379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"/>
              <p:cNvSpPr/>
              <p:nvPr/>
            </p:nvSpPr>
            <p:spPr>
              <a:xfrm rot="5400000">
                <a:off x="9259309" y="507727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4"/>
              <p:cNvSpPr/>
              <p:nvPr/>
            </p:nvSpPr>
            <p:spPr>
              <a:xfrm rot="5400000">
                <a:off x="9416305" y="515012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4"/>
            <p:cNvGrpSpPr/>
            <p:nvPr/>
          </p:nvGrpSpPr>
          <p:grpSpPr>
            <a:xfrm rot="10800000">
              <a:off x="7933174" y="4130429"/>
              <a:ext cx="1209702" cy="1288399"/>
              <a:chOff x="3578567" y="-611692"/>
              <a:chExt cx="1427208" cy="1520056"/>
            </a:xfrm>
          </p:grpSpPr>
          <p:sp>
            <p:nvSpPr>
              <p:cNvPr id="1436" name="Google Shape;1436;p4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rgbClr val="FF6B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4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4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4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4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4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4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4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4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4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4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4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4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4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4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4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4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4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4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4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4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4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4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4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4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4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4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4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4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4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4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4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4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4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4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4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4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4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4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4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4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4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4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4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4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4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4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4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4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4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4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4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4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4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4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1766" name="Google Shape;1766;p6"/>
          <p:cNvGrpSpPr/>
          <p:nvPr/>
        </p:nvGrpSpPr>
        <p:grpSpPr>
          <a:xfrm>
            <a:off x="6376738" y="-1061864"/>
            <a:ext cx="2963435" cy="3081668"/>
            <a:chOff x="6376738" y="-1061864"/>
            <a:chExt cx="2963435" cy="3081668"/>
          </a:xfrm>
        </p:grpSpPr>
        <p:grpSp>
          <p:nvGrpSpPr>
            <p:cNvPr id="1767" name="Google Shape;1767;p6"/>
            <p:cNvGrpSpPr/>
            <p:nvPr/>
          </p:nvGrpSpPr>
          <p:grpSpPr>
            <a:xfrm rot="-4035352">
              <a:off x="6902150" y="-523695"/>
              <a:ext cx="1399919" cy="2070513"/>
              <a:chOff x="4306024" y="4449861"/>
              <a:chExt cx="1651608" cy="2442768"/>
            </a:xfrm>
          </p:grpSpPr>
          <p:sp>
            <p:nvSpPr>
              <p:cNvPr id="1768" name="Google Shape;1768;p6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6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6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6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6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6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6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6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6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6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6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6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6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6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6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6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6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6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6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6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6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6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6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6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6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6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6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6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6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6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6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6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6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6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6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6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6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6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6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6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6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6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6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6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6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6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6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6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6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6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6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6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6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6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6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6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6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6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6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6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6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6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6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6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6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6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6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6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6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6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6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6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6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6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6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6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6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5" name="Google Shape;1845;p6"/>
            <p:cNvGrpSpPr/>
            <p:nvPr/>
          </p:nvGrpSpPr>
          <p:grpSpPr>
            <a:xfrm rot="-7036893">
              <a:off x="7055619" y="-737031"/>
              <a:ext cx="1870482" cy="1869799"/>
              <a:chOff x="1598020" y="4698049"/>
              <a:chExt cx="2206848" cy="2206042"/>
            </a:xfrm>
          </p:grpSpPr>
          <p:sp>
            <p:nvSpPr>
              <p:cNvPr id="1846" name="Google Shape;1846;p6"/>
              <p:cNvSpPr/>
              <p:nvPr/>
            </p:nvSpPr>
            <p:spPr>
              <a:xfrm rot="5400000">
                <a:off x="3275691" y="5501217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68" y="85"/>
                    </a:cubicBezTo>
                    <a:cubicBezTo>
                      <a:pt x="14" y="211"/>
                      <a:pt x="0" y="435"/>
                      <a:pt x="126" y="589"/>
                    </a:cubicBezTo>
                    <a:cubicBezTo>
                      <a:pt x="182" y="659"/>
                      <a:pt x="266" y="701"/>
                      <a:pt x="364" y="715"/>
                    </a:cubicBezTo>
                    <a:cubicBezTo>
                      <a:pt x="448" y="715"/>
                      <a:pt x="546" y="68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56" y="295"/>
                      <a:pt x="728" y="21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6"/>
              <p:cNvSpPr/>
              <p:nvPr/>
            </p:nvSpPr>
            <p:spPr>
              <a:xfrm rot="5400000">
                <a:off x="3275662" y="5465766"/>
                <a:ext cx="4521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15" extrusionOk="0">
                    <a:moveTo>
                      <a:pt x="420" y="1"/>
                    </a:moveTo>
                    <a:cubicBezTo>
                      <a:pt x="322" y="1"/>
                      <a:pt x="224" y="29"/>
                      <a:pt x="154" y="85"/>
                    </a:cubicBezTo>
                    <a:cubicBezTo>
                      <a:pt x="85" y="141"/>
                      <a:pt x="43" y="225"/>
                      <a:pt x="29" y="323"/>
                    </a:cubicBezTo>
                    <a:cubicBezTo>
                      <a:pt x="1" y="519"/>
                      <a:pt x="154" y="687"/>
                      <a:pt x="350" y="715"/>
                    </a:cubicBezTo>
                    <a:cubicBezTo>
                      <a:pt x="434" y="715"/>
                      <a:pt x="532" y="687"/>
                      <a:pt x="602" y="631"/>
                    </a:cubicBezTo>
                    <a:cubicBezTo>
                      <a:pt x="756" y="505"/>
                      <a:pt x="784" y="281"/>
                      <a:pt x="658" y="127"/>
                    </a:cubicBezTo>
                    <a:cubicBezTo>
                      <a:pt x="602" y="57"/>
                      <a:pt x="504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6"/>
              <p:cNvSpPr/>
              <p:nvPr/>
            </p:nvSpPr>
            <p:spPr>
              <a:xfrm rot="5400000">
                <a:off x="1598423" y="4697645"/>
                <a:ext cx="2206042" cy="2206848"/>
              </a:xfrm>
              <a:custGeom>
                <a:avLst/>
                <a:gdLst/>
                <a:ahLst/>
                <a:cxnLst/>
                <a:rect l="l" t="t" r="r" b="b"/>
                <a:pathLst>
                  <a:path w="38301" h="38315" extrusionOk="0">
                    <a:moveTo>
                      <a:pt x="994" y="1"/>
                    </a:moveTo>
                    <a:cubicBezTo>
                      <a:pt x="1" y="127"/>
                      <a:pt x="939" y="1778"/>
                      <a:pt x="939" y="2408"/>
                    </a:cubicBezTo>
                    <a:cubicBezTo>
                      <a:pt x="1162" y="3387"/>
                      <a:pt x="1246" y="4339"/>
                      <a:pt x="1624" y="5262"/>
                    </a:cubicBezTo>
                    <a:cubicBezTo>
                      <a:pt x="3150" y="6524"/>
                      <a:pt x="7437" y="8762"/>
                      <a:pt x="4122" y="8762"/>
                    </a:cubicBezTo>
                    <a:cubicBezTo>
                      <a:pt x="3759" y="8762"/>
                      <a:pt x="3304" y="8735"/>
                      <a:pt x="2744" y="8677"/>
                    </a:cubicBezTo>
                    <a:lnTo>
                      <a:pt x="2744" y="8677"/>
                    </a:lnTo>
                    <a:cubicBezTo>
                      <a:pt x="3289" y="11028"/>
                      <a:pt x="4423" y="13099"/>
                      <a:pt x="5346" y="15310"/>
                    </a:cubicBezTo>
                    <a:cubicBezTo>
                      <a:pt x="6326" y="17954"/>
                      <a:pt x="9488" y="18808"/>
                      <a:pt x="11867" y="19899"/>
                    </a:cubicBezTo>
                    <a:lnTo>
                      <a:pt x="11909" y="19899"/>
                    </a:lnTo>
                    <a:cubicBezTo>
                      <a:pt x="16819" y="21454"/>
                      <a:pt x="15832" y="22022"/>
                      <a:pt x="13568" y="22022"/>
                    </a:cubicBezTo>
                    <a:cubicBezTo>
                      <a:pt x="11979" y="22022"/>
                      <a:pt x="9761" y="21742"/>
                      <a:pt x="8509" y="21327"/>
                    </a:cubicBezTo>
                    <a:lnTo>
                      <a:pt x="8509" y="21327"/>
                    </a:lnTo>
                    <a:cubicBezTo>
                      <a:pt x="9656" y="23300"/>
                      <a:pt x="11210" y="25007"/>
                      <a:pt x="12651" y="26756"/>
                    </a:cubicBezTo>
                    <a:cubicBezTo>
                      <a:pt x="15128" y="28883"/>
                      <a:pt x="18990" y="28323"/>
                      <a:pt x="21900" y="29583"/>
                    </a:cubicBezTo>
                    <a:cubicBezTo>
                      <a:pt x="23426" y="30898"/>
                      <a:pt x="18934" y="31514"/>
                      <a:pt x="18150" y="31710"/>
                    </a:cubicBezTo>
                    <a:cubicBezTo>
                      <a:pt x="22838" y="35208"/>
                      <a:pt x="28253" y="37433"/>
                      <a:pt x="34047" y="38049"/>
                    </a:cubicBezTo>
                    <a:cubicBezTo>
                      <a:pt x="35362" y="38203"/>
                      <a:pt x="36607" y="38273"/>
                      <a:pt x="37895" y="38315"/>
                    </a:cubicBezTo>
                    <a:cubicBezTo>
                      <a:pt x="38300" y="38287"/>
                      <a:pt x="38259" y="37839"/>
                      <a:pt x="38063" y="37601"/>
                    </a:cubicBezTo>
                    <a:cubicBezTo>
                      <a:pt x="37671" y="36328"/>
                      <a:pt x="37083" y="35026"/>
                      <a:pt x="36495" y="33809"/>
                    </a:cubicBezTo>
                    <a:cubicBezTo>
                      <a:pt x="34354" y="28547"/>
                      <a:pt x="31010" y="23846"/>
                      <a:pt x="27288" y="19564"/>
                    </a:cubicBezTo>
                    <a:cubicBezTo>
                      <a:pt x="22838" y="13966"/>
                      <a:pt x="17213" y="9209"/>
                      <a:pt x="11210" y="5318"/>
                    </a:cubicBezTo>
                    <a:cubicBezTo>
                      <a:pt x="7949" y="3359"/>
                      <a:pt x="4745" y="911"/>
                      <a:pt x="9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6"/>
              <p:cNvSpPr/>
              <p:nvPr/>
            </p:nvSpPr>
            <p:spPr>
              <a:xfrm rot="5400000">
                <a:off x="2658275" y="5381155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6"/>
              <p:cNvSpPr/>
              <p:nvPr/>
            </p:nvSpPr>
            <p:spPr>
              <a:xfrm rot="5400000">
                <a:off x="2657468" y="5381961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1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6"/>
              <p:cNvSpPr/>
              <p:nvPr/>
            </p:nvSpPr>
            <p:spPr>
              <a:xfrm rot="5400000">
                <a:off x="2069110" y="5950967"/>
                <a:ext cx="58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5"/>
                    </a:moveTo>
                    <a:cubicBezTo>
                      <a:pt x="0" y="15"/>
                      <a:pt x="0" y="1"/>
                      <a:pt x="0" y="1"/>
                    </a:cubicBezTo>
                    <a:cubicBezTo>
                      <a:pt x="0" y="1"/>
                      <a:pt x="0" y="15"/>
                      <a:pt x="0" y="15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6"/>
              <p:cNvSpPr/>
              <p:nvPr/>
            </p:nvSpPr>
            <p:spPr>
              <a:xfrm rot="5400000">
                <a:off x="2812636" y="5081706"/>
                <a:ext cx="864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5" y="15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6"/>
              <p:cNvSpPr/>
              <p:nvPr/>
            </p:nvSpPr>
            <p:spPr>
              <a:xfrm rot="5400000">
                <a:off x="1889550" y="607125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6"/>
              <p:cNvSpPr/>
              <p:nvPr/>
            </p:nvSpPr>
            <p:spPr>
              <a:xfrm rot="5400000">
                <a:off x="1821861" y="62918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6"/>
              <p:cNvSpPr/>
              <p:nvPr/>
            </p:nvSpPr>
            <p:spPr>
              <a:xfrm rot="5400000">
                <a:off x="1927679" y="59643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6"/>
              <p:cNvSpPr/>
              <p:nvPr/>
            </p:nvSpPr>
            <p:spPr>
              <a:xfrm rot="5400000">
                <a:off x="1889569" y="617825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6"/>
              <p:cNvSpPr/>
              <p:nvPr/>
            </p:nvSpPr>
            <p:spPr>
              <a:xfrm rot="5400000">
                <a:off x="2171518" y="601225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6"/>
              <p:cNvSpPr/>
              <p:nvPr/>
            </p:nvSpPr>
            <p:spPr>
              <a:xfrm rot="5400000">
                <a:off x="1634671" y="673147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6"/>
              <p:cNvSpPr/>
              <p:nvPr/>
            </p:nvSpPr>
            <p:spPr>
              <a:xfrm rot="5400000">
                <a:off x="2303271" y="560282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6"/>
              <p:cNvSpPr/>
              <p:nvPr/>
            </p:nvSpPr>
            <p:spPr>
              <a:xfrm rot="5400000">
                <a:off x="1889563" y="65509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6"/>
              <p:cNvSpPr/>
              <p:nvPr/>
            </p:nvSpPr>
            <p:spPr>
              <a:xfrm rot="5400000">
                <a:off x="2333771" y="598683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6"/>
              <p:cNvSpPr/>
              <p:nvPr/>
            </p:nvSpPr>
            <p:spPr>
              <a:xfrm rot="5400000">
                <a:off x="2374693" y="56663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lnTo>
                      <a:pt x="15" y="322"/>
                    </a:lnTo>
                    <a:cubicBezTo>
                      <a:pt x="15" y="522"/>
                      <a:pt x="177" y="657"/>
                      <a:pt x="346" y="657"/>
                    </a:cubicBezTo>
                    <a:cubicBezTo>
                      <a:pt x="426" y="657"/>
                      <a:pt x="507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6"/>
              <p:cNvSpPr/>
              <p:nvPr/>
            </p:nvSpPr>
            <p:spPr>
              <a:xfrm rot="5400000">
                <a:off x="2437878" y="582082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6"/>
              <p:cNvSpPr/>
              <p:nvPr/>
            </p:nvSpPr>
            <p:spPr>
              <a:xfrm rot="5400000">
                <a:off x="2264165" y="592145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0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6"/>
              <p:cNvSpPr/>
              <p:nvPr/>
            </p:nvSpPr>
            <p:spPr>
              <a:xfrm rot="5400000">
                <a:off x="1965287" y="627492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6"/>
              <p:cNvSpPr/>
              <p:nvPr/>
            </p:nvSpPr>
            <p:spPr>
              <a:xfrm rot="5400000">
                <a:off x="2889539" y="507972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5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6"/>
              <p:cNvSpPr/>
              <p:nvPr/>
            </p:nvSpPr>
            <p:spPr>
              <a:xfrm rot="5400000">
                <a:off x="3424970" y="503420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6"/>
              <p:cNvSpPr/>
              <p:nvPr/>
            </p:nvSpPr>
            <p:spPr>
              <a:xfrm rot="5400000">
                <a:off x="2857418" y="525867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1" y="661"/>
                    </a:cubicBezTo>
                    <a:cubicBezTo>
                      <a:pt x="414" y="661"/>
                      <a:pt x="501" y="630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6"/>
              <p:cNvSpPr/>
              <p:nvPr/>
            </p:nvSpPr>
            <p:spPr>
              <a:xfrm rot="5400000">
                <a:off x="2735974" y="54209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6"/>
              <p:cNvSpPr/>
              <p:nvPr/>
            </p:nvSpPr>
            <p:spPr>
              <a:xfrm rot="5400000">
                <a:off x="2687304" y="557059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6"/>
              <p:cNvSpPr/>
              <p:nvPr/>
            </p:nvSpPr>
            <p:spPr>
              <a:xfrm rot="5400000">
                <a:off x="2574096" y="5650798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6"/>
              <p:cNvSpPr/>
              <p:nvPr/>
            </p:nvSpPr>
            <p:spPr>
              <a:xfrm rot="5400000">
                <a:off x="2477332" y="570799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6"/>
              <p:cNvSpPr/>
              <p:nvPr/>
            </p:nvSpPr>
            <p:spPr>
              <a:xfrm rot="5400000">
                <a:off x="2333770" y="54370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6"/>
              <p:cNvSpPr/>
              <p:nvPr/>
            </p:nvSpPr>
            <p:spPr>
              <a:xfrm rot="5400000">
                <a:off x="2222665" y="556696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6"/>
              <p:cNvSpPr/>
              <p:nvPr/>
            </p:nvSpPr>
            <p:spPr>
              <a:xfrm rot="5400000">
                <a:off x="2213795" y="57047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6"/>
              <p:cNvSpPr/>
              <p:nvPr/>
            </p:nvSpPr>
            <p:spPr>
              <a:xfrm rot="5400000">
                <a:off x="2152309" y="582462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6"/>
              <p:cNvSpPr/>
              <p:nvPr/>
            </p:nvSpPr>
            <p:spPr>
              <a:xfrm rot="5400000">
                <a:off x="2149487" y="5941895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6" y="1"/>
                    </a:moveTo>
                    <a:cubicBezTo>
                      <a:pt x="155" y="1"/>
                      <a:pt x="15" y="155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6"/>
              <p:cNvSpPr/>
              <p:nvPr/>
            </p:nvSpPr>
            <p:spPr>
              <a:xfrm rot="5400000">
                <a:off x="1938413" y="584973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6"/>
              <p:cNvSpPr/>
              <p:nvPr/>
            </p:nvSpPr>
            <p:spPr>
              <a:xfrm rot="5400000">
                <a:off x="1800734" y="60678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6"/>
              <p:cNvSpPr/>
              <p:nvPr/>
            </p:nvSpPr>
            <p:spPr>
              <a:xfrm rot="5400000">
                <a:off x="1710974" y="660423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6"/>
              <p:cNvSpPr/>
              <p:nvPr/>
            </p:nvSpPr>
            <p:spPr>
              <a:xfrm rot="5400000">
                <a:off x="2003158" y="608963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6"/>
              <p:cNvSpPr/>
              <p:nvPr/>
            </p:nvSpPr>
            <p:spPr>
              <a:xfrm rot="5400000">
                <a:off x="1738469" y="624719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6"/>
              <p:cNvSpPr/>
              <p:nvPr/>
            </p:nvSpPr>
            <p:spPr>
              <a:xfrm rot="5400000">
                <a:off x="1672967" y="650642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6"/>
              <p:cNvSpPr/>
              <p:nvPr/>
            </p:nvSpPr>
            <p:spPr>
              <a:xfrm rot="5400000">
                <a:off x="2912596" y="5439588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5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6"/>
              <p:cNvSpPr/>
              <p:nvPr/>
            </p:nvSpPr>
            <p:spPr>
              <a:xfrm rot="5400000">
                <a:off x="2171894" y="61786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6"/>
              <p:cNvSpPr/>
              <p:nvPr/>
            </p:nvSpPr>
            <p:spPr>
              <a:xfrm rot="5400000">
                <a:off x="3330041" y="5173027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6"/>
              <p:cNvSpPr/>
              <p:nvPr/>
            </p:nvSpPr>
            <p:spPr>
              <a:xfrm rot="5400000">
                <a:off x="3510397" y="49025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4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6"/>
              <p:cNvSpPr/>
              <p:nvPr/>
            </p:nvSpPr>
            <p:spPr>
              <a:xfrm rot="5400000">
                <a:off x="3663559" y="4821574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6"/>
              <p:cNvSpPr/>
              <p:nvPr/>
            </p:nvSpPr>
            <p:spPr>
              <a:xfrm rot="5400000">
                <a:off x="3603944" y="499084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6"/>
              <p:cNvSpPr/>
              <p:nvPr/>
            </p:nvSpPr>
            <p:spPr>
              <a:xfrm rot="5400000">
                <a:off x="2790861" y="528202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6"/>
              <p:cNvSpPr/>
              <p:nvPr/>
            </p:nvSpPr>
            <p:spPr>
              <a:xfrm rot="5400000">
                <a:off x="3005679" y="533746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6"/>
              <p:cNvSpPr/>
              <p:nvPr/>
            </p:nvSpPr>
            <p:spPr>
              <a:xfrm rot="5400000">
                <a:off x="1821862" y="64044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6"/>
              <p:cNvSpPr/>
              <p:nvPr/>
            </p:nvSpPr>
            <p:spPr>
              <a:xfrm rot="5400000">
                <a:off x="2938774" y="5182904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85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6"/>
              <p:cNvSpPr/>
              <p:nvPr/>
            </p:nvSpPr>
            <p:spPr>
              <a:xfrm rot="5400000">
                <a:off x="3117298" y="51961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6"/>
              <p:cNvSpPr/>
              <p:nvPr/>
            </p:nvSpPr>
            <p:spPr>
              <a:xfrm rot="5400000">
                <a:off x="3245596" y="506736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6"/>
              <p:cNvSpPr/>
              <p:nvPr/>
            </p:nvSpPr>
            <p:spPr>
              <a:xfrm rot="5400000">
                <a:off x="3087462" y="50092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6"/>
              <p:cNvSpPr/>
              <p:nvPr/>
            </p:nvSpPr>
            <p:spPr>
              <a:xfrm rot="5400000">
                <a:off x="2418839" y="55081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6"/>
              <p:cNvSpPr/>
              <p:nvPr/>
            </p:nvSpPr>
            <p:spPr>
              <a:xfrm rot="5400000">
                <a:off x="2303272" y="582969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6"/>
              <p:cNvSpPr/>
              <p:nvPr/>
            </p:nvSpPr>
            <p:spPr>
              <a:xfrm rot="5400000">
                <a:off x="2439465" y="534271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6"/>
              <p:cNvSpPr/>
              <p:nvPr/>
            </p:nvSpPr>
            <p:spPr>
              <a:xfrm rot="5400000">
                <a:off x="2066399" y="613420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1" name="Google Shape;1901;p6"/>
            <p:cNvGrpSpPr/>
            <p:nvPr/>
          </p:nvGrpSpPr>
          <p:grpSpPr>
            <a:xfrm rot="-9385768">
              <a:off x="7318902" y="216904"/>
              <a:ext cx="1794857" cy="1506900"/>
              <a:chOff x="2759819" y="5185669"/>
              <a:chExt cx="2117802" cy="1778035"/>
            </a:xfrm>
          </p:grpSpPr>
          <p:sp>
            <p:nvSpPr>
              <p:cNvPr id="1902" name="Google Shape;1902;p6"/>
              <p:cNvSpPr/>
              <p:nvPr/>
            </p:nvSpPr>
            <p:spPr>
              <a:xfrm rot="5400000">
                <a:off x="3055899" y="5816678"/>
                <a:ext cx="45214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4" extrusionOk="0">
                    <a:moveTo>
                      <a:pt x="434" y="0"/>
                    </a:moveTo>
                    <a:cubicBezTo>
                      <a:pt x="350" y="0"/>
                      <a:pt x="253" y="28"/>
                      <a:pt x="183" y="84"/>
                    </a:cubicBezTo>
                    <a:cubicBezTo>
                      <a:pt x="29" y="196"/>
                      <a:pt x="1" y="420"/>
                      <a:pt x="127" y="574"/>
                    </a:cubicBezTo>
                    <a:cubicBezTo>
                      <a:pt x="183" y="644"/>
                      <a:pt x="266" y="700"/>
                      <a:pt x="364" y="700"/>
                    </a:cubicBezTo>
                    <a:cubicBezTo>
                      <a:pt x="381" y="702"/>
                      <a:pt x="398" y="703"/>
                      <a:pt x="414" y="703"/>
                    </a:cubicBezTo>
                    <a:cubicBezTo>
                      <a:pt x="491" y="703"/>
                      <a:pt x="561" y="676"/>
                      <a:pt x="630" y="630"/>
                    </a:cubicBezTo>
                    <a:cubicBezTo>
                      <a:pt x="700" y="574"/>
                      <a:pt x="742" y="476"/>
                      <a:pt x="756" y="392"/>
                    </a:cubicBezTo>
                    <a:cubicBezTo>
                      <a:pt x="784" y="196"/>
                      <a:pt x="630" y="14"/>
                      <a:pt x="43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6"/>
              <p:cNvSpPr/>
              <p:nvPr/>
            </p:nvSpPr>
            <p:spPr>
              <a:xfrm rot="5400000">
                <a:off x="2872278" y="5951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6"/>
              <p:cNvSpPr/>
              <p:nvPr/>
            </p:nvSpPr>
            <p:spPr>
              <a:xfrm rot="5400000">
                <a:off x="2929703" y="5015785"/>
                <a:ext cx="1778035" cy="2117802"/>
              </a:xfrm>
              <a:custGeom>
                <a:avLst/>
                <a:gdLst/>
                <a:ahLst/>
                <a:cxnLst/>
                <a:rect l="l" t="t" r="r" b="b"/>
                <a:pathLst>
                  <a:path w="30870" h="36769" extrusionOk="0">
                    <a:moveTo>
                      <a:pt x="24503" y="24251"/>
                    </a:moveTo>
                    <a:cubicBezTo>
                      <a:pt x="24545" y="24321"/>
                      <a:pt x="24601" y="24405"/>
                      <a:pt x="24643" y="24475"/>
                    </a:cubicBezTo>
                    <a:lnTo>
                      <a:pt x="24629" y="24475"/>
                    </a:lnTo>
                    <a:lnTo>
                      <a:pt x="24601" y="24433"/>
                    </a:lnTo>
                    <a:lnTo>
                      <a:pt x="24601" y="24447"/>
                    </a:lnTo>
                    <a:cubicBezTo>
                      <a:pt x="24559" y="24377"/>
                      <a:pt x="24531" y="24321"/>
                      <a:pt x="24503" y="24251"/>
                    </a:cubicBezTo>
                    <a:close/>
                    <a:moveTo>
                      <a:pt x="952" y="1"/>
                    </a:moveTo>
                    <a:cubicBezTo>
                      <a:pt x="379" y="113"/>
                      <a:pt x="589" y="882"/>
                      <a:pt x="505" y="1316"/>
                    </a:cubicBezTo>
                    <a:lnTo>
                      <a:pt x="505" y="1302"/>
                    </a:lnTo>
                    <a:cubicBezTo>
                      <a:pt x="211" y="4045"/>
                      <a:pt x="1" y="6872"/>
                      <a:pt x="85" y="9628"/>
                    </a:cubicBezTo>
                    <a:cubicBezTo>
                      <a:pt x="1176" y="10062"/>
                      <a:pt x="5234" y="11126"/>
                      <a:pt x="5444" y="12175"/>
                    </a:cubicBezTo>
                    <a:cubicBezTo>
                      <a:pt x="3863" y="12707"/>
                      <a:pt x="1974" y="12525"/>
                      <a:pt x="309" y="12945"/>
                    </a:cubicBezTo>
                    <a:cubicBezTo>
                      <a:pt x="589" y="15058"/>
                      <a:pt x="938" y="17185"/>
                      <a:pt x="1288" y="19298"/>
                    </a:cubicBezTo>
                    <a:cubicBezTo>
                      <a:pt x="1825" y="19200"/>
                      <a:pt x="3112" y="19150"/>
                      <a:pt x="4635" y="19150"/>
                    </a:cubicBezTo>
                    <a:cubicBezTo>
                      <a:pt x="9628" y="19150"/>
                      <a:pt x="17156" y="19686"/>
                      <a:pt x="9083" y="20823"/>
                    </a:cubicBezTo>
                    <a:lnTo>
                      <a:pt x="9152" y="20809"/>
                    </a:lnTo>
                    <a:lnTo>
                      <a:pt x="9152" y="20809"/>
                    </a:lnTo>
                    <a:cubicBezTo>
                      <a:pt x="6802" y="21243"/>
                      <a:pt x="4479" y="21816"/>
                      <a:pt x="2142" y="22306"/>
                    </a:cubicBezTo>
                    <a:cubicBezTo>
                      <a:pt x="2660" y="23524"/>
                      <a:pt x="3009" y="24853"/>
                      <a:pt x="3667" y="26014"/>
                    </a:cubicBezTo>
                    <a:cubicBezTo>
                      <a:pt x="4745" y="28519"/>
                      <a:pt x="6872" y="31136"/>
                      <a:pt x="9138" y="32703"/>
                    </a:cubicBezTo>
                    <a:cubicBezTo>
                      <a:pt x="11056" y="32004"/>
                      <a:pt x="12987" y="31234"/>
                      <a:pt x="15002" y="30912"/>
                    </a:cubicBezTo>
                    <a:lnTo>
                      <a:pt x="14988" y="30912"/>
                    </a:lnTo>
                    <a:cubicBezTo>
                      <a:pt x="15789" y="30776"/>
                      <a:pt x="16361" y="30715"/>
                      <a:pt x="16746" y="30715"/>
                    </a:cubicBezTo>
                    <a:cubicBezTo>
                      <a:pt x="19399" y="30715"/>
                      <a:pt x="13161" y="33593"/>
                      <a:pt x="11853" y="34326"/>
                    </a:cubicBezTo>
                    <a:cubicBezTo>
                      <a:pt x="15119" y="35833"/>
                      <a:pt x="18734" y="36769"/>
                      <a:pt x="22328" y="36769"/>
                    </a:cubicBezTo>
                    <a:cubicBezTo>
                      <a:pt x="23508" y="36769"/>
                      <a:pt x="24685" y="36668"/>
                      <a:pt x="25846" y="36453"/>
                    </a:cubicBezTo>
                    <a:lnTo>
                      <a:pt x="25818" y="36453"/>
                    </a:lnTo>
                    <a:cubicBezTo>
                      <a:pt x="26448" y="36258"/>
                      <a:pt x="27148" y="36328"/>
                      <a:pt x="27708" y="35936"/>
                    </a:cubicBezTo>
                    <a:cubicBezTo>
                      <a:pt x="28337" y="35936"/>
                      <a:pt x="30324" y="35180"/>
                      <a:pt x="30520" y="34480"/>
                    </a:cubicBezTo>
                    <a:cubicBezTo>
                      <a:pt x="30870" y="33431"/>
                      <a:pt x="29373" y="31416"/>
                      <a:pt x="28967" y="30338"/>
                    </a:cubicBezTo>
                    <a:cubicBezTo>
                      <a:pt x="27917" y="28351"/>
                      <a:pt x="26672" y="26462"/>
                      <a:pt x="25525" y="24531"/>
                    </a:cubicBezTo>
                    <a:cubicBezTo>
                      <a:pt x="23887" y="21984"/>
                      <a:pt x="22530" y="19312"/>
                      <a:pt x="20641" y="16961"/>
                    </a:cubicBezTo>
                    <a:cubicBezTo>
                      <a:pt x="18696" y="14512"/>
                      <a:pt x="16695" y="12091"/>
                      <a:pt x="14652" y="9726"/>
                    </a:cubicBezTo>
                    <a:lnTo>
                      <a:pt x="14624" y="9712"/>
                    </a:lnTo>
                    <a:cubicBezTo>
                      <a:pt x="10664" y="5906"/>
                      <a:pt x="6410" y="1372"/>
                      <a:pt x="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6"/>
              <p:cNvSpPr/>
              <p:nvPr/>
            </p:nvSpPr>
            <p:spPr>
              <a:xfrm rot="5400000">
                <a:off x="3255075" y="6041453"/>
                <a:ext cx="1670" cy="58"/>
              </a:xfrm>
              <a:custGeom>
                <a:avLst/>
                <a:gdLst/>
                <a:ahLst/>
                <a:cxnLst/>
                <a:rect l="l" t="t" r="r" b="b"/>
                <a:pathLst>
                  <a:path w="29" h="1" extrusionOk="0">
                    <a:moveTo>
                      <a:pt x="1" y="0"/>
                    </a:move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6"/>
              <p:cNvSpPr/>
              <p:nvPr/>
            </p:nvSpPr>
            <p:spPr>
              <a:xfrm rot="5400000">
                <a:off x="4327737" y="5355139"/>
                <a:ext cx="44350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8" extrusionOk="0">
                    <a:moveTo>
                      <a:pt x="385" y="1"/>
                    </a:moveTo>
                    <a:cubicBezTo>
                      <a:pt x="307" y="1"/>
                      <a:pt x="238" y="28"/>
                      <a:pt x="168" y="74"/>
                    </a:cubicBezTo>
                    <a:cubicBezTo>
                      <a:pt x="14" y="200"/>
                      <a:pt x="0" y="424"/>
                      <a:pt x="126" y="578"/>
                    </a:cubicBezTo>
                    <a:cubicBezTo>
                      <a:pt x="182" y="648"/>
                      <a:pt x="266" y="690"/>
                      <a:pt x="364" y="704"/>
                    </a:cubicBezTo>
                    <a:cubicBezTo>
                      <a:pt x="381" y="707"/>
                      <a:pt x="397" y="708"/>
                      <a:pt x="413" y="708"/>
                    </a:cubicBezTo>
                    <a:cubicBezTo>
                      <a:pt x="491" y="708"/>
                      <a:pt x="560" y="681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70" y="200"/>
                      <a:pt x="630" y="18"/>
                      <a:pt x="434" y="4"/>
                    </a:cubicBezTo>
                    <a:cubicBezTo>
                      <a:pt x="417" y="2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6"/>
              <p:cNvSpPr/>
              <p:nvPr/>
            </p:nvSpPr>
            <p:spPr>
              <a:xfrm rot="5400000">
                <a:off x="3989888" y="533241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14"/>
                      <a:pt x="14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6"/>
              <p:cNvSpPr/>
              <p:nvPr/>
            </p:nvSpPr>
            <p:spPr>
              <a:xfrm rot="5400000">
                <a:off x="3994110" y="5466025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20"/>
                      <a:pt x="29" y="504"/>
                      <a:pt x="85" y="588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8" y="574"/>
                      <a:pt x="714" y="490"/>
                      <a:pt x="714" y="392"/>
                    </a:cubicBezTo>
                    <a:cubicBezTo>
                      <a:pt x="728" y="294"/>
                      <a:pt x="700" y="210"/>
                      <a:pt x="644" y="140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6"/>
              <p:cNvSpPr/>
              <p:nvPr/>
            </p:nvSpPr>
            <p:spPr>
              <a:xfrm rot="5400000">
                <a:off x="3919799" y="5572292"/>
                <a:ext cx="4360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04" extrusionOk="0">
                    <a:moveTo>
                      <a:pt x="348" y="0"/>
                    </a:moveTo>
                    <a:cubicBezTo>
                      <a:pt x="276" y="0"/>
                      <a:pt x="199" y="27"/>
                      <a:pt x="141" y="74"/>
                    </a:cubicBezTo>
                    <a:cubicBezTo>
                      <a:pt x="57" y="130"/>
                      <a:pt x="15" y="214"/>
                      <a:pt x="1" y="311"/>
                    </a:cubicBezTo>
                    <a:cubicBezTo>
                      <a:pt x="1" y="409"/>
                      <a:pt x="29" y="493"/>
                      <a:pt x="85" y="577"/>
                    </a:cubicBezTo>
                    <a:cubicBezTo>
                      <a:pt x="141" y="647"/>
                      <a:pt x="225" y="689"/>
                      <a:pt x="323" y="703"/>
                    </a:cubicBezTo>
                    <a:cubicBezTo>
                      <a:pt x="421" y="703"/>
                      <a:pt x="504" y="675"/>
                      <a:pt x="588" y="619"/>
                    </a:cubicBezTo>
                    <a:cubicBezTo>
                      <a:pt x="742" y="493"/>
                      <a:pt x="756" y="269"/>
                      <a:pt x="630" y="130"/>
                    </a:cubicBezTo>
                    <a:cubicBezTo>
                      <a:pt x="574" y="46"/>
                      <a:pt x="490" y="4"/>
                      <a:pt x="393" y="4"/>
                    </a:cubicBezTo>
                    <a:cubicBezTo>
                      <a:pt x="378" y="1"/>
                      <a:pt x="363" y="0"/>
                      <a:pt x="34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6"/>
              <p:cNvSpPr/>
              <p:nvPr/>
            </p:nvSpPr>
            <p:spPr>
              <a:xfrm rot="5400000">
                <a:off x="3773454" y="5840725"/>
                <a:ext cx="44408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69" y="85"/>
                    </a:cubicBezTo>
                    <a:lnTo>
                      <a:pt x="183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3" y="645"/>
                      <a:pt x="267" y="701"/>
                      <a:pt x="365" y="701"/>
                    </a:cubicBezTo>
                    <a:cubicBezTo>
                      <a:pt x="381" y="703"/>
                      <a:pt x="398" y="704"/>
                      <a:pt x="414" y="704"/>
                    </a:cubicBezTo>
                    <a:cubicBezTo>
                      <a:pt x="491" y="704"/>
                      <a:pt x="561" y="67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70" y="197"/>
                      <a:pt x="630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6"/>
              <p:cNvSpPr/>
              <p:nvPr/>
            </p:nvSpPr>
            <p:spPr>
              <a:xfrm rot="5400000">
                <a:off x="3285899" y="5910591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400" y="0"/>
                    </a:moveTo>
                    <a:cubicBezTo>
                      <a:pt x="319" y="0"/>
                      <a:pt x="241" y="29"/>
                      <a:pt x="183" y="88"/>
                    </a:cubicBezTo>
                    <a:cubicBezTo>
                      <a:pt x="29" y="199"/>
                      <a:pt x="1" y="423"/>
                      <a:pt x="127" y="577"/>
                    </a:cubicBezTo>
                    <a:cubicBezTo>
                      <a:pt x="197" y="647"/>
                      <a:pt x="281" y="703"/>
                      <a:pt x="379" y="703"/>
                    </a:cubicBezTo>
                    <a:cubicBezTo>
                      <a:pt x="393" y="706"/>
                      <a:pt x="408" y="707"/>
                      <a:pt x="423" y="707"/>
                    </a:cubicBezTo>
                    <a:cubicBezTo>
                      <a:pt x="495" y="707"/>
                      <a:pt x="572" y="680"/>
                      <a:pt x="630" y="633"/>
                    </a:cubicBezTo>
                    <a:cubicBezTo>
                      <a:pt x="700" y="563"/>
                      <a:pt x="756" y="479"/>
                      <a:pt x="770" y="395"/>
                    </a:cubicBezTo>
                    <a:cubicBezTo>
                      <a:pt x="770" y="297"/>
                      <a:pt x="742" y="199"/>
                      <a:pt x="686" y="130"/>
                    </a:cubicBezTo>
                    <a:cubicBezTo>
                      <a:pt x="630" y="60"/>
                      <a:pt x="533" y="4"/>
                      <a:pt x="449" y="4"/>
                    </a:cubicBezTo>
                    <a:cubicBezTo>
                      <a:pt x="432" y="1"/>
                      <a:pt x="416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6"/>
              <p:cNvSpPr/>
              <p:nvPr/>
            </p:nvSpPr>
            <p:spPr>
              <a:xfrm rot="5400000">
                <a:off x="3340120" y="5798247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39" y="707"/>
                      <a:pt x="356" y="708"/>
                      <a:pt x="373" y="708"/>
                    </a:cubicBezTo>
                    <a:cubicBezTo>
                      <a:pt x="453" y="708"/>
                      <a:pt x="531" y="681"/>
                      <a:pt x="589" y="634"/>
                    </a:cubicBezTo>
                    <a:cubicBezTo>
                      <a:pt x="742" y="508"/>
                      <a:pt x="770" y="284"/>
                      <a:pt x="645" y="130"/>
                    </a:cubicBezTo>
                    <a:cubicBezTo>
                      <a:pt x="575" y="60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6"/>
              <p:cNvSpPr/>
              <p:nvPr/>
            </p:nvSpPr>
            <p:spPr>
              <a:xfrm rot="5400000">
                <a:off x="3323721" y="5692950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7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6"/>
              <p:cNvSpPr/>
              <p:nvPr/>
            </p:nvSpPr>
            <p:spPr>
              <a:xfrm rot="5400000">
                <a:off x="3467816" y="5819270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49" y="0"/>
                    </a:moveTo>
                    <a:cubicBezTo>
                      <a:pt x="351" y="0"/>
                      <a:pt x="253" y="28"/>
                      <a:pt x="183" y="84"/>
                    </a:cubicBezTo>
                    <a:cubicBezTo>
                      <a:pt x="29" y="210"/>
                      <a:pt x="1" y="434"/>
                      <a:pt x="127" y="574"/>
                    </a:cubicBezTo>
                    <a:cubicBezTo>
                      <a:pt x="183" y="658"/>
                      <a:pt x="281" y="700"/>
                      <a:pt x="365" y="714"/>
                    </a:cubicBezTo>
                    <a:cubicBezTo>
                      <a:pt x="463" y="714"/>
                      <a:pt x="561" y="686"/>
                      <a:pt x="630" y="630"/>
                    </a:cubicBezTo>
                    <a:cubicBezTo>
                      <a:pt x="700" y="574"/>
                      <a:pt x="756" y="490"/>
                      <a:pt x="756" y="392"/>
                    </a:cubicBezTo>
                    <a:cubicBezTo>
                      <a:pt x="770" y="294"/>
                      <a:pt x="742" y="210"/>
                      <a:pt x="686" y="140"/>
                    </a:cubicBezTo>
                    <a:cubicBezTo>
                      <a:pt x="617" y="56"/>
                      <a:pt x="533" y="14"/>
                      <a:pt x="4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6"/>
              <p:cNvSpPr/>
              <p:nvPr/>
            </p:nvSpPr>
            <p:spPr>
              <a:xfrm rot="5400000">
                <a:off x="3576113" y="5759628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406" y="0"/>
                    </a:moveTo>
                    <a:cubicBezTo>
                      <a:pt x="308" y="0"/>
                      <a:pt x="210" y="28"/>
                      <a:pt x="140" y="84"/>
                    </a:cubicBezTo>
                    <a:cubicBezTo>
                      <a:pt x="70" y="140"/>
                      <a:pt x="14" y="224"/>
                      <a:pt x="14" y="322"/>
                    </a:cubicBezTo>
                    <a:cubicBezTo>
                      <a:pt x="0" y="406"/>
                      <a:pt x="28" y="504"/>
                      <a:pt x="84" y="574"/>
                    </a:cubicBezTo>
                    <a:cubicBezTo>
                      <a:pt x="154" y="644"/>
                      <a:pt x="238" y="700"/>
                      <a:pt x="336" y="700"/>
                    </a:cubicBezTo>
                    <a:cubicBezTo>
                      <a:pt x="350" y="702"/>
                      <a:pt x="365" y="703"/>
                      <a:pt x="380" y="703"/>
                    </a:cubicBezTo>
                    <a:cubicBezTo>
                      <a:pt x="453" y="703"/>
                      <a:pt x="530" y="676"/>
                      <a:pt x="588" y="630"/>
                    </a:cubicBezTo>
                    <a:cubicBezTo>
                      <a:pt x="658" y="574"/>
                      <a:pt x="714" y="490"/>
                      <a:pt x="728" y="392"/>
                    </a:cubicBezTo>
                    <a:cubicBezTo>
                      <a:pt x="728" y="294"/>
                      <a:pt x="700" y="210"/>
                      <a:pt x="644" y="126"/>
                    </a:cubicBezTo>
                    <a:cubicBezTo>
                      <a:pt x="588" y="56"/>
                      <a:pt x="490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6"/>
              <p:cNvSpPr/>
              <p:nvPr/>
            </p:nvSpPr>
            <p:spPr>
              <a:xfrm rot="5400000">
                <a:off x="3412558" y="606368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1" y="1"/>
                    </a:moveTo>
                    <a:cubicBezTo>
                      <a:pt x="293" y="1"/>
                      <a:pt x="224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18" y="4"/>
                      <a:pt x="420" y="4"/>
                    </a:cubicBezTo>
                    <a:cubicBezTo>
                      <a:pt x="403" y="2"/>
                      <a:pt x="387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6"/>
              <p:cNvSpPr/>
              <p:nvPr/>
            </p:nvSpPr>
            <p:spPr>
              <a:xfrm rot="5400000">
                <a:off x="3503560" y="6085716"/>
                <a:ext cx="45963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4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84" y="504"/>
                      <a:pt x="798" y="28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6"/>
              <p:cNvSpPr/>
              <p:nvPr/>
            </p:nvSpPr>
            <p:spPr>
              <a:xfrm rot="5400000">
                <a:off x="2824823" y="6170644"/>
                <a:ext cx="42737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8" extrusionOk="0">
                    <a:moveTo>
                      <a:pt x="349" y="1"/>
                    </a:moveTo>
                    <a:cubicBezTo>
                      <a:pt x="276" y="1"/>
                      <a:pt x="199" y="30"/>
                      <a:pt x="140" y="88"/>
                    </a:cubicBezTo>
                    <a:cubicBezTo>
                      <a:pt x="56" y="144"/>
                      <a:pt x="14" y="228"/>
                      <a:pt x="0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24" y="704"/>
                      <a:pt x="322" y="704"/>
                    </a:cubicBezTo>
                    <a:cubicBezTo>
                      <a:pt x="339" y="706"/>
                      <a:pt x="355" y="707"/>
                      <a:pt x="371" y="707"/>
                    </a:cubicBezTo>
                    <a:cubicBezTo>
                      <a:pt x="449" y="707"/>
                      <a:pt x="519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42" y="200"/>
                      <a:pt x="588" y="18"/>
                      <a:pt x="392" y="4"/>
                    </a:cubicBezTo>
                    <a:cubicBezTo>
                      <a:pt x="378" y="2"/>
                      <a:pt x="364" y="1"/>
                      <a:pt x="34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6"/>
              <p:cNvSpPr/>
              <p:nvPr/>
            </p:nvSpPr>
            <p:spPr>
              <a:xfrm rot="5400000">
                <a:off x="2895187" y="6271296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46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6"/>
              <p:cNvSpPr/>
              <p:nvPr/>
            </p:nvSpPr>
            <p:spPr>
              <a:xfrm rot="5400000">
                <a:off x="2789165" y="648797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28" y="225"/>
                      <a:pt x="14" y="323"/>
                    </a:cubicBezTo>
                    <a:cubicBezTo>
                      <a:pt x="0" y="407"/>
                      <a:pt x="28" y="505"/>
                      <a:pt x="98" y="575"/>
                    </a:cubicBezTo>
                    <a:cubicBezTo>
                      <a:pt x="154" y="645"/>
                      <a:pt x="238" y="701"/>
                      <a:pt x="336" y="701"/>
                    </a:cubicBezTo>
                    <a:cubicBezTo>
                      <a:pt x="351" y="703"/>
                      <a:pt x="365" y="704"/>
                      <a:pt x="380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72" y="561"/>
                      <a:pt x="714" y="477"/>
                      <a:pt x="728" y="393"/>
                    </a:cubicBezTo>
                    <a:cubicBezTo>
                      <a:pt x="728" y="295"/>
                      <a:pt x="700" y="197"/>
                      <a:pt x="644" y="127"/>
                    </a:cubicBezTo>
                    <a:cubicBezTo>
                      <a:pt x="588" y="57"/>
                      <a:pt x="490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6"/>
              <p:cNvSpPr/>
              <p:nvPr/>
            </p:nvSpPr>
            <p:spPr>
              <a:xfrm rot="5400000">
                <a:off x="2842320" y="6646198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06"/>
                      <a:pt x="29" y="504"/>
                      <a:pt x="85" y="574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742" y="504"/>
                      <a:pt x="770" y="280"/>
                      <a:pt x="645" y="126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6"/>
              <p:cNvSpPr/>
              <p:nvPr/>
            </p:nvSpPr>
            <p:spPr>
              <a:xfrm rot="5400000">
                <a:off x="2964919" y="6751860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0"/>
                    </a:moveTo>
                    <a:cubicBezTo>
                      <a:pt x="275" y="0"/>
                      <a:pt x="198" y="27"/>
                      <a:pt x="140" y="74"/>
                    </a:cubicBezTo>
                    <a:cubicBezTo>
                      <a:pt x="70" y="130"/>
                      <a:pt x="14" y="213"/>
                      <a:pt x="14" y="311"/>
                    </a:cubicBezTo>
                    <a:cubicBezTo>
                      <a:pt x="0" y="409"/>
                      <a:pt x="28" y="493"/>
                      <a:pt x="84" y="577"/>
                    </a:cubicBezTo>
                    <a:cubicBezTo>
                      <a:pt x="154" y="647"/>
                      <a:pt x="238" y="689"/>
                      <a:pt x="336" y="703"/>
                    </a:cubicBezTo>
                    <a:cubicBezTo>
                      <a:pt x="420" y="703"/>
                      <a:pt x="518" y="675"/>
                      <a:pt x="588" y="619"/>
                    </a:cubicBezTo>
                    <a:cubicBezTo>
                      <a:pt x="658" y="563"/>
                      <a:pt x="714" y="479"/>
                      <a:pt x="714" y="381"/>
                    </a:cubicBezTo>
                    <a:cubicBezTo>
                      <a:pt x="728" y="297"/>
                      <a:pt x="700" y="199"/>
                      <a:pt x="644" y="130"/>
                    </a:cubicBezTo>
                    <a:cubicBezTo>
                      <a:pt x="574" y="46"/>
                      <a:pt x="490" y="4"/>
                      <a:pt x="406" y="4"/>
                    </a:cubicBezTo>
                    <a:cubicBezTo>
                      <a:pt x="389" y="1"/>
                      <a:pt x="372" y="0"/>
                      <a:pt x="35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6"/>
              <p:cNvSpPr/>
              <p:nvPr/>
            </p:nvSpPr>
            <p:spPr>
              <a:xfrm rot="5400000">
                <a:off x="2913261" y="6506610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28"/>
                      <a:pt x="14" y="312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350" y="706"/>
                      <a:pt x="364" y="708"/>
                      <a:pt x="379" y="708"/>
                    </a:cubicBezTo>
                    <a:cubicBezTo>
                      <a:pt x="452" y="708"/>
                      <a:pt x="530" y="678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6"/>
              <p:cNvSpPr/>
              <p:nvPr/>
            </p:nvSpPr>
            <p:spPr>
              <a:xfrm rot="5400000">
                <a:off x="2899559" y="6080891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9" y="0"/>
                    </a:moveTo>
                    <a:cubicBezTo>
                      <a:pt x="281" y="0"/>
                      <a:pt x="211" y="29"/>
                      <a:pt x="141" y="88"/>
                    </a:cubicBezTo>
                    <a:cubicBezTo>
                      <a:pt x="71" y="144"/>
                      <a:pt x="29" y="228"/>
                      <a:pt x="15" y="326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5" y="648"/>
                      <a:pt x="239" y="704"/>
                      <a:pt x="337" y="704"/>
                    </a:cubicBezTo>
                    <a:cubicBezTo>
                      <a:pt x="354" y="706"/>
                      <a:pt x="370" y="707"/>
                      <a:pt x="386" y="707"/>
                    </a:cubicBezTo>
                    <a:cubicBezTo>
                      <a:pt x="464" y="707"/>
                      <a:pt x="533" y="680"/>
                      <a:pt x="603" y="634"/>
                    </a:cubicBezTo>
                    <a:cubicBezTo>
                      <a:pt x="757" y="508"/>
                      <a:pt x="771" y="284"/>
                      <a:pt x="645" y="130"/>
                    </a:cubicBezTo>
                    <a:cubicBezTo>
                      <a:pt x="589" y="60"/>
                      <a:pt x="505" y="18"/>
                      <a:pt x="407" y="4"/>
                    </a:cubicBezTo>
                    <a:cubicBezTo>
                      <a:pt x="390" y="2"/>
                      <a:pt x="374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6"/>
              <p:cNvSpPr/>
              <p:nvPr/>
            </p:nvSpPr>
            <p:spPr>
              <a:xfrm rot="5400000">
                <a:off x="3163411" y="6251396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35" y="0"/>
                    </a:moveTo>
                    <a:cubicBezTo>
                      <a:pt x="337" y="0"/>
                      <a:pt x="239" y="28"/>
                      <a:pt x="169" y="84"/>
                    </a:cubicBezTo>
                    <a:cubicBezTo>
                      <a:pt x="15" y="210"/>
                      <a:pt x="1" y="434"/>
                      <a:pt x="127" y="588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49" y="714"/>
                      <a:pt x="547" y="686"/>
                      <a:pt x="617" y="630"/>
                    </a:cubicBezTo>
                    <a:cubicBezTo>
                      <a:pt x="701" y="574"/>
                      <a:pt x="743" y="490"/>
                      <a:pt x="757" y="392"/>
                    </a:cubicBezTo>
                    <a:cubicBezTo>
                      <a:pt x="757" y="294"/>
                      <a:pt x="729" y="210"/>
                      <a:pt x="673" y="140"/>
                    </a:cubicBezTo>
                    <a:cubicBezTo>
                      <a:pt x="617" y="56"/>
                      <a:pt x="533" y="14"/>
                      <a:pt x="43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6"/>
              <p:cNvSpPr/>
              <p:nvPr/>
            </p:nvSpPr>
            <p:spPr>
              <a:xfrm rot="5400000">
                <a:off x="4412982" y="5267911"/>
                <a:ext cx="42737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56" y="130"/>
                      <a:pt x="14" y="214"/>
                      <a:pt x="0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40" y="648"/>
                      <a:pt x="224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14" y="480"/>
                      <a:pt x="728" y="396"/>
                    </a:cubicBezTo>
                    <a:cubicBezTo>
                      <a:pt x="742" y="186"/>
                      <a:pt x="602" y="18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6"/>
              <p:cNvSpPr/>
              <p:nvPr/>
            </p:nvSpPr>
            <p:spPr>
              <a:xfrm rot="5400000">
                <a:off x="3235695" y="5587261"/>
                <a:ext cx="44350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7" extrusionOk="0">
                    <a:moveTo>
                      <a:pt x="385" y="0"/>
                    </a:moveTo>
                    <a:cubicBezTo>
                      <a:pt x="307" y="0"/>
                      <a:pt x="238" y="27"/>
                      <a:pt x="168" y="74"/>
                    </a:cubicBezTo>
                    <a:cubicBezTo>
                      <a:pt x="14" y="200"/>
                      <a:pt x="0" y="423"/>
                      <a:pt x="126" y="577"/>
                    </a:cubicBezTo>
                    <a:cubicBezTo>
                      <a:pt x="182" y="647"/>
                      <a:pt x="266" y="689"/>
                      <a:pt x="364" y="703"/>
                    </a:cubicBezTo>
                    <a:cubicBezTo>
                      <a:pt x="381" y="706"/>
                      <a:pt x="397" y="707"/>
                      <a:pt x="413" y="707"/>
                    </a:cubicBezTo>
                    <a:cubicBezTo>
                      <a:pt x="491" y="707"/>
                      <a:pt x="560" y="680"/>
                      <a:pt x="630" y="633"/>
                    </a:cubicBezTo>
                    <a:cubicBezTo>
                      <a:pt x="700" y="563"/>
                      <a:pt x="742" y="479"/>
                      <a:pt x="756" y="395"/>
                    </a:cubicBezTo>
                    <a:cubicBezTo>
                      <a:pt x="770" y="297"/>
                      <a:pt x="742" y="200"/>
                      <a:pt x="672" y="130"/>
                    </a:cubicBezTo>
                    <a:cubicBezTo>
                      <a:pt x="616" y="60"/>
                      <a:pt x="532" y="4"/>
                      <a:pt x="434" y="4"/>
                    </a:cubicBezTo>
                    <a:cubicBezTo>
                      <a:pt x="417" y="1"/>
                      <a:pt x="401" y="0"/>
                      <a:pt x="38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6"/>
              <p:cNvSpPr/>
              <p:nvPr/>
            </p:nvSpPr>
            <p:spPr>
              <a:xfrm rot="5400000">
                <a:off x="3072871" y="6398816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407" y="0"/>
                    </a:moveTo>
                    <a:cubicBezTo>
                      <a:pt x="309" y="0"/>
                      <a:pt x="225" y="28"/>
                      <a:pt x="141" y="84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06"/>
                      <a:pt x="29" y="504"/>
                      <a:pt x="99" y="574"/>
                    </a:cubicBezTo>
                    <a:cubicBezTo>
                      <a:pt x="155" y="644"/>
                      <a:pt x="239" y="700"/>
                      <a:pt x="337" y="700"/>
                    </a:cubicBezTo>
                    <a:cubicBezTo>
                      <a:pt x="353" y="702"/>
                      <a:pt x="370" y="703"/>
                      <a:pt x="386" y="703"/>
                    </a:cubicBezTo>
                    <a:cubicBezTo>
                      <a:pt x="463" y="703"/>
                      <a:pt x="533" y="67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42" y="196"/>
                      <a:pt x="602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6"/>
              <p:cNvSpPr/>
              <p:nvPr/>
            </p:nvSpPr>
            <p:spPr>
              <a:xfrm rot="5400000">
                <a:off x="3216998" y="6356770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91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5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84" y="200"/>
                      <a:pt x="630" y="18"/>
                      <a:pt x="434" y="4"/>
                    </a:cubicBezTo>
                    <a:cubicBezTo>
                      <a:pt x="420" y="2"/>
                      <a:pt x="406" y="0"/>
                      <a:pt x="39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6"/>
              <p:cNvSpPr/>
              <p:nvPr/>
            </p:nvSpPr>
            <p:spPr>
              <a:xfrm rot="5400000">
                <a:off x="2842338" y="6315474"/>
                <a:ext cx="4435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4" extrusionOk="0">
                    <a:moveTo>
                      <a:pt x="406" y="0"/>
                    </a:moveTo>
                    <a:cubicBezTo>
                      <a:pt x="308" y="0"/>
                      <a:pt x="224" y="28"/>
                      <a:pt x="140" y="84"/>
                    </a:cubicBezTo>
                    <a:cubicBezTo>
                      <a:pt x="70" y="140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588" y="630"/>
                    </a:cubicBezTo>
                    <a:cubicBezTo>
                      <a:pt x="742" y="504"/>
                      <a:pt x="770" y="280"/>
                      <a:pt x="644" y="126"/>
                    </a:cubicBezTo>
                    <a:cubicBezTo>
                      <a:pt x="588" y="56"/>
                      <a:pt x="504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6"/>
              <p:cNvSpPr/>
              <p:nvPr/>
            </p:nvSpPr>
            <p:spPr>
              <a:xfrm rot="5400000">
                <a:off x="3194318" y="5978903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396" y="1"/>
                    </a:moveTo>
                    <a:cubicBezTo>
                      <a:pt x="311" y="1"/>
                      <a:pt x="229" y="39"/>
                      <a:pt x="169" y="88"/>
                    </a:cubicBezTo>
                    <a:cubicBezTo>
                      <a:pt x="15" y="199"/>
                      <a:pt x="1" y="423"/>
                      <a:pt x="127" y="577"/>
                    </a:cubicBezTo>
                    <a:cubicBezTo>
                      <a:pt x="183" y="647"/>
                      <a:pt x="267" y="703"/>
                      <a:pt x="365" y="703"/>
                    </a:cubicBezTo>
                    <a:cubicBezTo>
                      <a:pt x="379" y="706"/>
                      <a:pt x="394" y="707"/>
                      <a:pt x="409" y="707"/>
                    </a:cubicBezTo>
                    <a:cubicBezTo>
                      <a:pt x="481" y="707"/>
                      <a:pt x="558" y="680"/>
                      <a:pt x="616" y="633"/>
                    </a:cubicBezTo>
                    <a:cubicBezTo>
                      <a:pt x="686" y="577"/>
                      <a:pt x="742" y="479"/>
                      <a:pt x="756" y="395"/>
                    </a:cubicBezTo>
                    <a:cubicBezTo>
                      <a:pt x="770" y="199"/>
                      <a:pt x="630" y="18"/>
                      <a:pt x="435" y="4"/>
                    </a:cubicBezTo>
                    <a:cubicBezTo>
                      <a:pt x="422" y="2"/>
                      <a:pt x="409" y="1"/>
                      <a:pt x="39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6"/>
              <p:cNvSpPr/>
              <p:nvPr/>
            </p:nvSpPr>
            <p:spPr>
              <a:xfrm rot="5400000">
                <a:off x="3516862" y="5400408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6"/>
              <p:cNvSpPr/>
              <p:nvPr/>
            </p:nvSpPr>
            <p:spPr>
              <a:xfrm rot="5400000">
                <a:off x="3418327" y="5551096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0"/>
                    </a:moveTo>
                    <a:cubicBezTo>
                      <a:pt x="289" y="0"/>
                      <a:pt x="212" y="28"/>
                      <a:pt x="154" y="74"/>
                    </a:cubicBezTo>
                    <a:cubicBezTo>
                      <a:pt x="84" y="130"/>
                      <a:pt x="28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7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6"/>
              <p:cNvSpPr/>
              <p:nvPr/>
            </p:nvSpPr>
            <p:spPr>
              <a:xfrm rot="5400000">
                <a:off x="4101975" y="5529382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8" y="1"/>
                    </a:moveTo>
                    <a:cubicBezTo>
                      <a:pt x="277" y="1"/>
                      <a:pt x="199" y="30"/>
                      <a:pt x="141" y="88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40" y="706"/>
                      <a:pt x="356" y="707"/>
                      <a:pt x="373" y="707"/>
                    </a:cubicBezTo>
                    <a:cubicBezTo>
                      <a:pt x="454" y="707"/>
                      <a:pt x="531" y="680"/>
                      <a:pt x="589" y="634"/>
                    </a:cubicBezTo>
                    <a:cubicBezTo>
                      <a:pt x="743" y="508"/>
                      <a:pt x="771" y="284"/>
                      <a:pt x="645" y="130"/>
                    </a:cubicBezTo>
                    <a:cubicBezTo>
                      <a:pt x="575" y="60"/>
                      <a:pt x="491" y="18"/>
                      <a:pt x="407" y="4"/>
                    </a:cubicBezTo>
                    <a:cubicBezTo>
                      <a:pt x="390" y="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6"/>
              <p:cNvSpPr/>
              <p:nvPr/>
            </p:nvSpPr>
            <p:spPr>
              <a:xfrm rot="5400000">
                <a:off x="3939492" y="5749570"/>
                <a:ext cx="44408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83" y="85"/>
                    </a:cubicBezTo>
                    <a:cubicBezTo>
                      <a:pt x="29" y="211"/>
                      <a:pt x="1" y="435"/>
                      <a:pt x="127" y="574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63" y="714"/>
                      <a:pt x="547" y="686"/>
                      <a:pt x="631" y="630"/>
                    </a:cubicBezTo>
                    <a:cubicBezTo>
                      <a:pt x="701" y="574"/>
                      <a:pt x="743" y="491"/>
                      <a:pt x="757" y="393"/>
                    </a:cubicBezTo>
                    <a:cubicBezTo>
                      <a:pt x="771" y="295"/>
                      <a:pt x="743" y="211"/>
                      <a:pt x="673" y="141"/>
                    </a:cubicBezTo>
                    <a:cubicBezTo>
                      <a:pt x="617" y="57"/>
                      <a:pt x="533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6"/>
              <p:cNvSpPr/>
              <p:nvPr/>
            </p:nvSpPr>
            <p:spPr>
              <a:xfrm rot="5400000">
                <a:off x="3847241" y="5390709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7" y="1"/>
                    </a:moveTo>
                    <a:cubicBezTo>
                      <a:pt x="309" y="1"/>
                      <a:pt x="211" y="29"/>
                      <a:pt x="141" y="85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20"/>
                      <a:pt x="29" y="504"/>
                      <a:pt x="99" y="588"/>
                    </a:cubicBezTo>
                    <a:cubicBezTo>
                      <a:pt x="155" y="658"/>
                      <a:pt x="239" y="700"/>
                      <a:pt x="337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9" y="574"/>
                      <a:pt x="715" y="490"/>
                      <a:pt x="729" y="392"/>
                    </a:cubicBezTo>
                    <a:cubicBezTo>
                      <a:pt x="729" y="294"/>
                      <a:pt x="701" y="210"/>
                      <a:pt x="645" y="140"/>
                    </a:cubicBezTo>
                    <a:cubicBezTo>
                      <a:pt x="589" y="57"/>
                      <a:pt x="491" y="15"/>
                      <a:pt x="40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6"/>
              <p:cNvSpPr/>
              <p:nvPr/>
            </p:nvSpPr>
            <p:spPr>
              <a:xfrm rot="5400000">
                <a:off x="4175911" y="5592192"/>
                <a:ext cx="42795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7" extrusionOk="0">
                    <a:moveTo>
                      <a:pt x="359" y="1"/>
                    </a:moveTo>
                    <a:cubicBezTo>
                      <a:pt x="283" y="1"/>
                      <a:pt x="201" y="39"/>
                      <a:pt x="140" y="87"/>
                    </a:cubicBezTo>
                    <a:cubicBezTo>
                      <a:pt x="70" y="143"/>
                      <a:pt x="14" y="227"/>
                      <a:pt x="14" y="325"/>
                    </a:cubicBezTo>
                    <a:cubicBezTo>
                      <a:pt x="0" y="409"/>
                      <a:pt x="28" y="507"/>
                      <a:pt x="84" y="577"/>
                    </a:cubicBezTo>
                    <a:cubicBezTo>
                      <a:pt x="140" y="647"/>
                      <a:pt x="238" y="703"/>
                      <a:pt x="322" y="703"/>
                    </a:cubicBezTo>
                    <a:cubicBezTo>
                      <a:pt x="339" y="705"/>
                      <a:pt x="356" y="707"/>
                      <a:pt x="373" y="707"/>
                    </a:cubicBezTo>
                    <a:cubicBezTo>
                      <a:pt x="453" y="707"/>
                      <a:pt x="530" y="679"/>
                      <a:pt x="588" y="633"/>
                    </a:cubicBezTo>
                    <a:cubicBezTo>
                      <a:pt x="658" y="577"/>
                      <a:pt x="700" y="479"/>
                      <a:pt x="714" y="395"/>
                    </a:cubicBezTo>
                    <a:cubicBezTo>
                      <a:pt x="742" y="199"/>
                      <a:pt x="588" y="17"/>
                      <a:pt x="392" y="3"/>
                    </a:cubicBezTo>
                    <a:cubicBezTo>
                      <a:pt x="381" y="2"/>
                      <a:pt x="37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6"/>
              <p:cNvSpPr/>
              <p:nvPr/>
            </p:nvSpPr>
            <p:spPr>
              <a:xfrm rot="5400000">
                <a:off x="3554670" y="5887207"/>
                <a:ext cx="483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14" extrusionOk="0">
                    <a:moveTo>
                      <a:pt x="518" y="0"/>
                    </a:moveTo>
                    <a:cubicBezTo>
                      <a:pt x="420" y="0"/>
                      <a:pt x="322" y="28"/>
                      <a:pt x="252" y="84"/>
                    </a:cubicBezTo>
                    <a:cubicBezTo>
                      <a:pt x="0" y="280"/>
                      <a:pt x="126" y="686"/>
                      <a:pt x="448" y="714"/>
                    </a:cubicBezTo>
                    <a:cubicBezTo>
                      <a:pt x="532" y="714"/>
                      <a:pt x="630" y="686"/>
                      <a:pt x="700" y="630"/>
                    </a:cubicBezTo>
                    <a:cubicBezTo>
                      <a:pt x="784" y="574"/>
                      <a:pt x="826" y="490"/>
                      <a:pt x="840" y="392"/>
                    </a:cubicBezTo>
                    <a:cubicBezTo>
                      <a:pt x="840" y="294"/>
                      <a:pt x="812" y="210"/>
                      <a:pt x="756" y="140"/>
                    </a:cubicBezTo>
                    <a:cubicBezTo>
                      <a:pt x="700" y="56"/>
                      <a:pt x="602" y="14"/>
                      <a:pt x="51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6"/>
              <p:cNvSpPr/>
              <p:nvPr/>
            </p:nvSpPr>
            <p:spPr>
              <a:xfrm rot="5400000">
                <a:off x="3522929" y="6230632"/>
                <a:ext cx="44350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5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00" y="574"/>
                      <a:pt x="742" y="491"/>
                      <a:pt x="756" y="393"/>
                    </a:cubicBezTo>
                    <a:cubicBezTo>
                      <a:pt x="770" y="197"/>
                      <a:pt x="630" y="29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6"/>
              <p:cNvSpPr/>
              <p:nvPr/>
            </p:nvSpPr>
            <p:spPr>
              <a:xfrm rot="5400000">
                <a:off x="3756273" y="5973430"/>
                <a:ext cx="42795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14" y="225"/>
                      <a:pt x="14" y="323"/>
                    </a:cubicBezTo>
                    <a:cubicBezTo>
                      <a:pt x="0" y="407"/>
                      <a:pt x="28" y="505"/>
                      <a:pt x="84" y="575"/>
                    </a:cubicBezTo>
                    <a:cubicBezTo>
                      <a:pt x="140" y="645"/>
                      <a:pt x="238" y="701"/>
                      <a:pt x="322" y="701"/>
                    </a:cubicBezTo>
                    <a:cubicBezTo>
                      <a:pt x="339" y="703"/>
                      <a:pt x="356" y="704"/>
                      <a:pt x="373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58" y="575"/>
                      <a:pt x="714" y="477"/>
                      <a:pt x="714" y="393"/>
                    </a:cubicBezTo>
                    <a:cubicBezTo>
                      <a:pt x="742" y="197"/>
                      <a:pt x="588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6"/>
              <p:cNvSpPr/>
              <p:nvPr/>
            </p:nvSpPr>
            <p:spPr>
              <a:xfrm rot="5400000">
                <a:off x="3588769" y="5962867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49" y="0"/>
                    </a:moveTo>
                    <a:cubicBezTo>
                      <a:pt x="276" y="0"/>
                      <a:pt x="198" y="29"/>
                      <a:pt x="140" y="88"/>
                    </a:cubicBezTo>
                    <a:cubicBezTo>
                      <a:pt x="70" y="144"/>
                      <a:pt x="14" y="228"/>
                      <a:pt x="14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38" y="703"/>
                      <a:pt x="322" y="703"/>
                    </a:cubicBezTo>
                    <a:cubicBezTo>
                      <a:pt x="339" y="706"/>
                      <a:pt x="356" y="707"/>
                      <a:pt x="372" y="707"/>
                    </a:cubicBezTo>
                    <a:cubicBezTo>
                      <a:pt x="453" y="707"/>
                      <a:pt x="530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74" y="60"/>
                      <a:pt x="490" y="4"/>
                      <a:pt x="392" y="4"/>
                    </a:cubicBezTo>
                    <a:cubicBezTo>
                      <a:pt x="378" y="1"/>
                      <a:pt x="364" y="0"/>
                      <a:pt x="3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6"/>
              <p:cNvSpPr/>
              <p:nvPr/>
            </p:nvSpPr>
            <p:spPr>
              <a:xfrm rot="5400000">
                <a:off x="3973387" y="5863016"/>
                <a:ext cx="4676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08" extrusionOk="0">
                    <a:moveTo>
                      <a:pt x="399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4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84" y="508"/>
                      <a:pt x="812" y="284"/>
                      <a:pt x="686" y="130"/>
                    </a:cubicBezTo>
                    <a:cubicBezTo>
                      <a:pt x="616" y="60"/>
                      <a:pt x="532" y="18"/>
                      <a:pt x="448" y="4"/>
                    </a:cubicBezTo>
                    <a:cubicBezTo>
                      <a:pt x="432" y="2"/>
                      <a:pt x="415" y="0"/>
                      <a:pt x="39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6"/>
              <p:cNvSpPr/>
              <p:nvPr/>
            </p:nvSpPr>
            <p:spPr>
              <a:xfrm rot="5400000">
                <a:off x="4081540" y="5251849"/>
                <a:ext cx="49188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854" h="704" extrusionOk="0">
                    <a:moveTo>
                      <a:pt x="357" y="1"/>
                    </a:moveTo>
                    <a:cubicBezTo>
                      <a:pt x="280" y="1"/>
                      <a:pt x="212" y="28"/>
                      <a:pt x="154" y="74"/>
                    </a:cubicBezTo>
                    <a:cubicBezTo>
                      <a:pt x="70" y="130"/>
                      <a:pt x="28" y="228"/>
                      <a:pt x="14" y="312"/>
                    </a:cubicBezTo>
                    <a:cubicBezTo>
                      <a:pt x="0" y="508"/>
                      <a:pt x="140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854" y="424"/>
                      <a:pt x="728" y="18"/>
                      <a:pt x="406" y="4"/>
                    </a:cubicBezTo>
                    <a:cubicBezTo>
                      <a:pt x="389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6"/>
              <p:cNvSpPr/>
              <p:nvPr/>
            </p:nvSpPr>
            <p:spPr>
              <a:xfrm rot="5400000">
                <a:off x="3791124" y="5550981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72" y="1"/>
                    </a:moveTo>
                    <a:cubicBezTo>
                      <a:pt x="291" y="1"/>
                      <a:pt x="213" y="30"/>
                      <a:pt x="155" y="88"/>
                    </a:cubicBezTo>
                    <a:cubicBezTo>
                      <a:pt x="85" y="144"/>
                      <a:pt x="43" y="228"/>
                      <a:pt x="29" y="326"/>
                    </a:cubicBezTo>
                    <a:cubicBezTo>
                      <a:pt x="1" y="522"/>
                      <a:pt x="155" y="690"/>
                      <a:pt x="351" y="704"/>
                    </a:cubicBezTo>
                    <a:cubicBezTo>
                      <a:pt x="365" y="706"/>
                      <a:pt x="380" y="707"/>
                      <a:pt x="395" y="707"/>
                    </a:cubicBezTo>
                    <a:cubicBezTo>
                      <a:pt x="467" y="707"/>
                      <a:pt x="545" y="680"/>
                      <a:pt x="603" y="634"/>
                    </a:cubicBezTo>
                    <a:cubicBezTo>
                      <a:pt x="756" y="508"/>
                      <a:pt x="784" y="284"/>
                      <a:pt x="658" y="130"/>
                    </a:cubicBezTo>
                    <a:cubicBezTo>
                      <a:pt x="603" y="60"/>
                      <a:pt x="505" y="18"/>
                      <a:pt x="421" y="4"/>
                    </a:cubicBezTo>
                    <a:cubicBezTo>
                      <a:pt x="404" y="2"/>
                      <a:pt x="388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6"/>
              <p:cNvSpPr/>
              <p:nvPr/>
            </p:nvSpPr>
            <p:spPr>
              <a:xfrm rot="5400000">
                <a:off x="3141616" y="5753130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392" y="1"/>
                    </a:moveTo>
                    <a:cubicBezTo>
                      <a:pt x="294" y="1"/>
                      <a:pt x="210" y="29"/>
                      <a:pt x="140" y="85"/>
                    </a:cubicBezTo>
                    <a:cubicBezTo>
                      <a:pt x="56" y="141"/>
                      <a:pt x="14" y="225"/>
                      <a:pt x="0" y="322"/>
                    </a:cubicBezTo>
                    <a:cubicBezTo>
                      <a:pt x="0" y="420"/>
                      <a:pt x="28" y="504"/>
                      <a:pt x="84" y="588"/>
                    </a:cubicBezTo>
                    <a:cubicBezTo>
                      <a:pt x="140" y="658"/>
                      <a:pt x="224" y="700"/>
                      <a:pt x="322" y="714"/>
                    </a:cubicBezTo>
                    <a:cubicBezTo>
                      <a:pt x="420" y="714"/>
                      <a:pt x="504" y="686"/>
                      <a:pt x="588" y="630"/>
                    </a:cubicBezTo>
                    <a:cubicBezTo>
                      <a:pt x="742" y="504"/>
                      <a:pt x="756" y="280"/>
                      <a:pt x="630" y="141"/>
                    </a:cubicBezTo>
                    <a:cubicBezTo>
                      <a:pt x="574" y="57"/>
                      <a:pt x="490" y="15"/>
                      <a:pt x="39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6"/>
              <p:cNvSpPr/>
              <p:nvPr/>
            </p:nvSpPr>
            <p:spPr>
              <a:xfrm rot="5400000">
                <a:off x="4058155" y="5692944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1"/>
                    </a:moveTo>
                    <a:cubicBezTo>
                      <a:pt x="280" y="1"/>
                      <a:pt x="210" y="28"/>
                      <a:pt x="140" y="74"/>
                    </a:cubicBezTo>
                    <a:cubicBezTo>
                      <a:pt x="71" y="144"/>
                      <a:pt x="29" y="228"/>
                      <a:pt x="15" y="312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90"/>
                      <a:pt x="602" y="634"/>
                    </a:cubicBezTo>
                    <a:cubicBezTo>
                      <a:pt x="672" y="564"/>
                      <a:pt x="714" y="480"/>
                      <a:pt x="728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504" y="4"/>
                      <a:pt x="406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6"/>
              <p:cNvSpPr/>
              <p:nvPr/>
            </p:nvSpPr>
            <p:spPr>
              <a:xfrm rot="5400000">
                <a:off x="3055352" y="563936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1"/>
                    </a:moveTo>
                    <a:cubicBezTo>
                      <a:pt x="289" y="1"/>
                      <a:pt x="212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6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6"/>
              <p:cNvSpPr/>
              <p:nvPr/>
            </p:nvSpPr>
            <p:spPr>
              <a:xfrm rot="5400000">
                <a:off x="3054545" y="5757036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28" y="214"/>
                      <a:pt x="14" y="312"/>
                    </a:cubicBezTo>
                    <a:cubicBezTo>
                      <a:pt x="0" y="410"/>
                      <a:pt x="28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6"/>
              <p:cNvSpPr/>
              <p:nvPr/>
            </p:nvSpPr>
            <p:spPr>
              <a:xfrm rot="5400000">
                <a:off x="3151108" y="5626376"/>
                <a:ext cx="45156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7" extrusionOk="0">
                    <a:moveTo>
                      <a:pt x="400" y="0"/>
                    </a:moveTo>
                    <a:cubicBezTo>
                      <a:pt x="325" y="0"/>
                      <a:pt x="243" y="38"/>
                      <a:pt x="182" y="87"/>
                    </a:cubicBezTo>
                    <a:cubicBezTo>
                      <a:pt x="28" y="199"/>
                      <a:pt x="0" y="423"/>
                      <a:pt x="126" y="577"/>
                    </a:cubicBezTo>
                    <a:cubicBezTo>
                      <a:pt x="182" y="647"/>
                      <a:pt x="280" y="703"/>
                      <a:pt x="364" y="703"/>
                    </a:cubicBezTo>
                    <a:cubicBezTo>
                      <a:pt x="381" y="705"/>
                      <a:pt x="398" y="706"/>
                      <a:pt x="414" y="706"/>
                    </a:cubicBezTo>
                    <a:cubicBezTo>
                      <a:pt x="495" y="706"/>
                      <a:pt x="572" y="679"/>
                      <a:pt x="630" y="633"/>
                    </a:cubicBezTo>
                    <a:cubicBezTo>
                      <a:pt x="700" y="577"/>
                      <a:pt x="742" y="479"/>
                      <a:pt x="756" y="395"/>
                    </a:cubicBezTo>
                    <a:cubicBezTo>
                      <a:pt x="784" y="199"/>
                      <a:pt x="630" y="17"/>
                      <a:pt x="434" y="3"/>
                    </a:cubicBezTo>
                    <a:cubicBezTo>
                      <a:pt x="423" y="1"/>
                      <a:pt x="412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6"/>
              <p:cNvSpPr/>
              <p:nvPr/>
            </p:nvSpPr>
            <p:spPr>
              <a:xfrm rot="5400000">
                <a:off x="3160899" y="5707070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0"/>
                    </a:moveTo>
                    <a:cubicBezTo>
                      <a:pt x="280" y="0"/>
                      <a:pt x="210" y="28"/>
                      <a:pt x="140" y="74"/>
                    </a:cubicBezTo>
                    <a:cubicBezTo>
                      <a:pt x="70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672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504" y="4"/>
                      <a:pt x="406" y="4"/>
                    </a:cubicBezTo>
                    <a:cubicBezTo>
                      <a:pt x="390" y="2"/>
                      <a:pt x="373" y="0"/>
                      <a:pt x="35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6"/>
              <p:cNvSpPr/>
              <p:nvPr/>
            </p:nvSpPr>
            <p:spPr>
              <a:xfrm rot="5400000">
                <a:off x="3103676" y="56965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48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57" y="130"/>
                      <a:pt x="15" y="214"/>
                      <a:pt x="1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41" y="648"/>
                      <a:pt x="225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00" y="480"/>
                      <a:pt x="714" y="382"/>
                    </a:cubicBezTo>
                    <a:cubicBezTo>
                      <a:pt x="728" y="284"/>
                      <a:pt x="700" y="200"/>
                      <a:pt x="630" y="130"/>
                    </a:cubicBezTo>
                    <a:cubicBezTo>
                      <a:pt x="574" y="46"/>
                      <a:pt x="490" y="5"/>
                      <a:pt x="392" y="5"/>
                    </a:cubicBezTo>
                    <a:cubicBezTo>
                      <a:pt x="378" y="2"/>
                      <a:pt x="363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6"/>
              <p:cNvSpPr/>
              <p:nvPr/>
            </p:nvSpPr>
            <p:spPr>
              <a:xfrm rot="5400000">
                <a:off x="3039512" y="5703528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20" y="1"/>
                    </a:moveTo>
                    <a:cubicBezTo>
                      <a:pt x="322" y="1"/>
                      <a:pt x="238" y="29"/>
                      <a:pt x="168" y="85"/>
                    </a:cubicBezTo>
                    <a:lnTo>
                      <a:pt x="182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2" y="645"/>
                      <a:pt x="266" y="701"/>
                      <a:pt x="350" y="715"/>
                    </a:cubicBezTo>
                    <a:cubicBezTo>
                      <a:pt x="448" y="715"/>
                      <a:pt x="532" y="687"/>
                      <a:pt x="616" y="631"/>
                    </a:cubicBezTo>
                    <a:cubicBezTo>
                      <a:pt x="686" y="575"/>
                      <a:pt x="728" y="491"/>
                      <a:pt x="742" y="393"/>
                    </a:cubicBezTo>
                    <a:cubicBezTo>
                      <a:pt x="756" y="197"/>
                      <a:pt x="616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6"/>
              <p:cNvSpPr/>
              <p:nvPr/>
            </p:nvSpPr>
            <p:spPr>
              <a:xfrm rot="5400000">
                <a:off x="3114447" y="5601177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6" y="1"/>
                    </a:moveTo>
                    <a:cubicBezTo>
                      <a:pt x="308" y="1"/>
                      <a:pt x="224" y="29"/>
                      <a:pt x="140" y="85"/>
                    </a:cubicBezTo>
                    <a:cubicBezTo>
                      <a:pt x="70" y="141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28" y="294"/>
                      <a:pt x="700" y="211"/>
                      <a:pt x="644" y="141"/>
                    </a:cubicBezTo>
                    <a:cubicBezTo>
                      <a:pt x="588" y="57"/>
                      <a:pt x="504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8"/>
          <p:cNvSpPr txBox="1">
            <a:spLocks noGrp="1"/>
          </p:cNvSpPr>
          <p:nvPr>
            <p:ph type="subTitle" idx="1"/>
          </p:nvPr>
        </p:nvSpPr>
        <p:spPr>
          <a:xfrm>
            <a:off x="759900" y="2909500"/>
            <a:ext cx="3157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25" name="Google Shape;2225;p8"/>
          <p:cNvSpPr txBox="1">
            <a:spLocks noGrp="1"/>
          </p:cNvSpPr>
          <p:nvPr>
            <p:ph type="title"/>
          </p:nvPr>
        </p:nvSpPr>
        <p:spPr>
          <a:xfrm>
            <a:off x="720000" y="1149904"/>
            <a:ext cx="3757200" cy="15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226" name="Google Shape;2226;p8"/>
          <p:cNvGrpSpPr/>
          <p:nvPr/>
        </p:nvGrpSpPr>
        <p:grpSpPr>
          <a:xfrm rot="2564581" flipH="1">
            <a:off x="6807408" y="3211261"/>
            <a:ext cx="1280371" cy="2384721"/>
            <a:chOff x="6414668" y="-1532273"/>
            <a:chExt cx="1510782" cy="2813868"/>
          </a:xfrm>
        </p:grpSpPr>
        <p:sp>
          <p:nvSpPr>
            <p:cNvPr id="2227" name="Google Shape;2227;p8"/>
            <p:cNvSpPr/>
            <p:nvPr/>
          </p:nvSpPr>
          <p:spPr>
            <a:xfrm rot="5400000">
              <a:off x="5763125" y="-880730"/>
              <a:ext cx="2813868" cy="1510782"/>
            </a:xfrm>
            <a:custGeom>
              <a:avLst/>
              <a:gdLst/>
              <a:ahLst/>
              <a:cxnLst/>
              <a:rect l="l" t="t" r="r" b="b"/>
              <a:pathLst>
                <a:path w="48854" h="26230" extrusionOk="0">
                  <a:moveTo>
                    <a:pt x="7871" y="0"/>
                  </a:moveTo>
                  <a:cubicBezTo>
                    <a:pt x="5516" y="0"/>
                    <a:pt x="3153" y="280"/>
                    <a:pt x="801" y="918"/>
                  </a:cubicBezTo>
                  <a:cubicBezTo>
                    <a:pt x="761" y="898"/>
                    <a:pt x="718" y="889"/>
                    <a:pt x="674" y="889"/>
                  </a:cubicBezTo>
                  <a:cubicBezTo>
                    <a:pt x="595" y="889"/>
                    <a:pt x="514" y="919"/>
                    <a:pt x="451" y="974"/>
                  </a:cubicBezTo>
                  <a:cubicBezTo>
                    <a:pt x="415" y="960"/>
                    <a:pt x="378" y="954"/>
                    <a:pt x="343" y="954"/>
                  </a:cubicBezTo>
                  <a:cubicBezTo>
                    <a:pt x="158" y="954"/>
                    <a:pt x="0" y="1124"/>
                    <a:pt x="59" y="1323"/>
                  </a:cubicBezTo>
                  <a:cubicBezTo>
                    <a:pt x="87" y="1491"/>
                    <a:pt x="297" y="1561"/>
                    <a:pt x="437" y="1589"/>
                  </a:cubicBezTo>
                  <a:cubicBezTo>
                    <a:pt x="787" y="4318"/>
                    <a:pt x="1794" y="6865"/>
                    <a:pt x="2830" y="9398"/>
                  </a:cubicBezTo>
                  <a:cubicBezTo>
                    <a:pt x="3278" y="10587"/>
                    <a:pt x="3809" y="11749"/>
                    <a:pt x="4425" y="12868"/>
                  </a:cubicBezTo>
                  <a:cubicBezTo>
                    <a:pt x="6524" y="16632"/>
                    <a:pt x="9840" y="19753"/>
                    <a:pt x="13451" y="22062"/>
                  </a:cubicBezTo>
                  <a:lnTo>
                    <a:pt x="13423" y="22062"/>
                  </a:lnTo>
                  <a:cubicBezTo>
                    <a:pt x="18401" y="24948"/>
                    <a:pt x="24109" y="26230"/>
                    <a:pt x="29833" y="26230"/>
                  </a:cubicBezTo>
                  <a:cubicBezTo>
                    <a:pt x="32266" y="26230"/>
                    <a:pt x="34702" y="25998"/>
                    <a:pt x="37085" y="25560"/>
                  </a:cubicBezTo>
                  <a:cubicBezTo>
                    <a:pt x="39674" y="24930"/>
                    <a:pt x="42179" y="23993"/>
                    <a:pt x="44642" y="22985"/>
                  </a:cubicBezTo>
                  <a:cubicBezTo>
                    <a:pt x="45901" y="22341"/>
                    <a:pt x="47468" y="22104"/>
                    <a:pt x="48462" y="21082"/>
                  </a:cubicBezTo>
                  <a:cubicBezTo>
                    <a:pt x="48854" y="19669"/>
                    <a:pt x="46097" y="17892"/>
                    <a:pt x="45215" y="16898"/>
                  </a:cubicBezTo>
                  <a:cubicBezTo>
                    <a:pt x="40528" y="12812"/>
                    <a:pt x="35980" y="8754"/>
                    <a:pt x="30201" y="6193"/>
                  </a:cubicBezTo>
                  <a:cubicBezTo>
                    <a:pt x="23232" y="2998"/>
                    <a:pt x="15589" y="0"/>
                    <a:pt x="78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8"/>
            <p:cNvSpPr/>
            <p:nvPr/>
          </p:nvSpPr>
          <p:spPr>
            <a:xfrm rot="5400000">
              <a:off x="7593516" y="-330616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9" y="665"/>
                    <a:pt x="343" y="665"/>
                  </a:cubicBezTo>
                  <a:cubicBezTo>
                    <a:pt x="424" y="665"/>
                    <a:pt x="507" y="637"/>
                    <a:pt x="574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8"/>
            <p:cNvSpPr/>
            <p:nvPr/>
          </p:nvSpPr>
          <p:spPr>
            <a:xfrm rot="5400000">
              <a:off x="7017599" y="99349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1" y="1"/>
                  </a:moveTo>
                  <a:cubicBezTo>
                    <a:pt x="149" y="15"/>
                    <a:pt x="10" y="155"/>
                    <a:pt x="10" y="337"/>
                  </a:cubicBezTo>
                  <a:cubicBezTo>
                    <a:pt x="0" y="537"/>
                    <a:pt x="165" y="672"/>
                    <a:pt x="338" y="672"/>
                  </a:cubicBezTo>
                  <a:cubicBezTo>
                    <a:pt x="419" y="672"/>
                    <a:pt x="502" y="642"/>
                    <a:pt x="569" y="575"/>
                  </a:cubicBezTo>
                  <a:cubicBezTo>
                    <a:pt x="779" y="365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8"/>
            <p:cNvSpPr/>
            <p:nvPr/>
          </p:nvSpPr>
          <p:spPr>
            <a:xfrm rot="5400000">
              <a:off x="7099963" y="-348644"/>
              <a:ext cx="45156" cy="38130"/>
            </a:xfrm>
            <a:custGeom>
              <a:avLst/>
              <a:gdLst/>
              <a:ahLst/>
              <a:cxnLst/>
              <a:rect l="l" t="t" r="r" b="b"/>
              <a:pathLst>
                <a:path w="784" h="662" extrusionOk="0">
                  <a:moveTo>
                    <a:pt x="350" y="1"/>
                  </a:moveTo>
                  <a:cubicBezTo>
                    <a:pt x="168" y="1"/>
                    <a:pt x="14" y="141"/>
                    <a:pt x="14" y="322"/>
                  </a:cubicBezTo>
                  <a:lnTo>
                    <a:pt x="0" y="322"/>
                  </a:lnTo>
                  <a:cubicBezTo>
                    <a:pt x="0" y="526"/>
                    <a:pt x="168" y="662"/>
                    <a:pt x="340" y="662"/>
                  </a:cubicBezTo>
                  <a:cubicBezTo>
                    <a:pt x="417" y="662"/>
                    <a:pt x="495" y="635"/>
                    <a:pt x="560" y="574"/>
                  </a:cubicBezTo>
                  <a:cubicBezTo>
                    <a:pt x="784" y="364"/>
                    <a:pt x="644" y="1"/>
                    <a:pt x="350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8"/>
            <p:cNvSpPr/>
            <p:nvPr/>
          </p:nvSpPr>
          <p:spPr>
            <a:xfrm rot="5400000">
              <a:off x="7240703" y="-42550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41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1" y="351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8"/>
            <p:cNvSpPr/>
            <p:nvPr/>
          </p:nvSpPr>
          <p:spPr>
            <a:xfrm rot="5400000">
              <a:off x="7291072" y="-234083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8"/>
            <p:cNvSpPr/>
            <p:nvPr/>
          </p:nvSpPr>
          <p:spPr>
            <a:xfrm rot="5400000">
              <a:off x="7358288" y="-200734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57" y="661"/>
                    <a:pt x="323" y="661"/>
                  </a:cubicBezTo>
                  <a:cubicBezTo>
                    <a:pt x="406" y="661"/>
                    <a:pt x="490" y="630"/>
                    <a:pt x="560" y="560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8"/>
            <p:cNvSpPr/>
            <p:nvPr/>
          </p:nvSpPr>
          <p:spPr>
            <a:xfrm rot="5400000">
              <a:off x="7294269" y="-10806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2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8"/>
            <p:cNvSpPr/>
            <p:nvPr/>
          </p:nvSpPr>
          <p:spPr>
            <a:xfrm rot="5400000">
              <a:off x="7103707" y="-120846"/>
              <a:ext cx="45156" cy="38706"/>
            </a:xfrm>
            <a:custGeom>
              <a:avLst/>
              <a:gdLst/>
              <a:ahLst/>
              <a:cxnLst/>
              <a:rect l="l" t="t" r="r" b="b"/>
              <a:pathLst>
                <a:path w="784" h="672" extrusionOk="0">
                  <a:moveTo>
                    <a:pt x="336" y="1"/>
                  </a:moveTo>
                  <a:cubicBezTo>
                    <a:pt x="154" y="15"/>
                    <a:pt x="14" y="155"/>
                    <a:pt x="0" y="336"/>
                  </a:cubicBezTo>
                  <a:cubicBezTo>
                    <a:pt x="0" y="536"/>
                    <a:pt x="169" y="671"/>
                    <a:pt x="342" y="671"/>
                  </a:cubicBezTo>
                  <a:cubicBezTo>
                    <a:pt x="424" y="671"/>
                    <a:pt x="507" y="642"/>
                    <a:pt x="574" y="574"/>
                  </a:cubicBezTo>
                  <a:cubicBezTo>
                    <a:pt x="784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8"/>
            <p:cNvSpPr/>
            <p:nvPr/>
          </p:nvSpPr>
          <p:spPr>
            <a:xfrm rot="5400000">
              <a:off x="7102095" y="-46257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8"/>
            <p:cNvSpPr/>
            <p:nvPr/>
          </p:nvSpPr>
          <p:spPr>
            <a:xfrm rot="5400000">
              <a:off x="7150448" y="131460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9" y="657"/>
                    <a:pt x="338" y="657"/>
                  </a:cubicBezTo>
                  <a:cubicBezTo>
                    <a:pt x="417" y="657"/>
                    <a:pt x="497" y="627"/>
                    <a:pt x="560" y="560"/>
                  </a:cubicBezTo>
                  <a:cubicBezTo>
                    <a:pt x="770" y="350"/>
                    <a:pt x="616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8"/>
            <p:cNvSpPr/>
            <p:nvPr/>
          </p:nvSpPr>
          <p:spPr>
            <a:xfrm rot="5400000">
              <a:off x="7592099" y="-865510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8"/>
            <p:cNvSpPr/>
            <p:nvPr/>
          </p:nvSpPr>
          <p:spPr>
            <a:xfrm rot="5400000">
              <a:off x="7404309" y="-40210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8"/>
            <p:cNvSpPr/>
            <p:nvPr/>
          </p:nvSpPr>
          <p:spPr>
            <a:xfrm rot="5400000">
              <a:off x="7524418" y="-676155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8"/>
            <p:cNvSpPr/>
            <p:nvPr/>
          </p:nvSpPr>
          <p:spPr>
            <a:xfrm rot="5400000">
              <a:off x="7429277" y="-12484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8"/>
            <p:cNvSpPr/>
            <p:nvPr/>
          </p:nvSpPr>
          <p:spPr>
            <a:xfrm rot="5400000">
              <a:off x="7552934" y="-1179611"/>
              <a:ext cx="45156" cy="38072"/>
            </a:xfrm>
            <a:custGeom>
              <a:avLst/>
              <a:gdLst/>
              <a:ahLst/>
              <a:cxnLst/>
              <a:rect l="l" t="t" r="r" b="b"/>
              <a:pathLst>
                <a:path w="784" h="661" extrusionOk="0">
                  <a:moveTo>
                    <a:pt x="336" y="1"/>
                  </a:moveTo>
                  <a:cubicBezTo>
                    <a:pt x="154" y="1"/>
                    <a:pt x="14" y="141"/>
                    <a:pt x="0" y="322"/>
                  </a:cubicBezTo>
                  <a:lnTo>
                    <a:pt x="14" y="336"/>
                  </a:lnTo>
                  <a:cubicBezTo>
                    <a:pt x="14" y="533"/>
                    <a:pt x="171" y="661"/>
                    <a:pt x="338" y="661"/>
                  </a:cubicBezTo>
                  <a:cubicBezTo>
                    <a:pt x="420" y="661"/>
                    <a:pt x="505" y="630"/>
                    <a:pt x="574" y="560"/>
                  </a:cubicBezTo>
                  <a:cubicBezTo>
                    <a:pt x="784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8"/>
            <p:cNvSpPr/>
            <p:nvPr/>
          </p:nvSpPr>
          <p:spPr>
            <a:xfrm rot="5400000">
              <a:off x="7654136" y="-122429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51"/>
                    <a:pt x="631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8"/>
            <p:cNvSpPr/>
            <p:nvPr/>
          </p:nvSpPr>
          <p:spPr>
            <a:xfrm rot="5400000">
              <a:off x="7376115" y="-39567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8"/>
            <p:cNvSpPr/>
            <p:nvPr/>
          </p:nvSpPr>
          <p:spPr>
            <a:xfrm rot="5400000">
              <a:off x="7475154" y="-455430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8"/>
            <p:cNvSpPr/>
            <p:nvPr/>
          </p:nvSpPr>
          <p:spPr>
            <a:xfrm rot="5400000">
              <a:off x="7530055" y="-97512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8"/>
            <p:cNvSpPr/>
            <p:nvPr/>
          </p:nvSpPr>
          <p:spPr>
            <a:xfrm rot="5400000">
              <a:off x="7309100" y="-370762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3"/>
                    <a:pt x="163" y="661"/>
                    <a:pt x="334" y="661"/>
                  </a:cubicBezTo>
                  <a:cubicBezTo>
                    <a:pt x="419" y="661"/>
                    <a:pt x="505" y="629"/>
                    <a:pt x="574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8"/>
            <p:cNvSpPr/>
            <p:nvPr/>
          </p:nvSpPr>
          <p:spPr>
            <a:xfrm rot="5400000">
              <a:off x="7204042" y="-354980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8"/>
            <p:cNvSpPr/>
            <p:nvPr/>
          </p:nvSpPr>
          <p:spPr>
            <a:xfrm rot="5400000">
              <a:off x="6963429" y="-12484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8"/>
            <p:cNvSpPr/>
            <p:nvPr/>
          </p:nvSpPr>
          <p:spPr>
            <a:xfrm rot="5400000">
              <a:off x="6957381" y="-24514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0"/>
                  </a:moveTo>
                  <a:cubicBezTo>
                    <a:pt x="154" y="0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8"/>
            <p:cNvSpPr/>
            <p:nvPr/>
          </p:nvSpPr>
          <p:spPr>
            <a:xfrm rot="5400000">
              <a:off x="6865916" y="6695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1" y="560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8"/>
            <p:cNvSpPr/>
            <p:nvPr/>
          </p:nvSpPr>
          <p:spPr>
            <a:xfrm rot="5400000">
              <a:off x="6687018" y="14678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8"/>
            <p:cNvSpPr/>
            <p:nvPr/>
          </p:nvSpPr>
          <p:spPr>
            <a:xfrm rot="5400000">
              <a:off x="6595093" y="23461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8"/>
            <p:cNvSpPr/>
            <p:nvPr/>
          </p:nvSpPr>
          <p:spPr>
            <a:xfrm rot="5400000">
              <a:off x="6569721" y="-121249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8"/>
            <p:cNvSpPr/>
            <p:nvPr/>
          </p:nvSpPr>
          <p:spPr>
            <a:xfrm rot="5400000">
              <a:off x="6523009" y="-352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3"/>
                    <a:pt x="169" y="658"/>
                    <a:pt x="342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8"/>
            <p:cNvSpPr/>
            <p:nvPr/>
          </p:nvSpPr>
          <p:spPr>
            <a:xfrm rot="5400000">
              <a:off x="6549706" y="134397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8"/>
            <p:cNvSpPr/>
            <p:nvPr/>
          </p:nvSpPr>
          <p:spPr>
            <a:xfrm rot="5400000">
              <a:off x="6482288" y="237007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8"/>
            <p:cNvSpPr/>
            <p:nvPr/>
          </p:nvSpPr>
          <p:spPr>
            <a:xfrm rot="5400000">
              <a:off x="6440270" y="280464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3"/>
                    <a:pt x="157" y="660"/>
                    <a:pt x="323" y="660"/>
                  </a:cubicBezTo>
                  <a:cubicBezTo>
                    <a:pt x="406" y="660"/>
                    <a:pt x="490" y="629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8"/>
            <p:cNvSpPr/>
            <p:nvPr/>
          </p:nvSpPr>
          <p:spPr>
            <a:xfrm rot="5400000">
              <a:off x="6559670" y="392607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8"/>
            <p:cNvSpPr/>
            <p:nvPr/>
          </p:nvSpPr>
          <p:spPr>
            <a:xfrm rot="5400000">
              <a:off x="6501612" y="54328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1" y="560"/>
                  </a:cubicBezTo>
                  <a:cubicBezTo>
                    <a:pt x="770" y="350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8"/>
            <p:cNvSpPr/>
            <p:nvPr/>
          </p:nvSpPr>
          <p:spPr>
            <a:xfrm rot="5400000">
              <a:off x="6509704" y="624696"/>
              <a:ext cx="45156" cy="38706"/>
            </a:xfrm>
            <a:custGeom>
              <a:avLst/>
              <a:gdLst/>
              <a:ahLst/>
              <a:cxnLst/>
              <a:rect l="l" t="t" r="r" b="b"/>
              <a:pathLst>
                <a:path w="784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6"/>
                    <a:pt x="168" y="672"/>
                    <a:pt x="342" y="672"/>
                  </a:cubicBezTo>
                  <a:cubicBezTo>
                    <a:pt x="424" y="672"/>
                    <a:pt x="507" y="642"/>
                    <a:pt x="574" y="574"/>
                  </a:cubicBezTo>
                  <a:cubicBezTo>
                    <a:pt x="784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8"/>
            <p:cNvSpPr/>
            <p:nvPr/>
          </p:nvSpPr>
          <p:spPr>
            <a:xfrm rot="5400000">
              <a:off x="6680224" y="346529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8"/>
            <p:cNvSpPr/>
            <p:nvPr/>
          </p:nvSpPr>
          <p:spPr>
            <a:xfrm rot="5400000">
              <a:off x="6770594" y="484840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2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8"/>
            <p:cNvSpPr/>
            <p:nvPr/>
          </p:nvSpPr>
          <p:spPr>
            <a:xfrm rot="5400000">
              <a:off x="6667637" y="663401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8"/>
            <p:cNvSpPr/>
            <p:nvPr/>
          </p:nvSpPr>
          <p:spPr>
            <a:xfrm rot="5400000">
              <a:off x="6683390" y="833055"/>
              <a:ext cx="45156" cy="37842"/>
            </a:xfrm>
            <a:custGeom>
              <a:avLst/>
              <a:gdLst/>
              <a:ahLst/>
              <a:cxnLst/>
              <a:rect l="l" t="t" r="r" b="b"/>
              <a:pathLst>
                <a:path w="784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8"/>
            <p:cNvSpPr/>
            <p:nvPr/>
          </p:nvSpPr>
          <p:spPr>
            <a:xfrm rot="5400000">
              <a:off x="6662054" y="505018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8"/>
            <p:cNvSpPr/>
            <p:nvPr/>
          </p:nvSpPr>
          <p:spPr>
            <a:xfrm rot="5400000">
              <a:off x="7282202" y="76252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8"/>
            <p:cNvSpPr/>
            <p:nvPr/>
          </p:nvSpPr>
          <p:spPr>
            <a:xfrm rot="5400000">
              <a:off x="7172767" y="-21087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0"/>
                  </a:moveTo>
                  <a:cubicBezTo>
                    <a:pt x="154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8"/>
            <p:cNvSpPr/>
            <p:nvPr/>
          </p:nvSpPr>
          <p:spPr>
            <a:xfrm rot="5400000">
              <a:off x="7231862" y="-11358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0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8"/>
            <p:cNvSpPr/>
            <p:nvPr/>
          </p:nvSpPr>
          <p:spPr>
            <a:xfrm rot="5400000">
              <a:off x="7591841" y="-1349343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6"/>
                    <a:pt x="166" y="672"/>
                    <a:pt x="338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8"/>
            <p:cNvSpPr/>
            <p:nvPr/>
          </p:nvSpPr>
          <p:spPr>
            <a:xfrm rot="5400000">
              <a:off x="7419597" y="-61933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0" y="560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8"/>
            <p:cNvSpPr/>
            <p:nvPr/>
          </p:nvSpPr>
          <p:spPr>
            <a:xfrm rot="5400000">
              <a:off x="7501847" y="-82561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8"/>
            <p:cNvSpPr/>
            <p:nvPr/>
          </p:nvSpPr>
          <p:spPr>
            <a:xfrm rot="5400000">
              <a:off x="7205511" y="-247877"/>
              <a:ext cx="44984" cy="38360"/>
            </a:xfrm>
            <a:custGeom>
              <a:avLst/>
              <a:gdLst/>
              <a:ahLst/>
              <a:cxnLst/>
              <a:rect l="l" t="t" r="r" b="b"/>
              <a:pathLst>
                <a:path w="781" h="666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8"/>
            <p:cNvSpPr/>
            <p:nvPr/>
          </p:nvSpPr>
          <p:spPr>
            <a:xfrm rot="5400000">
              <a:off x="7318460" y="-150250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8"/>
            <p:cNvSpPr/>
            <p:nvPr/>
          </p:nvSpPr>
          <p:spPr>
            <a:xfrm rot="5400000">
              <a:off x="7008873" y="-248684"/>
              <a:ext cx="44984" cy="38360"/>
            </a:xfrm>
            <a:custGeom>
              <a:avLst/>
              <a:gdLst/>
              <a:ahLst/>
              <a:cxnLst/>
              <a:rect l="l" t="t" r="r" b="b"/>
              <a:pathLst>
                <a:path w="781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8"/>
            <p:cNvSpPr/>
            <p:nvPr/>
          </p:nvSpPr>
          <p:spPr>
            <a:xfrm rot="5400000">
              <a:off x="7017866" y="-400802"/>
              <a:ext cx="45214" cy="38302"/>
            </a:xfrm>
            <a:custGeom>
              <a:avLst/>
              <a:gdLst/>
              <a:ahLst/>
              <a:cxnLst/>
              <a:rect l="l" t="t" r="r" b="b"/>
              <a:pathLst>
                <a:path w="785" h="665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9" y="665"/>
                    <a:pt x="343" y="665"/>
                  </a:cubicBezTo>
                  <a:cubicBezTo>
                    <a:pt x="425" y="665"/>
                    <a:pt x="507" y="636"/>
                    <a:pt x="574" y="574"/>
                  </a:cubicBezTo>
                  <a:cubicBezTo>
                    <a:pt x="784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8"/>
            <p:cNvSpPr/>
            <p:nvPr/>
          </p:nvSpPr>
          <p:spPr>
            <a:xfrm rot="5400000">
              <a:off x="7146157" y="-542575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6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8"/>
            <p:cNvSpPr/>
            <p:nvPr/>
          </p:nvSpPr>
          <p:spPr>
            <a:xfrm rot="5400000">
              <a:off x="7085852" y="-547298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3"/>
                    <a:pt x="158" y="661"/>
                    <a:pt x="324" y="661"/>
                  </a:cubicBezTo>
                  <a:cubicBezTo>
                    <a:pt x="407" y="661"/>
                    <a:pt x="491" y="630"/>
                    <a:pt x="561" y="560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8"/>
            <p:cNvSpPr/>
            <p:nvPr/>
          </p:nvSpPr>
          <p:spPr>
            <a:xfrm rot="5400000">
              <a:off x="7113355" y="5808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0"/>
                  </a:cubicBezTo>
                  <a:cubicBezTo>
                    <a:pt x="771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8"/>
            <p:cNvSpPr/>
            <p:nvPr/>
          </p:nvSpPr>
          <p:spPr>
            <a:xfrm rot="5400000">
              <a:off x="7593510" y="-1096868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8"/>
            <p:cNvSpPr/>
            <p:nvPr/>
          </p:nvSpPr>
          <p:spPr>
            <a:xfrm rot="5400000">
              <a:off x="6999715" y="30148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8"/>
            <p:cNvSpPr/>
            <p:nvPr/>
          </p:nvSpPr>
          <p:spPr>
            <a:xfrm rot="5400000">
              <a:off x="6903815" y="18059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8"/>
            <p:cNvSpPr/>
            <p:nvPr/>
          </p:nvSpPr>
          <p:spPr>
            <a:xfrm rot="5400000">
              <a:off x="6739403" y="25152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8"/>
            <p:cNvSpPr/>
            <p:nvPr/>
          </p:nvSpPr>
          <p:spPr>
            <a:xfrm rot="5400000">
              <a:off x="6866751" y="36354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8"/>
            <p:cNvSpPr/>
            <p:nvPr/>
          </p:nvSpPr>
          <p:spPr>
            <a:xfrm rot="5400000">
              <a:off x="7028226" y="-49569"/>
              <a:ext cx="44926" cy="38302"/>
            </a:xfrm>
            <a:custGeom>
              <a:avLst/>
              <a:gdLst/>
              <a:ahLst/>
              <a:cxnLst/>
              <a:rect l="l" t="t" r="r" b="b"/>
              <a:pathLst>
                <a:path w="780" h="665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2" y="636"/>
                    <a:pt x="570" y="574"/>
                  </a:cubicBezTo>
                  <a:cubicBezTo>
                    <a:pt x="779" y="364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8"/>
            <p:cNvSpPr/>
            <p:nvPr/>
          </p:nvSpPr>
          <p:spPr>
            <a:xfrm rot="5400000">
              <a:off x="7156063" y="-24571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8"/>
            <p:cNvSpPr/>
            <p:nvPr/>
          </p:nvSpPr>
          <p:spPr>
            <a:xfrm rot="5400000">
              <a:off x="7684801" y="-1083247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8"/>
            <p:cNvSpPr/>
            <p:nvPr/>
          </p:nvSpPr>
          <p:spPr>
            <a:xfrm rot="5400000">
              <a:off x="7361576" y="-51375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8"/>
            <p:cNvSpPr/>
            <p:nvPr/>
          </p:nvSpPr>
          <p:spPr>
            <a:xfrm rot="5400000">
              <a:off x="7097256" y="37241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8"/>
            <p:cNvSpPr/>
            <p:nvPr/>
          </p:nvSpPr>
          <p:spPr>
            <a:xfrm rot="5400000">
              <a:off x="7053425" y="20855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1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8"/>
            <p:cNvSpPr/>
            <p:nvPr/>
          </p:nvSpPr>
          <p:spPr>
            <a:xfrm rot="5400000">
              <a:off x="6847312" y="244984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1"/>
                  </a:moveTo>
                  <a:cubicBezTo>
                    <a:pt x="154" y="1"/>
                    <a:pt x="0" y="154"/>
                    <a:pt x="0" y="336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8"/>
            <p:cNvSpPr/>
            <p:nvPr/>
          </p:nvSpPr>
          <p:spPr>
            <a:xfrm rot="5400000">
              <a:off x="6817845" y="594626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7" y="1"/>
                  </a:moveTo>
                  <a:cubicBezTo>
                    <a:pt x="155" y="1"/>
                    <a:pt x="15" y="155"/>
                    <a:pt x="1" y="337"/>
                  </a:cubicBezTo>
                  <a:cubicBezTo>
                    <a:pt x="1" y="537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5"/>
                  </a:cubicBezTo>
                  <a:cubicBezTo>
                    <a:pt x="770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8"/>
            <p:cNvSpPr/>
            <p:nvPr/>
          </p:nvSpPr>
          <p:spPr>
            <a:xfrm rot="5400000">
              <a:off x="7131872" y="-639915"/>
              <a:ext cx="58" cy="1670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cubicBezTo>
                    <a:pt x="1" y="1"/>
                    <a:pt x="1" y="15"/>
                    <a:pt x="1" y="29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4" name="Google Shape;2294;p8"/>
          <p:cNvGrpSpPr/>
          <p:nvPr/>
        </p:nvGrpSpPr>
        <p:grpSpPr>
          <a:xfrm rot="-6432809" flipH="1">
            <a:off x="7696786" y="-5695"/>
            <a:ext cx="1933535" cy="1334342"/>
            <a:chOff x="7765157" y="241039"/>
            <a:chExt cx="2172347" cy="1499148"/>
          </a:xfrm>
        </p:grpSpPr>
        <p:sp>
          <p:nvSpPr>
            <p:cNvPr id="2295" name="Google Shape;2295;p8"/>
            <p:cNvSpPr/>
            <p:nvPr/>
          </p:nvSpPr>
          <p:spPr>
            <a:xfrm rot="5400000">
              <a:off x="8101757" y="-95561"/>
              <a:ext cx="1499148" cy="2172347"/>
            </a:xfrm>
            <a:custGeom>
              <a:avLst/>
              <a:gdLst/>
              <a:ahLst/>
              <a:cxnLst/>
              <a:rect l="l" t="t" r="r" b="b"/>
              <a:pathLst>
                <a:path w="26028" h="37716" extrusionOk="0">
                  <a:moveTo>
                    <a:pt x="3502" y="1"/>
                  </a:moveTo>
                  <a:cubicBezTo>
                    <a:pt x="2869" y="1"/>
                    <a:pt x="2456" y="631"/>
                    <a:pt x="2155" y="1147"/>
                  </a:cubicBezTo>
                  <a:cubicBezTo>
                    <a:pt x="1022" y="3386"/>
                    <a:pt x="686" y="5877"/>
                    <a:pt x="518" y="8354"/>
                  </a:cubicBezTo>
                  <a:cubicBezTo>
                    <a:pt x="0" y="11208"/>
                    <a:pt x="742" y="14091"/>
                    <a:pt x="1568" y="16792"/>
                  </a:cubicBezTo>
                  <a:cubicBezTo>
                    <a:pt x="3667" y="23635"/>
                    <a:pt x="9544" y="28602"/>
                    <a:pt x="15253" y="32394"/>
                  </a:cubicBezTo>
                  <a:cubicBezTo>
                    <a:pt x="17772" y="34032"/>
                    <a:pt x="20151" y="35515"/>
                    <a:pt x="22585" y="37208"/>
                  </a:cubicBezTo>
                  <a:cubicBezTo>
                    <a:pt x="22917" y="37379"/>
                    <a:pt x="23364" y="37716"/>
                    <a:pt x="23756" y="37716"/>
                  </a:cubicBezTo>
                  <a:cubicBezTo>
                    <a:pt x="23909" y="37716"/>
                    <a:pt x="24054" y="37664"/>
                    <a:pt x="24181" y="37530"/>
                  </a:cubicBezTo>
                  <a:cubicBezTo>
                    <a:pt x="24712" y="36075"/>
                    <a:pt x="24908" y="34493"/>
                    <a:pt x="25146" y="32940"/>
                  </a:cubicBezTo>
                  <a:cubicBezTo>
                    <a:pt x="25636" y="30547"/>
                    <a:pt x="26028" y="28098"/>
                    <a:pt x="25916" y="25678"/>
                  </a:cubicBezTo>
                  <a:cubicBezTo>
                    <a:pt x="25818" y="18639"/>
                    <a:pt x="23117" y="11544"/>
                    <a:pt x="18136" y="6507"/>
                  </a:cubicBezTo>
                  <a:cubicBezTo>
                    <a:pt x="15519" y="3820"/>
                    <a:pt x="11993" y="2029"/>
                    <a:pt x="8438" y="825"/>
                  </a:cubicBezTo>
                  <a:cubicBezTo>
                    <a:pt x="7162" y="436"/>
                    <a:pt x="5790" y="26"/>
                    <a:pt x="4443" y="26"/>
                  </a:cubicBezTo>
                  <a:cubicBezTo>
                    <a:pt x="4239" y="26"/>
                    <a:pt x="4036" y="36"/>
                    <a:pt x="3834" y="56"/>
                  </a:cubicBezTo>
                  <a:cubicBezTo>
                    <a:pt x="3717" y="18"/>
                    <a:pt x="3607" y="1"/>
                    <a:pt x="35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8"/>
            <p:cNvSpPr/>
            <p:nvPr/>
          </p:nvSpPr>
          <p:spPr>
            <a:xfrm rot="5400000">
              <a:off x="9048237" y="338205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6" y="1"/>
                  </a:moveTo>
                  <a:cubicBezTo>
                    <a:pt x="154" y="1"/>
                    <a:pt x="1" y="155"/>
                    <a:pt x="1" y="337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8"/>
            <p:cNvSpPr/>
            <p:nvPr/>
          </p:nvSpPr>
          <p:spPr>
            <a:xfrm rot="5400000">
              <a:off x="9285432" y="338360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8"/>
            <p:cNvSpPr/>
            <p:nvPr/>
          </p:nvSpPr>
          <p:spPr>
            <a:xfrm rot="5400000">
              <a:off x="9575016" y="449176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5" y="1"/>
                    <a:pt x="1" y="155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8"/>
            <p:cNvSpPr/>
            <p:nvPr/>
          </p:nvSpPr>
          <p:spPr>
            <a:xfrm rot="5400000">
              <a:off x="8871720" y="734016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8"/>
            <p:cNvSpPr/>
            <p:nvPr/>
          </p:nvSpPr>
          <p:spPr>
            <a:xfrm rot="5400000">
              <a:off x="8813172" y="54892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8"/>
            <p:cNvSpPr/>
            <p:nvPr/>
          </p:nvSpPr>
          <p:spPr>
            <a:xfrm rot="5400000">
              <a:off x="8663188" y="737443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22" y="1"/>
                  </a:moveTo>
                  <a:cubicBezTo>
                    <a:pt x="140" y="1"/>
                    <a:pt x="0" y="154"/>
                    <a:pt x="0" y="336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8"/>
            <p:cNvSpPr/>
            <p:nvPr/>
          </p:nvSpPr>
          <p:spPr>
            <a:xfrm rot="5400000">
              <a:off x="8687581" y="843221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5"/>
                    <a:pt x="10" y="155"/>
                    <a:pt x="10" y="337"/>
                  </a:cubicBezTo>
                  <a:cubicBezTo>
                    <a:pt x="1" y="536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4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8"/>
            <p:cNvSpPr/>
            <p:nvPr/>
          </p:nvSpPr>
          <p:spPr>
            <a:xfrm rot="5400000">
              <a:off x="8917453" y="767653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8"/>
            <p:cNvSpPr/>
            <p:nvPr/>
          </p:nvSpPr>
          <p:spPr>
            <a:xfrm rot="5400000">
              <a:off x="9085787" y="419476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6" y="1"/>
                  </a:moveTo>
                  <a:cubicBezTo>
                    <a:pt x="154" y="1"/>
                    <a:pt x="0" y="154"/>
                    <a:pt x="0" y="336"/>
                  </a:cubicBezTo>
                  <a:cubicBezTo>
                    <a:pt x="0" y="533"/>
                    <a:pt x="164" y="661"/>
                    <a:pt x="334" y="661"/>
                  </a:cubicBezTo>
                  <a:cubicBezTo>
                    <a:pt x="419" y="661"/>
                    <a:pt x="505" y="630"/>
                    <a:pt x="574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8"/>
            <p:cNvSpPr/>
            <p:nvPr/>
          </p:nvSpPr>
          <p:spPr>
            <a:xfrm rot="5400000">
              <a:off x="9140260" y="551746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5"/>
                    <a:pt x="1" y="155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2"/>
                    <a:pt x="560" y="574"/>
                  </a:cubicBezTo>
                  <a:cubicBezTo>
                    <a:pt x="770" y="364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8"/>
            <p:cNvSpPr/>
            <p:nvPr/>
          </p:nvSpPr>
          <p:spPr>
            <a:xfrm rot="5400000">
              <a:off x="8692275" y="93500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1" y="141"/>
                    <a:pt x="1" y="323"/>
                  </a:cubicBezTo>
                  <a:cubicBezTo>
                    <a:pt x="1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8"/>
            <p:cNvSpPr/>
            <p:nvPr/>
          </p:nvSpPr>
          <p:spPr>
            <a:xfrm rot="5400000">
              <a:off x="8471475" y="86810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3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8"/>
            <p:cNvSpPr/>
            <p:nvPr/>
          </p:nvSpPr>
          <p:spPr>
            <a:xfrm rot="5400000">
              <a:off x="8345625" y="1113814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63" y="661"/>
                    <a:pt x="334" y="661"/>
                  </a:cubicBezTo>
                  <a:cubicBezTo>
                    <a:pt x="418" y="661"/>
                    <a:pt x="504" y="630"/>
                    <a:pt x="574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8"/>
            <p:cNvSpPr/>
            <p:nvPr/>
          </p:nvSpPr>
          <p:spPr>
            <a:xfrm rot="5400000">
              <a:off x="8307812" y="127269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0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8"/>
            <p:cNvSpPr/>
            <p:nvPr/>
          </p:nvSpPr>
          <p:spPr>
            <a:xfrm rot="5400000">
              <a:off x="8062504" y="1303857"/>
              <a:ext cx="44984" cy="37899"/>
            </a:xfrm>
            <a:custGeom>
              <a:avLst/>
              <a:gdLst/>
              <a:ahLst/>
              <a:cxnLst/>
              <a:rect l="l" t="t" r="r" b="b"/>
              <a:pathLst>
                <a:path w="781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40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8"/>
            <p:cNvSpPr/>
            <p:nvPr/>
          </p:nvSpPr>
          <p:spPr>
            <a:xfrm rot="5400000">
              <a:off x="8025728" y="147178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8"/>
            <p:cNvSpPr/>
            <p:nvPr/>
          </p:nvSpPr>
          <p:spPr>
            <a:xfrm rot="5400000">
              <a:off x="9051078" y="832257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1" y="1"/>
                  </a:moveTo>
                  <a:cubicBezTo>
                    <a:pt x="150" y="1"/>
                    <a:pt x="10" y="154"/>
                    <a:pt x="10" y="336"/>
                  </a:cubicBezTo>
                  <a:cubicBezTo>
                    <a:pt x="0" y="536"/>
                    <a:pt x="165" y="671"/>
                    <a:pt x="338" y="671"/>
                  </a:cubicBezTo>
                  <a:cubicBezTo>
                    <a:pt x="419" y="671"/>
                    <a:pt x="502" y="641"/>
                    <a:pt x="569" y="574"/>
                  </a:cubicBezTo>
                  <a:cubicBezTo>
                    <a:pt x="779" y="364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8"/>
            <p:cNvSpPr/>
            <p:nvPr/>
          </p:nvSpPr>
          <p:spPr>
            <a:xfrm rot="5400000">
              <a:off x="8096461" y="1409558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7" y="657"/>
                  </a:cubicBezTo>
                  <a:cubicBezTo>
                    <a:pt x="418" y="657"/>
                    <a:pt x="503" y="627"/>
                    <a:pt x="575" y="560"/>
                  </a:cubicBezTo>
                  <a:cubicBezTo>
                    <a:pt x="784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8"/>
            <p:cNvSpPr/>
            <p:nvPr/>
          </p:nvSpPr>
          <p:spPr>
            <a:xfrm rot="5400000">
              <a:off x="8624368" y="872739"/>
              <a:ext cx="44350" cy="38302"/>
            </a:xfrm>
            <a:custGeom>
              <a:avLst/>
              <a:gdLst/>
              <a:ahLst/>
              <a:cxnLst/>
              <a:rect l="l" t="t" r="r" b="b"/>
              <a:pathLst>
                <a:path w="770" h="665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1" y="665"/>
                    <a:pt x="493" y="637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8"/>
            <p:cNvSpPr/>
            <p:nvPr/>
          </p:nvSpPr>
          <p:spPr>
            <a:xfrm rot="5400000">
              <a:off x="8444836" y="101800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0"/>
                  </a:cubicBezTo>
                  <a:cubicBezTo>
                    <a:pt x="770" y="351"/>
                    <a:pt x="631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8"/>
            <p:cNvSpPr/>
            <p:nvPr/>
          </p:nvSpPr>
          <p:spPr>
            <a:xfrm rot="5400000">
              <a:off x="8814526" y="536572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3"/>
                    <a:pt x="166" y="658"/>
                    <a:pt x="338" y="658"/>
                  </a:cubicBezTo>
                  <a:cubicBezTo>
                    <a:pt x="420" y="658"/>
                    <a:pt x="502" y="628"/>
                    <a:pt x="570" y="561"/>
                  </a:cubicBezTo>
                  <a:cubicBezTo>
                    <a:pt x="779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8"/>
            <p:cNvSpPr/>
            <p:nvPr/>
          </p:nvSpPr>
          <p:spPr>
            <a:xfrm rot="5400000">
              <a:off x="8622928" y="54086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8"/>
            <p:cNvSpPr/>
            <p:nvPr/>
          </p:nvSpPr>
          <p:spPr>
            <a:xfrm rot="5400000">
              <a:off x="8441640" y="727047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0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8"/>
            <p:cNvSpPr/>
            <p:nvPr/>
          </p:nvSpPr>
          <p:spPr>
            <a:xfrm rot="5400000">
              <a:off x="8421855" y="822572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8"/>
            <p:cNvSpPr/>
            <p:nvPr/>
          </p:nvSpPr>
          <p:spPr>
            <a:xfrm rot="5400000">
              <a:off x="8289409" y="957667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0"/>
                  </a:moveTo>
                  <a:cubicBezTo>
                    <a:pt x="150" y="14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8"/>
            <p:cNvSpPr/>
            <p:nvPr/>
          </p:nvSpPr>
          <p:spPr>
            <a:xfrm rot="5400000">
              <a:off x="8330304" y="834927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8"/>
            <p:cNvSpPr/>
            <p:nvPr/>
          </p:nvSpPr>
          <p:spPr>
            <a:xfrm rot="5400000">
              <a:off x="8521383" y="70691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8"/>
            <p:cNvSpPr/>
            <p:nvPr/>
          </p:nvSpPr>
          <p:spPr>
            <a:xfrm rot="5400000">
              <a:off x="8734206" y="51189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8"/>
            <p:cNvSpPr/>
            <p:nvPr/>
          </p:nvSpPr>
          <p:spPr>
            <a:xfrm rot="5400000">
              <a:off x="8941919" y="461891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8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8"/>
            <p:cNvSpPr/>
            <p:nvPr/>
          </p:nvSpPr>
          <p:spPr>
            <a:xfrm rot="5400000">
              <a:off x="9570533" y="59044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8"/>
            <p:cNvSpPr/>
            <p:nvPr/>
          </p:nvSpPr>
          <p:spPr>
            <a:xfrm rot="5400000">
              <a:off x="8805109" y="649664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0"/>
                  </a:cubicBezTo>
                  <a:cubicBezTo>
                    <a:pt x="771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8"/>
            <p:cNvSpPr/>
            <p:nvPr/>
          </p:nvSpPr>
          <p:spPr>
            <a:xfrm rot="5400000">
              <a:off x="8849027" y="590483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8"/>
            <p:cNvSpPr/>
            <p:nvPr/>
          </p:nvSpPr>
          <p:spPr>
            <a:xfrm rot="5400000">
              <a:off x="8876846" y="49170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8"/>
            <p:cNvSpPr/>
            <p:nvPr/>
          </p:nvSpPr>
          <p:spPr>
            <a:xfrm rot="5400000">
              <a:off x="9223326" y="398141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3"/>
                    <a:pt x="164" y="660"/>
                    <a:pt x="334" y="660"/>
                  </a:cubicBezTo>
                  <a:cubicBezTo>
                    <a:pt x="419" y="660"/>
                    <a:pt x="505" y="629"/>
                    <a:pt x="574" y="560"/>
                  </a:cubicBezTo>
                  <a:cubicBezTo>
                    <a:pt x="784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8"/>
            <p:cNvSpPr/>
            <p:nvPr/>
          </p:nvSpPr>
          <p:spPr>
            <a:xfrm rot="5400000">
              <a:off x="9791888" y="399302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3" y="1"/>
                  </a:moveTo>
                  <a:cubicBezTo>
                    <a:pt x="141" y="1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4"/>
                  </a:cubicBezTo>
                  <a:cubicBezTo>
                    <a:pt x="771" y="364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8"/>
            <p:cNvSpPr/>
            <p:nvPr/>
          </p:nvSpPr>
          <p:spPr>
            <a:xfrm rot="5400000">
              <a:off x="9669089" y="37160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8"/>
            <p:cNvSpPr/>
            <p:nvPr/>
          </p:nvSpPr>
          <p:spPr>
            <a:xfrm rot="5400000">
              <a:off x="8738785" y="446374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8"/>
            <p:cNvSpPr/>
            <p:nvPr/>
          </p:nvSpPr>
          <p:spPr>
            <a:xfrm rot="5400000">
              <a:off x="8930066" y="37161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8"/>
            <p:cNvSpPr/>
            <p:nvPr/>
          </p:nvSpPr>
          <p:spPr>
            <a:xfrm rot="5400000">
              <a:off x="9403572" y="300712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8"/>
            <p:cNvSpPr/>
            <p:nvPr/>
          </p:nvSpPr>
          <p:spPr>
            <a:xfrm rot="5400000">
              <a:off x="9676222" y="48524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8"/>
            <p:cNvSpPr/>
            <p:nvPr/>
          </p:nvSpPr>
          <p:spPr>
            <a:xfrm rot="5400000">
              <a:off x="9775333" y="551746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"/>
                    <a:pt x="15" y="155"/>
                    <a:pt x="1" y="337"/>
                  </a:cubicBezTo>
                  <a:cubicBezTo>
                    <a:pt x="1" y="536"/>
                    <a:pt x="169" y="671"/>
                    <a:pt x="343" y="671"/>
                  </a:cubicBezTo>
                  <a:cubicBezTo>
                    <a:pt x="425" y="671"/>
                    <a:pt x="507" y="642"/>
                    <a:pt x="575" y="574"/>
                  </a:cubicBezTo>
                  <a:cubicBezTo>
                    <a:pt x="784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8"/>
            <p:cNvSpPr/>
            <p:nvPr/>
          </p:nvSpPr>
          <p:spPr>
            <a:xfrm rot="5400000">
              <a:off x="8954229" y="77701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8"/>
            <p:cNvSpPr/>
            <p:nvPr/>
          </p:nvSpPr>
          <p:spPr>
            <a:xfrm rot="5400000">
              <a:off x="9166561" y="340101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8"/>
            <p:cNvSpPr/>
            <p:nvPr/>
          </p:nvSpPr>
          <p:spPr>
            <a:xfrm rot="5400000">
              <a:off x="8932457" y="66901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8"/>
            <p:cNvSpPr/>
            <p:nvPr/>
          </p:nvSpPr>
          <p:spPr>
            <a:xfrm rot="5400000">
              <a:off x="9403309" y="606983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8"/>
            <p:cNvSpPr/>
            <p:nvPr/>
          </p:nvSpPr>
          <p:spPr>
            <a:xfrm rot="5400000">
              <a:off x="8850380" y="852120"/>
              <a:ext cx="44926" cy="38648"/>
            </a:xfrm>
            <a:custGeom>
              <a:avLst/>
              <a:gdLst/>
              <a:ahLst/>
              <a:cxnLst/>
              <a:rect l="l" t="t" r="r" b="b"/>
              <a:pathLst>
                <a:path w="780" h="671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8"/>
            <p:cNvSpPr/>
            <p:nvPr/>
          </p:nvSpPr>
          <p:spPr>
            <a:xfrm rot="5400000">
              <a:off x="8764819" y="97529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8"/>
            <p:cNvSpPr/>
            <p:nvPr/>
          </p:nvSpPr>
          <p:spPr>
            <a:xfrm rot="5400000">
              <a:off x="9286137" y="689375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23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4"/>
                  </a:cubicBezTo>
                  <a:cubicBezTo>
                    <a:pt x="771" y="364"/>
                    <a:pt x="617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8"/>
            <p:cNvSpPr/>
            <p:nvPr/>
          </p:nvSpPr>
          <p:spPr>
            <a:xfrm rot="5400000">
              <a:off x="9389232" y="520644"/>
              <a:ext cx="44984" cy="38706"/>
            </a:xfrm>
            <a:custGeom>
              <a:avLst/>
              <a:gdLst/>
              <a:ahLst/>
              <a:cxnLst/>
              <a:rect l="l" t="t" r="r" b="b"/>
              <a:pathLst>
                <a:path w="781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8"/>
            <p:cNvSpPr/>
            <p:nvPr/>
          </p:nvSpPr>
          <p:spPr>
            <a:xfrm rot="5400000">
              <a:off x="9207337" y="497096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1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7"/>
                    <a:pt x="166" y="665"/>
                    <a:pt x="339" y="665"/>
                  </a:cubicBezTo>
                  <a:cubicBezTo>
                    <a:pt x="420" y="665"/>
                    <a:pt x="502" y="637"/>
                    <a:pt x="569" y="574"/>
                  </a:cubicBezTo>
                  <a:cubicBezTo>
                    <a:pt x="779" y="364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8"/>
            <p:cNvSpPr/>
            <p:nvPr/>
          </p:nvSpPr>
          <p:spPr>
            <a:xfrm rot="5400000">
              <a:off x="9119738" y="73755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22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8"/>
            <p:cNvSpPr/>
            <p:nvPr/>
          </p:nvSpPr>
          <p:spPr>
            <a:xfrm rot="5400000">
              <a:off x="8628111" y="1098118"/>
              <a:ext cx="45156" cy="38072"/>
            </a:xfrm>
            <a:custGeom>
              <a:avLst/>
              <a:gdLst/>
              <a:ahLst/>
              <a:cxnLst/>
              <a:rect l="l" t="t" r="r" b="b"/>
              <a:pathLst>
                <a:path w="784" h="661" extrusionOk="0">
                  <a:moveTo>
                    <a:pt x="336" y="0"/>
                  </a:moveTo>
                  <a:cubicBezTo>
                    <a:pt x="154" y="0"/>
                    <a:pt x="14" y="154"/>
                    <a:pt x="0" y="336"/>
                  </a:cubicBezTo>
                  <a:cubicBezTo>
                    <a:pt x="0" y="533"/>
                    <a:pt x="163" y="661"/>
                    <a:pt x="334" y="661"/>
                  </a:cubicBezTo>
                  <a:cubicBezTo>
                    <a:pt x="418" y="661"/>
                    <a:pt x="504" y="629"/>
                    <a:pt x="574" y="560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8"/>
            <p:cNvSpPr/>
            <p:nvPr/>
          </p:nvSpPr>
          <p:spPr>
            <a:xfrm rot="5400000">
              <a:off x="8775446" y="804602"/>
              <a:ext cx="44926" cy="38648"/>
            </a:xfrm>
            <a:custGeom>
              <a:avLst/>
              <a:gdLst/>
              <a:ahLst/>
              <a:cxnLst/>
              <a:rect l="l" t="t" r="r" b="b"/>
              <a:pathLst>
                <a:path w="780" h="671" extrusionOk="0">
                  <a:moveTo>
                    <a:pt x="331" y="1"/>
                  </a:moveTo>
                  <a:cubicBezTo>
                    <a:pt x="150" y="1"/>
                    <a:pt x="10" y="140"/>
                    <a:pt x="10" y="322"/>
                  </a:cubicBezTo>
                  <a:cubicBezTo>
                    <a:pt x="0" y="532"/>
                    <a:pt x="166" y="671"/>
                    <a:pt x="340" y="671"/>
                  </a:cubicBezTo>
                  <a:cubicBezTo>
                    <a:pt x="421" y="671"/>
                    <a:pt x="503" y="641"/>
                    <a:pt x="569" y="574"/>
                  </a:cubicBezTo>
                  <a:cubicBezTo>
                    <a:pt x="779" y="364"/>
                    <a:pt x="639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8"/>
            <p:cNvSpPr/>
            <p:nvPr/>
          </p:nvSpPr>
          <p:spPr>
            <a:xfrm rot="5400000">
              <a:off x="8777721" y="717370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8"/>
            <p:cNvSpPr/>
            <p:nvPr/>
          </p:nvSpPr>
          <p:spPr>
            <a:xfrm rot="5400000">
              <a:off x="8081943" y="1198099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6" y="0"/>
                  </a:moveTo>
                  <a:cubicBezTo>
                    <a:pt x="155" y="0"/>
                    <a:pt x="15" y="140"/>
                    <a:pt x="1" y="322"/>
                  </a:cubicBezTo>
                  <a:lnTo>
                    <a:pt x="1" y="336"/>
                  </a:lnTo>
                  <a:cubicBezTo>
                    <a:pt x="10" y="533"/>
                    <a:pt x="170" y="661"/>
                    <a:pt x="337" y="661"/>
                  </a:cubicBezTo>
                  <a:cubicBezTo>
                    <a:pt x="420" y="661"/>
                    <a:pt x="505" y="629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8"/>
            <p:cNvSpPr/>
            <p:nvPr/>
          </p:nvSpPr>
          <p:spPr>
            <a:xfrm rot="5400000">
              <a:off x="8917712" y="832421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8"/>
            <p:cNvSpPr/>
            <p:nvPr/>
          </p:nvSpPr>
          <p:spPr>
            <a:xfrm rot="5400000">
              <a:off x="8863714" y="921899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22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8"/>
            <p:cNvSpPr/>
            <p:nvPr/>
          </p:nvSpPr>
          <p:spPr>
            <a:xfrm rot="5400000">
              <a:off x="9473450" y="491582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1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8"/>
            <p:cNvSpPr/>
            <p:nvPr/>
          </p:nvSpPr>
          <p:spPr>
            <a:xfrm rot="5400000">
              <a:off x="9516995" y="379300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6" y="0"/>
                  </a:moveTo>
                  <a:cubicBezTo>
                    <a:pt x="154" y="0"/>
                    <a:pt x="14" y="140"/>
                    <a:pt x="1" y="322"/>
                  </a:cubicBezTo>
                  <a:cubicBezTo>
                    <a:pt x="1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8"/>
            <p:cNvSpPr/>
            <p:nvPr/>
          </p:nvSpPr>
          <p:spPr>
            <a:xfrm rot="5400000">
              <a:off x="8199010" y="116792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8"/>
            <p:cNvSpPr/>
            <p:nvPr/>
          </p:nvSpPr>
          <p:spPr>
            <a:xfrm rot="5400000">
              <a:off x="7838738" y="1540294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0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8"/>
            <p:cNvSpPr/>
            <p:nvPr/>
          </p:nvSpPr>
          <p:spPr>
            <a:xfrm rot="5400000">
              <a:off x="9297998" y="60876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8"/>
            <p:cNvSpPr/>
            <p:nvPr/>
          </p:nvSpPr>
          <p:spPr>
            <a:xfrm rot="5400000">
              <a:off x="9469424" y="649694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8"/>
            <p:cNvSpPr/>
            <p:nvPr/>
          </p:nvSpPr>
          <p:spPr>
            <a:xfrm rot="5400000">
              <a:off x="9439579" y="398134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1"/>
                  </a:moveTo>
                  <a:cubicBezTo>
                    <a:pt x="154" y="1"/>
                    <a:pt x="0" y="154"/>
                    <a:pt x="0" y="336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8"/>
            <p:cNvSpPr/>
            <p:nvPr/>
          </p:nvSpPr>
          <p:spPr>
            <a:xfrm rot="5400000">
              <a:off x="9126487" y="60877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8"/>
            <p:cNvSpPr/>
            <p:nvPr/>
          </p:nvSpPr>
          <p:spPr>
            <a:xfrm rot="5400000">
              <a:off x="9029507" y="641634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8"/>
            <p:cNvSpPr/>
            <p:nvPr/>
          </p:nvSpPr>
          <p:spPr>
            <a:xfrm rot="5400000">
              <a:off x="8641013" y="658074"/>
              <a:ext cx="44926" cy="38302"/>
            </a:xfrm>
            <a:custGeom>
              <a:avLst/>
              <a:gdLst/>
              <a:ahLst/>
              <a:cxnLst/>
              <a:rect l="l" t="t" r="r" b="b"/>
              <a:pathLst>
                <a:path w="780" h="665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79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8"/>
            <p:cNvSpPr/>
            <p:nvPr/>
          </p:nvSpPr>
          <p:spPr>
            <a:xfrm rot="5400000">
              <a:off x="8778239" y="65182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0"/>
                    <a:pt x="10" y="322"/>
                  </a:cubicBezTo>
                  <a:cubicBezTo>
                    <a:pt x="0" y="522"/>
                    <a:pt x="166" y="657"/>
                    <a:pt x="338" y="657"/>
                  </a:cubicBezTo>
                  <a:cubicBezTo>
                    <a:pt x="420" y="657"/>
                    <a:pt x="502" y="627"/>
                    <a:pt x="570" y="560"/>
                  </a:cubicBezTo>
                  <a:cubicBezTo>
                    <a:pt x="780" y="350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8"/>
            <p:cNvSpPr/>
            <p:nvPr/>
          </p:nvSpPr>
          <p:spPr>
            <a:xfrm rot="5400000">
              <a:off x="8685018" y="54892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0" y="560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8"/>
            <p:cNvSpPr/>
            <p:nvPr/>
          </p:nvSpPr>
          <p:spPr>
            <a:xfrm rot="5400000">
              <a:off x="8488121" y="780036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6"/>
                    <a:pt x="561" y="574"/>
                  </a:cubicBezTo>
                  <a:cubicBezTo>
                    <a:pt x="770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"/>
            <p:cNvSpPr/>
            <p:nvPr/>
          </p:nvSpPr>
          <p:spPr>
            <a:xfrm rot="5400000">
              <a:off x="8567663" y="833717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"/>
            <p:cNvSpPr/>
            <p:nvPr/>
          </p:nvSpPr>
          <p:spPr>
            <a:xfrm rot="5400000">
              <a:off x="8700224" y="675353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"/>
            <p:cNvSpPr/>
            <p:nvPr/>
          </p:nvSpPr>
          <p:spPr>
            <a:xfrm rot="5400000">
              <a:off x="8858329" y="39825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"/>
            <p:cNvSpPr/>
            <p:nvPr/>
          </p:nvSpPr>
          <p:spPr>
            <a:xfrm rot="5400000">
              <a:off x="9313432" y="438519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0"/>
                  </a:moveTo>
                  <a:cubicBezTo>
                    <a:pt x="150" y="14"/>
                    <a:pt x="10" y="154"/>
                    <a:pt x="10" y="336"/>
                  </a:cubicBezTo>
                  <a:cubicBezTo>
                    <a:pt x="0" y="536"/>
                    <a:pt x="166" y="671"/>
                    <a:pt x="338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"/>
            <p:cNvSpPr/>
            <p:nvPr/>
          </p:nvSpPr>
          <p:spPr>
            <a:xfrm rot="5400000">
              <a:off x="8919555" y="55215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"/>
            <p:cNvSpPr/>
            <p:nvPr/>
          </p:nvSpPr>
          <p:spPr>
            <a:xfrm rot="5400000">
              <a:off x="8915667" y="557134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6"/>
                    <a:pt x="165" y="671"/>
                    <a:pt x="338" y="671"/>
                  </a:cubicBezTo>
                  <a:cubicBezTo>
                    <a:pt x="419" y="671"/>
                    <a:pt x="502" y="642"/>
                    <a:pt x="569" y="574"/>
                  </a:cubicBezTo>
                  <a:cubicBezTo>
                    <a:pt x="779" y="364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"/>
            <p:cNvSpPr/>
            <p:nvPr/>
          </p:nvSpPr>
          <p:spPr>
            <a:xfrm rot="5400000">
              <a:off x="8637183" y="1029030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"/>
            <p:cNvSpPr/>
            <p:nvPr/>
          </p:nvSpPr>
          <p:spPr>
            <a:xfrm rot="5400000">
              <a:off x="8690403" y="791268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2"/>
                    <a:pt x="165" y="658"/>
                    <a:pt x="338" y="658"/>
                  </a:cubicBezTo>
                  <a:cubicBezTo>
                    <a:pt x="419" y="658"/>
                    <a:pt x="502" y="628"/>
                    <a:pt x="569" y="561"/>
                  </a:cubicBezTo>
                  <a:cubicBezTo>
                    <a:pt x="779" y="351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"/>
            <p:cNvSpPr/>
            <p:nvPr/>
          </p:nvSpPr>
          <p:spPr>
            <a:xfrm rot="5400000">
              <a:off x="7938803" y="1430792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64" y="1"/>
                    <a:pt x="10" y="141"/>
                    <a:pt x="10" y="323"/>
                  </a:cubicBezTo>
                  <a:cubicBezTo>
                    <a:pt x="1" y="533"/>
                    <a:pt x="167" y="671"/>
                    <a:pt x="341" y="671"/>
                  </a:cubicBezTo>
                  <a:cubicBezTo>
                    <a:pt x="421" y="671"/>
                    <a:pt x="503" y="641"/>
                    <a:pt x="570" y="575"/>
                  </a:cubicBezTo>
                  <a:cubicBezTo>
                    <a:pt x="780" y="365"/>
                    <a:pt x="640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"/>
            <p:cNvSpPr/>
            <p:nvPr/>
          </p:nvSpPr>
          <p:spPr>
            <a:xfrm rot="5400000">
              <a:off x="8433950" y="1145752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8"/>
                    <a:pt x="574" y="560"/>
                  </a:cubicBezTo>
                  <a:cubicBezTo>
                    <a:pt x="784" y="364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"/>
            <p:cNvSpPr/>
            <p:nvPr/>
          </p:nvSpPr>
          <p:spPr>
            <a:xfrm rot="5400000">
              <a:off x="8566943" y="1144945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6"/>
                    <a:pt x="163" y="672"/>
                    <a:pt x="332" y="672"/>
                  </a:cubicBezTo>
                  <a:cubicBezTo>
                    <a:pt x="412" y="672"/>
                    <a:pt x="493" y="642"/>
                    <a:pt x="560" y="574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"/>
            <p:cNvSpPr/>
            <p:nvPr/>
          </p:nvSpPr>
          <p:spPr>
            <a:xfrm rot="5400000">
              <a:off x="8385972" y="126140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"/>
            <p:cNvSpPr/>
            <p:nvPr/>
          </p:nvSpPr>
          <p:spPr>
            <a:xfrm rot="5400000">
              <a:off x="8280107" y="1243149"/>
              <a:ext cx="44984" cy="37899"/>
            </a:xfrm>
            <a:custGeom>
              <a:avLst/>
              <a:gdLst/>
              <a:ahLst/>
              <a:cxnLst/>
              <a:rect l="l" t="t" r="r" b="b"/>
              <a:pathLst>
                <a:path w="781" h="658" extrusionOk="0">
                  <a:moveTo>
                    <a:pt x="353" y="0"/>
                  </a:moveTo>
                  <a:cubicBezTo>
                    <a:pt x="348" y="0"/>
                    <a:pt x="342" y="0"/>
                    <a:pt x="337" y="0"/>
                  </a:cubicBez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5" y="657"/>
                    <a:pt x="508" y="627"/>
                    <a:pt x="575" y="560"/>
                  </a:cubicBezTo>
                  <a:cubicBezTo>
                    <a:pt x="781" y="354"/>
                    <a:pt x="636" y="0"/>
                    <a:pt x="35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"/>
            <p:cNvSpPr/>
            <p:nvPr/>
          </p:nvSpPr>
          <p:spPr>
            <a:xfrm rot="5400000">
              <a:off x="8509317" y="1088125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"/>
            <p:cNvSpPr/>
            <p:nvPr/>
          </p:nvSpPr>
          <p:spPr>
            <a:xfrm rot="5400000">
              <a:off x="8359506" y="944823"/>
              <a:ext cx="44984" cy="38648"/>
            </a:xfrm>
            <a:custGeom>
              <a:avLst/>
              <a:gdLst/>
              <a:ahLst/>
              <a:cxnLst/>
              <a:rect l="l" t="t" r="r" b="b"/>
              <a:pathLst>
                <a:path w="781" h="671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"/>
            <p:cNvSpPr/>
            <p:nvPr/>
          </p:nvSpPr>
          <p:spPr>
            <a:xfrm rot="5400000">
              <a:off x="8298971" y="108167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50" y="1"/>
                  </a:moveTo>
                  <a:cubicBezTo>
                    <a:pt x="168" y="1"/>
                    <a:pt x="14" y="140"/>
                    <a:pt x="14" y="322"/>
                  </a:cubicBezTo>
                  <a:lnTo>
                    <a:pt x="0" y="322"/>
                  </a:ln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1"/>
                    <a:pt x="350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"/>
            <p:cNvSpPr/>
            <p:nvPr/>
          </p:nvSpPr>
          <p:spPr>
            <a:xfrm rot="5400000">
              <a:off x="8185043" y="1075742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"/>
            <p:cNvSpPr/>
            <p:nvPr/>
          </p:nvSpPr>
          <p:spPr>
            <a:xfrm rot="5400000">
              <a:off x="8176173" y="1330438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"/>
            <p:cNvSpPr/>
            <p:nvPr/>
          </p:nvSpPr>
          <p:spPr>
            <a:xfrm rot="5400000">
              <a:off x="8020371" y="1544643"/>
              <a:ext cx="44984" cy="38302"/>
            </a:xfrm>
            <a:custGeom>
              <a:avLst/>
              <a:gdLst/>
              <a:ahLst/>
              <a:cxnLst/>
              <a:rect l="l" t="t" r="r" b="b"/>
              <a:pathLst>
                <a:path w="781" h="665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"/>
            <p:cNvSpPr/>
            <p:nvPr/>
          </p:nvSpPr>
          <p:spPr>
            <a:xfrm rot="5400000">
              <a:off x="7939079" y="160420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41" y="1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64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6" name="Google Shape;2386;p8"/>
          <p:cNvGrpSpPr/>
          <p:nvPr/>
        </p:nvGrpSpPr>
        <p:grpSpPr>
          <a:xfrm rot="7394066" flipH="1">
            <a:off x="7169714" y="-1051226"/>
            <a:ext cx="1476567" cy="1837556"/>
            <a:chOff x="7664649" y="-868807"/>
            <a:chExt cx="1742209" cy="2168143"/>
          </a:xfrm>
        </p:grpSpPr>
        <p:sp>
          <p:nvSpPr>
            <p:cNvPr id="2387" name="Google Shape;2387;p8"/>
            <p:cNvSpPr/>
            <p:nvPr/>
          </p:nvSpPr>
          <p:spPr>
            <a:xfrm rot="5400000">
              <a:off x="7451683" y="-655841"/>
              <a:ext cx="2168143" cy="1742209"/>
            </a:xfrm>
            <a:custGeom>
              <a:avLst/>
              <a:gdLst/>
              <a:ahLst/>
              <a:cxnLst/>
              <a:rect l="l" t="t" r="r" b="b"/>
              <a:pathLst>
                <a:path w="37643" h="30248" extrusionOk="0">
                  <a:moveTo>
                    <a:pt x="12958" y="5872"/>
                  </a:moveTo>
                  <a:cubicBezTo>
                    <a:pt x="13028" y="5914"/>
                    <a:pt x="13098" y="5970"/>
                    <a:pt x="13182" y="6012"/>
                  </a:cubicBezTo>
                  <a:cubicBezTo>
                    <a:pt x="13112" y="5984"/>
                    <a:pt x="13042" y="5942"/>
                    <a:pt x="12986" y="5914"/>
                  </a:cubicBezTo>
                  <a:lnTo>
                    <a:pt x="12958" y="5886"/>
                  </a:lnTo>
                  <a:lnTo>
                    <a:pt x="12958" y="5872"/>
                  </a:lnTo>
                  <a:close/>
                  <a:moveTo>
                    <a:pt x="37642" y="29366"/>
                  </a:moveTo>
                  <a:cubicBezTo>
                    <a:pt x="37642" y="29369"/>
                    <a:pt x="37641" y="29371"/>
                    <a:pt x="37641" y="29374"/>
                  </a:cubicBezTo>
                  <a:lnTo>
                    <a:pt x="37641" y="29374"/>
                  </a:lnTo>
                  <a:cubicBezTo>
                    <a:pt x="37641" y="29376"/>
                    <a:pt x="37642" y="29378"/>
                    <a:pt x="37642" y="29380"/>
                  </a:cubicBezTo>
                  <a:lnTo>
                    <a:pt x="37642" y="29366"/>
                  </a:lnTo>
                  <a:close/>
                  <a:moveTo>
                    <a:pt x="3236" y="0"/>
                  </a:moveTo>
                  <a:cubicBezTo>
                    <a:pt x="3110" y="0"/>
                    <a:pt x="2992" y="16"/>
                    <a:pt x="2883" y="50"/>
                  </a:cubicBezTo>
                  <a:cubicBezTo>
                    <a:pt x="2184" y="232"/>
                    <a:pt x="1414" y="2205"/>
                    <a:pt x="1414" y="2835"/>
                  </a:cubicBezTo>
                  <a:cubicBezTo>
                    <a:pt x="1008" y="3381"/>
                    <a:pt x="1078" y="4080"/>
                    <a:pt x="882" y="4696"/>
                  </a:cubicBezTo>
                  <a:lnTo>
                    <a:pt x="882" y="4682"/>
                  </a:lnTo>
                  <a:lnTo>
                    <a:pt x="882" y="4682"/>
                  </a:lnTo>
                  <a:cubicBezTo>
                    <a:pt x="1" y="9342"/>
                    <a:pt x="1008" y="14268"/>
                    <a:pt x="3023" y="18564"/>
                  </a:cubicBezTo>
                  <a:cubicBezTo>
                    <a:pt x="3640" y="17491"/>
                    <a:pt x="5734" y="13064"/>
                    <a:pt x="6440" y="13064"/>
                  </a:cubicBezTo>
                  <a:cubicBezTo>
                    <a:pt x="6711" y="13064"/>
                    <a:pt x="6778" y="13715"/>
                    <a:pt x="6479" y="15457"/>
                  </a:cubicBezTo>
                  <a:lnTo>
                    <a:pt x="6479" y="15443"/>
                  </a:lnTo>
                  <a:cubicBezTo>
                    <a:pt x="6144" y="17444"/>
                    <a:pt x="5360" y="19361"/>
                    <a:pt x="4660" y="21250"/>
                  </a:cubicBezTo>
                  <a:cubicBezTo>
                    <a:pt x="6270" y="23531"/>
                    <a:pt x="8872" y="25602"/>
                    <a:pt x="11405" y="26680"/>
                  </a:cubicBezTo>
                  <a:cubicBezTo>
                    <a:pt x="12581" y="27323"/>
                    <a:pt x="13910" y="27673"/>
                    <a:pt x="15155" y="28191"/>
                  </a:cubicBezTo>
                  <a:cubicBezTo>
                    <a:pt x="15631" y="25868"/>
                    <a:pt x="16219" y="23573"/>
                    <a:pt x="16653" y="21236"/>
                  </a:cubicBezTo>
                  <a:lnTo>
                    <a:pt x="16653" y="21236"/>
                  </a:lnTo>
                  <a:cubicBezTo>
                    <a:pt x="16650" y="21241"/>
                    <a:pt x="16648" y="21245"/>
                    <a:pt x="16647" y="21249"/>
                  </a:cubicBezTo>
                  <a:lnTo>
                    <a:pt x="16647" y="21249"/>
                  </a:lnTo>
                  <a:cubicBezTo>
                    <a:pt x="17007" y="18746"/>
                    <a:pt x="17308" y="17776"/>
                    <a:pt x="17551" y="17776"/>
                  </a:cubicBezTo>
                  <a:cubicBezTo>
                    <a:pt x="18313" y="17776"/>
                    <a:pt x="18506" y="27315"/>
                    <a:pt x="18178" y="29031"/>
                  </a:cubicBezTo>
                  <a:cubicBezTo>
                    <a:pt x="20305" y="29380"/>
                    <a:pt x="22446" y="29716"/>
                    <a:pt x="24587" y="30010"/>
                  </a:cubicBezTo>
                  <a:cubicBezTo>
                    <a:pt x="25007" y="28359"/>
                    <a:pt x="24825" y="26470"/>
                    <a:pt x="25356" y="24916"/>
                  </a:cubicBezTo>
                  <a:cubicBezTo>
                    <a:pt x="26406" y="25098"/>
                    <a:pt x="27497" y="29142"/>
                    <a:pt x="27931" y="30234"/>
                  </a:cubicBezTo>
                  <a:cubicBezTo>
                    <a:pt x="28295" y="30243"/>
                    <a:pt x="28661" y="30248"/>
                    <a:pt x="29028" y="30248"/>
                  </a:cubicBezTo>
                  <a:cubicBezTo>
                    <a:pt x="31451" y="30248"/>
                    <a:pt x="33921" y="30057"/>
                    <a:pt x="36327" y="29814"/>
                  </a:cubicBezTo>
                  <a:lnTo>
                    <a:pt x="36313" y="29814"/>
                  </a:lnTo>
                  <a:cubicBezTo>
                    <a:pt x="36731" y="29731"/>
                    <a:pt x="37510" y="29938"/>
                    <a:pt x="37641" y="29374"/>
                  </a:cubicBezTo>
                  <a:lnTo>
                    <a:pt x="37641" y="29374"/>
                  </a:lnTo>
                  <a:cubicBezTo>
                    <a:pt x="36239" y="23920"/>
                    <a:pt x="31680" y="19723"/>
                    <a:pt x="27847" y="15807"/>
                  </a:cubicBezTo>
                  <a:lnTo>
                    <a:pt x="27833" y="15793"/>
                  </a:lnTo>
                  <a:cubicBezTo>
                    <a:pt x="25454" y="13750"/>
                    <a:pt x="23006" y="11763"/>
                    <a:pt x="20529" y="9846"/>
                  </a:cubicBezTo>
                  <a:cubicBezTo>
                    <a:pt x="18164" y="7971"/>
                    <a:pt x="15477" y="6613"/>
                    <a:pt x="12916" y="5004"/>
                  </a:cubicBezTo>
                  <a:cubicBezTo>
                    <a:pt x="10971" y="3843"/>
                    <a:pt x="9054" y="2611"/>
                    <a:pt x="7053" y="1576"/>
                  </a:cubicBezTo>
                  <a:cubicBezTo>
                    <a:pt x="6073" y="1211"/>
                    <a:pt x="4348" y="0"/>
                    <a:pt x="3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"/>
            <p:cNvSpPr/>
            <p:nvPr/>
          </p:nvSpPr>
          <p:spPr>
            <a:xfrm rot="5400000">
              <a:off x="8500447" y="-499665"/>
              <a:ext cx="58" cy="1670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cubicBezTo>
                    <a:pt x="1" y="15"/>
                    <a:pt x="1" y="15"/>
                    <a:pt x="1" y="1"/>
                  </a:cubicBezTo>
                  <a:cubicBezTo>
                    <a:pt x="1" y="15"/>
                    <a:pt x="1" y="15"/>
                    <a:pt x="1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"/>
            <p:cNvSpPr/>
            <p:nvPr/>
          </p:nvSpPr>
          <p:spPr>
            <a:xfrm rot="5400000">
              <a:off x="7730570" y="359143"/>
              <a:ext cx="41931" cy="41067"/>
            </a:xfrm>
            <a:custGeom>
              <a:avLst/>
              <a:gdLst/>
              <a:ahLst/>
              <a:cxnLst/>
              <a:rect l="l" t="t" r="r" b="b"/>
              <a:pathLst>
                <a:path w="728" h="713" extrusionOk="0">
                  <a:moveTo>
                    <a:pt x="372" y="0"/>
                  </a:moveTo>
                  <a:cubicBezTo>
                    <a:pt x="356" y="0"/>
                    <a:pt x="339" y="1"/>
                    <a:pt x="322" y="4"/>
                  </a:cubicBezTo>
                  <a:cubicBezTo>
                    <a:pt x="238" y="4"/>
                    <a:pt x="154" y="60"/>
                    <a:pt x="84" y="130"/>
                  </a:cubicBezTo>
                  <a:cubicBezTo>
                    <a:pt x="28" y="200"/>
                    <a:pt x="0" y="298"/>
                    <a:pt x="14" y="396"/>
                  </a:cubicBezTo>
                  <a:cubicBezTo>
                    <a:pt x="14" y="480"/>
                    <a:pt x="70" y="564"/>
                    <a:pt x="140" y="634"/>
                  </a:cubicBezTo>
                  <a:cubicBezTo>
                    <a:pt x="206" y="687"/>
                    <a:pt x="284" y="713"/>
                    <a:pt x="362" y="713"/>
                  </a:cubicBezTo>
                  <a:cubicBezTo>
                    <a:pt x="467" y="713"/>
                    <a:pt x="572" y="666"/>
                    <a:pt x="644" y="578"/>
                  </a:cubicBezTo>
                  <a:cubicBezTo>
                    <a:pt x="700" y="508"/>
                    <a:pt x="728" y="410"/>
                    <a:pt x="714" y="312"/>
                  </a:cubicBezTo>
                  <a:cubicBezTo>
                    <a:pt x="714" y="228"/>
                    <a:pt x="658" y="144"/>
                    <a:pt x="588" y="74"/>
                  </a:cubicBezTo>
                  <a:cubicBezTo>
                    <a:pt x="530" y="27"/>
                    <a:pt x="453" y="0"/>
                    <a:pt x="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"/>
            <p:cNvSpPr/>
            <p:nvPr/>
          </p:nvSpPr>
          <p:spPr>
            <a:xfrm rot="5400000">
              <a:off x="7855470" y="295469"/>
              <a:ext cx="41989" cy="41067"/>
            </a:xfrm>
            <a:custGeom>
              <a:avLst/>
              <a:gdLst/>
              <a:ahLst/>
              <a:cxnLst/>
              <a:rect l="l" t="t" r="r" b="b"/>
              <a:pathLst>
                <a:path w="729" h="713" extrusionOk="0">
                  <a:moveTo>
                    <a:pt x="373" y="0"/>
                  </a:moveTo>
                  <a:cubicBezTo>
                    <a:pt x="356" y="0"/>
                    <a:pt x="340" y="1"/>
                    <a:pt x="323" y="4"/>
                  </a:cubicBezTo>
                  <a:cubicBezTo>
                    <a:pt x="239" y="18"/>
                    <a:pt x="141" y="60"/>
                    <a:pt x="85" y="130"/>
                  </a:cubicBezTo>
                  <a:cubicBezTo>
                    <a:pt x="29" y="200"/>
                    <a:pt x="1" y="298"/>
                    <a:pt x="15" y="396"/>
                  </a:cubicBezTo>
                  <a:cubicBezTo>
                    <a:pt x="15" y="480"/>
                    <a:pt x="57" y="564"/>
                    <a:pt x="141" y="634"/>
                  </a:cubicBezTo>
                  <a:cubicBezTo>
                    <a:pt x="206" y="687"/>
                    <a:pt x="284" y="713"/>
                    <a:pt x="362" y="713"/>
                  </a:cubicBezTo>
                  <a:cubicBezTo>
                    <a:pt x="468" y="713"/>
                    <a:pt x="572" y="666"/>
                    <a:pt x="645" y="578"/>
                  </a:cubicBezTo>
                  <a:cubicBezTo>
                    <a:pt x="701" y="508"/>
                    <a:pt x="729" y="410"/>
                    <a:pt x="715" y="312"/>
                  </a:cubicBezTo>
                  <a:cubicBezTo>
                    <a:pt x="715" y="228"/>
                    <a:pt x="659" y="144"/>
                    <a:pt x="589" y="74"/>
                  </a:cubicBezTo>
                  <a:cubicBezTo>
                    <a:pt x="531" y="27"/>
                    <a:pt x="453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"/>
            <p:cNvSpPr/>
            <p:nvPr/>
          </p:nvSpPr>
          <p:spPr>
            <a:xfrm rot="5400000">
              <a:off x="7845217" y="233666"/>
              <a:ext cx="41989" cy="40606"/>
            </a:xfrm>
            <a:custGeom>
              <a:avLst/>
              <a:gdLst/>
              <a:ahLst/>
              <a:cxnLst/>
              <a:rect l="l" t="t" r="r" b="b"/>
              <a:pathLst>
                <a:path w="729" h="705" extrusionOk="0">
                  <a:moveTo>
                    <a:pt x="373" y="0"/>
                  </a:moveTo>
                  <a:cubicBezTo>
                    <a:pt x="356" y="0"/>
                    <a:pt x="339" y="1"/>
                    <a:pt x="322" y="4"/>
                  </a:cubicBezTo>
                  <a:cubicBezTo>
                    <a:pt x="238" y="4"/>
                    <a:pt x="154" y="60"/>
                    <a:pt x="84" y="130"/>
                  </a:cubicBezTo>
                  <a:cubicBezTo>
                    <a:pt x="28" y="200"/>
                    <a:pt x="0" y="298"/>
                    <a:pt x="14" y="382"/>
                  </a:cubicBezTo>
                  <a:cubicBezTo>
                    <a:pt x="14" y="480"/>
                    <a:pt x="70" y="564"/>
                    <a:pt x="140" y="619"/>
                  </a:cubicBezTo>
                  <a:cubicBezTo>
                    <a:pt x="210" y="676"/>
                    <a:pt x="293" y="705"/>
                    <a:pt x="375" y="705"/>
                  </a:cubicBezTo>
                  <a:cubicBezTo>
                    <a:pt x="476" y="705"/>
                    <a:pt x="575" y="662"/>
                    <a:pt x="644" y="578"/>
                  </a:cubicBezTo>
                  <a:cubicBezTo>
                    <a:pt x="700" y="494"/>
                    <a:pt x="728" y="410"/>
                    <a:pt x="714" y="312"/>
                  </a:cubicBezTo>
                  <a:cubicBezTo>
                    <a:pt x="714" y="214"/>
                    <a:pt x="658" y="130"/>
                    <a:pt x="588" y="74"/>
                  </a:cubicBezTo>
                  <a:cubicBezTo>
                    <a:pt x="530" y="27"/>
                    <a:pt x="453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"/>
            <p:cNvSpPr/>
            <p:nvPr/>
          </p:nvSpPr>
          <p:spPr>
            <a:xfrm rot="5400000">
              <a:off x="8035635" y="254459"/>
              <a:ext cx="41931" cy="40894"/>
            </a:xfrm>
            <a:custGeom>
              <a:avLst/>
              <a:gdLst/>
              <a:ahLst/>
              <a:cxnLst/>
              <a:rect l="l" t="t" r="r" b="b"/>
              <a:pathLst>
                <a:path w="728" h="710" extrusionOk="0">
                  <a:moveTo>
                    <a:pt x="366" y="0"/>
                  </a:moveTo>
                  <a:cubicBezTo>
                    <a:pt x="261" y="0"/>
                    <a:pt x="157" y="47"/>
                    <a:pt x="84" y="135"/>
                  </a:cubicBezTo>
                  <a:cubicBezTo>
                    <a:pt x="28" y="205"/>
                    <a:pt x="0" y="289"/>
                    <a:pt x="14" y="387"/>
                  </a:cubicBezTo>
                  <a:cubicBezTo>
                    <a:pt x="14" y="485"/>
                    <a:pt x="70" y="569"/>
                    <a:pt x="140" y="625"/>
                  </a:cubicBezTo>
                  <a:cubicBezTo>
                    <a:pt x="210" y="681"/>
                    <a:pt x="308" y="709"/>
                    <a:pt x="406" y="709"/>
                  </a:cubicBezTo>
                  <a:cubicBezTo>
                    <a:pt x="490" y="695"/>
                    <a:pt x="574" y="653"/>
                    <a:pt x="644" y="583"/>
                  </a:cubicBezTo>
                  <a:cubicBezTo>
                    <a:pt x="700" y="499"/>
                    <a:pt x="728" y="415"/>
                    <a:pt x="714" y="317"/>
                  </a:cubicBezTo>
                  <a:cubicBezTo>
                    <a:pt x="714" y="219"/>
                    <a:pt x="658" y="135"/>
                    <a:pt x="588" y="79"/>
                  </a:cubicBezTo>
                  <a:cubicBezTo>
                    <a:pt x="522" y="26"/>
                    <a:pt x="444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"/>
            <p:cNvSpPr/>
            <p:nvPr/>
          </p:nvSpPr>
          <p:spPr>
            <a:xfrm rot="5400000">
              <a:off x="8168771" y="232370"/>
              <a:ext cx="41182" cy="40779"/>
            </a:xfrm>
            <a:custGeom>
              <a:avLst/>
              <a:gdLst/>
              <a:ahLst/>
              <a:cxnLst/>
              <a:rect l="l" t="t" r="r" b="b"/>
              <a:pathLst>
                <a:path w="715" h="708" extrusionOk="0">
                  <a:moveTo>
                    <a:pt x="354" y="1"/>
                  </a:moveTo>
                  <a:cubicBezTo>
                    <a:pt x="254" y="1"/>
                    <a:pt x="156" y="43"/>
                    <a:pt x="84" y="130"/>
                  </a:cubicBezTo>
                  <a:cubicBezTo>
                    <a:pt x="28" y="200"/>
                    <a:pt x="0" y="298"/>
                    <a:pt x="0" y="396"/>
                  </a:cubicBezTo>
                  <a:cubicBezTo>
                    <a:pt x="14" y="480"/>
                    <a:pt x="56" y="564"/>
                    <a:pt x="126" y="634"/>
                  </a:cubicBezTo>
                  <a:cubicBezTo>
                    <a:pt x="184" y="681"/>
                    <a:pt x="261" y="708"/>
                    <a:pt x="342" y="708"/>
                  </a:cubicBezTo>
                  <a:cubicBezTo>
                    <a:pt x="359" y="708"/>
                    <a:pt x="375" y="707"/>
                    <a:pt x="392" y="704"/>
                  </a:cubicBezTo>
                  <a:cubicBezTo>
                    <a:pt x="490" y="704"/>
                    <a:pt x="574" y="648"/>
                    <a:pt x="630" y="578"/>
                  </a:cubicBezTo>
                  <a:cubicBezTo>
                    <a:pt x="686" y="508"/>
                    <a:pt x="714" y="410"/>
                    <a:pt x="714" y="326"/>
                  </a:cubicBezTo>
                  <a:cubicBezTo>
                    <a:pt x="700" y="228"/>
                    <a:pt x="658" y="144"/>
                    <a:pt x="574" y="74"/>
                  </a:cubicBezTo>
                  <a:cubicBezTo>
                    <a:pt x="507" y="26"/>
                    <a:pt x="430" y="1"/>
                    <a:pt x="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"/>
            <p:cNvSpPr/>
            <p:nvPr/>
          </p:nvSpPr>
          <p:spPr>
            <a:xfrm rot="5400000">
              <a:off x="8007441" y="-396767"/>
              <a:ext cx="41989" cy="40894"/>
            </a:xfrm>
            <a:custGeom>
              <a:avLst/>
              <a:gdLst/>
              <a:ahLst/>
              <a:cxnLst/>
              <a:rect l="l" t="t" r="r" b="b"/>
              <a:pathLst>
                <a:path w="729" h="710" extrusionOk="0">
                  <a:moveTo>
                    <a:pt x="368" y="1"/>
                  </a:moveTo>
                  <a:cubicBezTo>
                    <a:pt x="264" y="1"/>
                    <a:pt x="163" y="48"/>
                    <a:pt x="99" y="136"/>
                  </a:cubicBezTo>
                  <a:cubicBezTo>
                    <a:pt x="29" y="206"/>
                    <a:pt x="1" y="290"/>
                    <a:pt x="15" y="388"/>
                  </a:cubicBezTo>
                  <a:cubicBezTo>
                    <a:pt x="15" y="486"/>
                    <a:pt x="71" y="570"/>
                    <a:pt x="141" y="626"/>
                  </a:cubicBezTo>
                  <a:cubicBezTo>
                    <a:pt x="211" y="682"/>
                    <a:pt x="309" y="710"/>
                    <a:pt x="406" y="710"/>
                  </a:cubicBezTo>
                  <a:cubicBezTo>
                    <a:pt x="504" y="696"/>
                    <a:pt x="588" y="654"/>
                    <a:pt x="644" y="584"/>
                  </a:cubicBezTo>
                  <a:cubicBezTo>
                    <a:pt x="700" y="500"/>
                    <a:pt x="728" y="416"/>
                    <a:pt x="728" y="318"/>
                  </a:cubicBezTo>
                  <a:cubicBezTo>
                    <a:pt x="714" y="220"/>
                    <a:pt x="672" y="136"/>
                    <a:pt x="588" y="80"/>
                  </a:cubicBezTo>
                  <a:cubicBezTo>
                    <a:pt x="523" y="27"/>
                    <a:pt x="445" y="1"/>
                    <a:pt x="3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"/>
            <p:cNvSpPr/>
            <p:nvPr/>
          </p:nvSpPr>
          <p:spPr>
            <a:xfrm rot="5400000">
              <a:off x="8109763" y="-535894"/>
              <a:ext cx="41182" cy="41067"/>
            </a:xfrm>
            <a:custGeom>
              <a:avLst/>
              <a:gdLst/>
              <a:ahLst/>
              <a:cxnLst/>
              <a:rect l="l" t="t" r="r" b="b"/>
              <a:pathLst>
                <a:path w="715" h="713" extrusionOk="0">
                  <a:moveTo>
                    <a:pt x="372" y="0"/>
                  </a:moveTo>
                  <a:cubicBezTo>
                    <a:pt x="356" y="0"/>
                    <a:pt x="339" y="2"/>
                    <a:pt x="323" y="4"/>
                  </a:cubicBezTo>
                  <a:cubicBezTo>
                    <a:pt x="225" y="18"/>
                    <a:pt x="141" y="60"/>
                    <a:pt x="85" y="130"/>
                  </a:cubicBezTo>
                  <a:cubicBezTo>
                    <a:pt x="29" y="200"/>
                    <a:pt x="1" y="298"/>
                    <a:pt x="1" y="396"/>
                  </a:cubicBezTo>
                  <a:cubicBezTo>
                    <a:pt x="15" y="480"/>
                    <a:pt x="57" y="564"/>
                    <a:pt x="127" y="634"/>
                  </a:cubicBezTo>
                  <a:cubicBezTo>
                    <a:pt x="192" y="687"/>
                    <a:pt x="270" y="713"/>
                    <a:pt x="348" y="713"/>
                  </a:cubicBezTo>
                  <a:cubicBezTo>
                    <a:pt x="454" y="713"/>
                    <a:pt x="558" y="666"/>
                    <a:pt x="631" y="578"/>
                  </a:cubicBezTo>
                  <a:cubicBezTo>
                    <a:pt x="686" y="508"/>
                    <a:pt x="714" y="410"/>
                    <a:pt x="714" y="326"/>
                  </a:cubicBezTo>
                  <a:cubicBezTo>
                    <a:pt x="700" y="228"/>
                    <a:pt x="659" y="144"/>
                    <a:pt x="589" y="74"/>
                  </a:cubicBezTo>
                  <a:cubicBezTo>
                    <a:pt x="519" y="28"/>
                    <a:pt x="449" y="0"/>
                    <a:pt x="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"/>
            <p:cNvSpPr/>
            <p:nvPr/>
          </p:nvSpPr>
          <p:spPr>
            <a:xfrm rot="5400000">
              <a:off x="8098502" y="-439159"/>
              <a:ext cx="41125" cy="41067"/>
            </a:xfrm>
            <a:custGeom>
              <a:avLst/>
              <a:gdLst/>
              <a:ahLst/>
              <a:cxnLst/>
              <a:rect l="l" t="t" r="r" b="b"/>
              <a:pathLst>
                <a:path w="714" h="713" extrusionOk="0">
                  <a:moveTo>
                    <a:pt x="365" y="0"/>
                  </a:moveTo>
                  <a:cubicBezTo>
                    <a:pt x="350" y="0"/>
                    <a:pt x="336" y="2"/>
                    <a:pt x="322" y="4"/>
                  </a:cubicBezTo>
                  <a:cubicBezTo>
                    <a:pt x="224" y="18"/>
                    <a:pt x="140" y="60"/>
                    <a:pt x="84" y="130"/>
                  </a:cubicBezTo>
                  <a:cubicBezTo>
                    <a:pt x="28" y="214"/>
                    <a:pt x="0" y="298"/>
                    <a:pt x="0" y="396"/>
                  </a:cubicBezTo>
                  <a:cubicBezTo>
                    <a:pt x="14" y="494"/>
                    <a:pt x="56" y="578"/>
                    <a:pt x="126" y="634"/>
                  </a:cubicBezTo>
                  <a:cubicBezTo>
                    <a:pt x="191" y="687"/>
                    <a:pt x="270" y="713"/>
                    <a:pt x="348" y="713"/>
                  </a:cubicBezTo>
                  <a:cubicBezTo>
                    <a:pt x="453" y="713"/>
                    <a:pt x="557" y="666"/>
                    <a:pt x="630" y="578"/>
                  </a:cubicBezTo>
                  <a:cubicBezTo>
                    <a:pt x="686" y="508"/>
                    <a:pt x="714" y="410"/>
                    <a:pt x="714" y="326"/>
                  </a:cubicBezTo>
                  <a:cubicBezTo>
                    <a:pt x="700" y="228"/>
                    <a:pt x="658" y="144"/>
                    <a:pt x="574" y="88"/>
                  </a:cubicBezTo>
                  <a:cubicBezTo>
                    <a:pt x="515" y="30"/>
                    <a:pt x="438" y="0"/>
                    <a:pt x="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"/>
            <p:cNvSpPr/>
            <p:nvPr/>
          </p:nvSpPr>
          <p:spPr>
            <a:xfrm rot="5400000">
              <a:off x="8389600" y="-481723"/>
              <a:ext cx="41182" cy="40779"/>
            </a:xfrm>
            <a:custGeom>
              <a:avLst/>
              <a:gdLst/>
              <a:ahLst/>
              <a:cxnLst/>
              <a:rect l="l" t="t" r="r" b="b"/>
              <a:pathLst>
                <a:path w="715" h="708" extrusionOk="0">
                  <a:moveTo>
                    <a:pt x="370" y="1"/>
                  </a:moveTo>
                  <a:cubicBezTo>
                    <a:pt x="354" y="1"/>
                    <a:pt x="339" y="2"/>
                    <a:pt x="322" y="4"/>
                  </a:cubicBezTo>
                  <a:cubicBezTo>
                    <a:pt x="224" y="18"/>
                    <a:pt x="140" y="60"/>
                    <a:pt x="84" y="130"/>
                  </a:cubicBezTo>
                  <a:cubicBezTo>
                    <a:pt x="28" y="200"/>
                    <a:pt x="0" y="298"/>
                    <a:pt x="0" y="396"/>
                  </a:cubicBezTo>
                  <a:cubicBezTo>
                    <a:pt x="14" y="480"/>
                    <a:pt x="56" y="564"/>
                    <a:pt x="140" y="634"/>
                  </a:cubicBezTo>
                  <a:cubicBezTo>
                    <a:pt x="201" y="683"/>
                    <a:pt x="278" y="707"/>
                    <a:pt x="355" y="707"/>
                  </a:cubicBezTo>
                  <a:cubicBezTo>
                    <a:pt x="456" y="707"/>
                    <a:pt x="559" y="665"/>
                    <a:pt x="630" y="578"/>
                  </a:cubicBezTo>
                  <a:cubicBezTo>
                    <a:pt x="686" y="508"/>
                    <a:pt x="714" y="410"/>
                    <a:pt x="714" y="326"/>
                  </a:cubicBezTo>
                  <a:cubicBezTo>
                    <a:pt x="700" y="228"/>
                    <a:pt x="658" y="144"/>
                    <a:pt x="588" y="88"/>
                  </a:cubicBezTo>
                  <a:cubicBezTo>
                    <a:pt x="518" y="30"/>
                    <a:pt x="448" y="1"/>
                    <a:pt x="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"/>
            <p:cNvSpPr/>
            <p:nvPr/>
          </p:nvSpPr>
          <p:spPr>
            <a:xfrm rot="5400000">
              <a:off x="8177699" y="-430922"/>
              <a:ext cx="41182" cy="40664"/>
            </a:xfrm>
            <a:custGeom>
              <a:avLst/>
              <a:gdLst/>
              <a:ahLst/>
              <a:cxnLst/>
              <a:rect l="l" t="t" r="r" b="b"/>
              <a:pathLst>
                <a:path w="715" h="706" extrusionOk="0">
                  <a:moveTo>
                    <a:pt x="372" y="1"/>
                  </a:moveTo>
                  <a:cubicBezTo>
                    <a:pt x="356" y="1"/>
                    <a:pt x="340" y="2"/>
                    <a:pt x="323" y="5"/>
                  </a:cubicBezTo>
                  <a:cubicBezTo>
                    <a:pt x="225" y="5"/>
                    <a:pt x="141" y="47"/>
                    <a:pt x="85" y="130"/>
                  </a:cubicBezTo>
                  <a:cubicBezTo>
                    <a:pt x="29" y="200"/>
                    <a:pt x="1" y="284"/>
                    <a:pt x="1" y="382"/>
                  </a:cubicBezTo>
                  <a:cubicBezTo>
                    <a:pt x="15" y="480"/>
                    <a:pt x="57" y="564"/>
                    <a:pt x="127" y="620"/>
                  </a:cubicBezTo>
                  <a:cubicBezTo>
                    <a:pt x="196" y="677"/>
                    <a:pt x="280" y="705"/>
                    <a:pt x="362" y="705"/>
                  </a:cubicBezTo>
                  <a:cubicBezTo>
                    <a:pt x="462" y="705"/>
                    <a:pt x="561" y="663"/>
                    <a:pt x="631" y="578"/>
                  </a:cubicBezTo>
                  <a:cubicBezTo>
                    <a:pt x="687" y="494"/>
                    <a:pt x="715" y="410"/>
                    <a:pt x="715" y="312"/>
                  </a:cubicBezTo>
                  <a:cubicBezTo>
                    <a:pt x="701" y="214"/>
                    <a:pt x="659" y="130"/>
                    <a:pt x="589" y="75"/>
                  </a:cubicBezTo>
                  <a:cubicBezTo>
                    <a:pt x="519" y="28"/>
                    <a:pt x="450" y="1"/>
                    <a:pt x="3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"/>
            <p:cNvSpPr/>
            <p:nvPr/>
          </p:nvSpPr>
          <p:spPr>
            <a:xfrm rot="5400000">
              <a:off x="8097783" y="-323705"/>
              <a:ext cx="41125" cy="40664"/>
            </a:xfrm>
            <a:custGeom>
              <a:avLst/>
              <a:gdLst/>
              <a:ahLst/>
              <a:cxnLst/>
              <a:rect l="l" t="t" r="r" b="b"/>
              <a:pathLst>
                <a:path w="714" h="706" extrusionOk="0">
                  <a:moveTo>
                    <a:pt x="353" y="1"/>
                  </a:moveTo>
                  <a:cubicBezTo>
                    <a:pt x="252" y="1"/>
                    <a:pt x="153" y="43"/>
                    <a:pt x="84" y="128"/>
                  </a:cubicBezTo>
                  <a:cubicBezTo>
                    <a:pt x="28" y="212"/>
                    <a:pt x="0" y="296"/>
                    <a:pt x="0" y="394"/>
                  </a:cubicBezTo>
                  <a:cubicBezTo>
                    <a:pt x="14" y="492"/>
                    <a:pt x="56" y="576"/>
                    <a:pt x="140" y="632"/>
                  </a:cubicBezTo>
                  <a:cubicBezTo>
                    <a:pt x="198" y="678"/>
                    <a:pt x="275" y="705"/>
                    <a:pt x="348" y="705"/>
                  </a:cubicBezTo>
                  <a:cubicBezTo>
                    <a:pt x="363" y="705"/>
                    <a:pt x="377" y="704"/>
                    <a:pt x="392" y="702"/>
                  </a:cubicBezTo>
                  <a:cubicBezTo>
                    <a:pt x="490" y="702"/>
                    <a:pt x="574" y="646"/>
                    <a:pt x="630" y="576"/>
                  </a:cubicBezTo>
                  <a:cubicBezTo>
                    <a:pt x="686" y="506"/>
                    <a:pt x="714" y="408"/>
                    <a:pt x="714" y="324"/>
                  </a:cubicBezTo>
                  <a:cubicBezTo>
                    <a:pt x="700" y="226"/>
                    <a:pt x="658" y="142"/>
                    <a:pt x="588" y="86"/>
                  </a:cubicBezTo>
                  <a:cubicBezTo>
                    <a:pt x="518" y="29"/>
                    <a:pt x="435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"/>
            <p:cNvSpPr/>
            <p:nvPr/>
          </p:nvSpPr>
          <p:spPr>
            <a:xfrm rot="5400000">
              <a:off x="8174646" y="-272760"/>
              <a:ext cx="41989" cy="41125"/>
            </a:xfrm>
            <a:custGeom>
              <a:avLst/>
              <a:gdLst/>
              <a:ahLst/>
              <a:cxnLst/>
              <a:rect l="l" t="t" r="r" b="b"/>
              <a:pathLst>
                <a:path w="729" h="714" extrusionOk="0">
                  <a:moveTo>
                    <a:pt x="373" y="1"/>
                  </a:moveTo>
                  <a:cubicBezTo>
                    <a:pt x="356" y="1"/>
                    <a:pt x="339" y="2"/>
                    <a:pt x="322" y="5"/>
                  </a:cubicBezTo>
                  <a:cubicBezTo>
                    <a:pt x="239" y="19"/>
                    <a:pt x="155" y="60"/>
                    <a:pt x="85" y="130"/>
                  </a:cubicBezTo>
                  <a:cubicBezTo>
                    <a:pt x="29" y="200"/>
                    <a:pt x="1" y="298"/>
                    <a:pt x="15" y="396"/>
                  </a:cubicBezTo>
                  <a:cubicBezTo>
                    <a:pt x="15" y="480"/>
                    <a:pt x="71" y="578"/>
                    <a:pt x="141" y="634"/>
                  </a:cubicBezTo>
                  <a:cubicBezTo>
                    <a:pt x="206" y="688"/>
                    <a:pt x="284" y="714"/>
                    <a:pt x="362" y="714"/>
                  </a:cubicBezTo>
                  <a:cubicBezTo>
                    <a:pt x="467" y="714"/>
                    <a:pt x="572" y="667"/>
                    <a:pt x="644" y="578"/>
                  </a:cubicBezTo>
                  <a:cubicBezTo>
                    <a:pt x="700" y="508"/>
                    <a:pt x="728" y="410"/>
                    <a:pt x="714" y="312"/>
                  </a:cubicBezTo>
                  <a:cubicBezTo>
                    <a:pt x="714" y="228"/>
                    <a:pt x="658" y="144"/>
                    <a:pt x="588" y="74"/>
                  </a:cubicBezTo>
                  <a:cubicBezTo>
                    <a:pt x="530" y="28"/>
                    <a:pt x="453" y="1"/>
                    <a:pt x="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"/>
            <p:cNvSpPr/>
            <p:nvPr/>
          </p:nvSpPr>
          <p:spPr>
            <a:xfrm rot="5400000">
              <a:off x="8259516" y="-370013"/>
              <a:ext cx="41989" cy="40606"/>
            </a:xfrm>
            <a:custGeom>
              <a:avLst/>
              <a:gdLst/>
              <a:ahLst/>
              <a:cxnLst/>
              <a:rect l="l" t="t" r="r" b="b"/>
              <a:pathLst>
                <a:path w="729" h="705" extrusionOk="0">
                  <a:moveTo>
                    <a:pt x="373" y="1"/>
                  </a:moveTo>
                  <a:cubicBezTo>
                    <a:pt x="356" y="1"/>
                    <a:pt x="339" y="2"/>
                    <a:pt x="322" y="4"/>
                  </a:cubicBezTo>
                  <a:cubicBezTo>
                    <a:pt x="224" y="4"/>
                    <a:pt x="140" y="60"/>
                    <a:pt x="84" y="130"/>
                  </a:cubicBezTo>
                  <a:cubicBezTo>
                    <a:pt x="28" y="200"/>
                    <a:pt x="0" y="298"/>
                    <a:pt x="0" y="382"/>
                  </a:cubicBezTo>
                  <a:cubicBezTo>
                    <a:pt x="14" y="480"/>
                    <a:pt x="56" y="564"/>
                    <a:pt x="140" y="620"/>
                  </a:cubicBezTo>
                  <a:cubicBezTo>
                    <a:pt x="203" y="677"/>
                    <a:pt x="286" y="705"/>
                    <a:pt x="368" y="705"/>
                  </a:cubicBezTo>
                  <a:cubicBezTo>
                    <a:pt x="469" y="705"/>
                    <a:pt x="569" y="663"/>
                    <a:pt x="630" y="578"/>
                  </a:cubicBezTo>
                  <a:cubicBezTo>
                    <a:pt x="700" y="508"/>
                    <a:pt x="728" y="410"/>
                    <a:pt x="714" y="312"/>
                  </a:cubicBezTo>
                  <a:cubicBezTo>
                    <a:pt x="700" y="228"/>
                    <a:pt x="658" y="130"/>
                    <a:pt x="588" y="74"/>
                  </a:cubicBezTo>
                  <a:cubicBezTo>
                    <a:pt x="530" y="28"/>
                    <a:pt x="453" y="1"/>
                    <a:pt x="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"/>
            <p:cNvSpPr/>
            <p:nvPr/>
          </p:nvSpPr>
          <p:spPr>
            <a:xfrm rot="5400000">
              <a:off x="8354149" y="-336664"/>
              <a:ext cx="41125" cy="40779"/>
            </a:xfrm>
            <a:custGeom>
              <a:avLst/>
              <a:gdLst/>
              <a:ahLst/>
              <a:cxnLst/>
              <a:rect l="l" t="t" r="r" b="b"/>
              <a:pathLst>
                <a:path w="714" h="708" extrusionOk="0">
                  <a:moveTo>
                    <a:pt x="371" y="0"/>
                  </a:moveTo>
                  <a:cubicBezTo>
                    <a:pt x="355" y="0"/>
                    <a:pt x="339" y="2"/>
                    <a:pt x="322" y="4"/>
                  </a:cubicBezTo>
                  <a:cubicBezTo>
                    <a:pt x="224" y="18"/>
                    <a:pt x="140" y="60"/>
                    <a:pt x="84" y="130"/>
                  </a:cubicBezTo>
                  <a:cubicBezTo>
                    <a:pt x="28" y="200"/>
                    <a:pt x="0" y="298"/>
                    <a:pt x="0" y="396"/>
                  </a:cubicBezTo>
                  <a:cubicBezTo>
                    <a:pt x="14" y="480"/>
                    <a:pt x="56" y="564"/>
                    <a:pt x="140" y="634"/>
                  </a:cubicBezTo>
                  <a:cubicBezTo>
                    <a:pt x="201" y="682"/>
                    <a:pt x="277" y="707"/>
                    <a:pt x="355" y="707"/>
                  </a:cubicBezTo>
                  <a:cubicBezTo>
                    <a:pt x="456" y="707"/>
                    <a:pt x="559" y="665"/>
                    <a:pt x="630" y="578"/>
                  </a:cubicBezTo>
                  <a:cubicBezTo>
                    <a:pt x="686" y="508"/>
                    <a:pt x="714" y="410"/>
                    <a:pt x="714" y="312"/>
                  </a:cubicBezTo>
                  <a:cubicBezTo>
                    <a:pt x="700" y="228"/>
                    <a:pt x="658" y="144"/>
                    <a:pt x="588" y="74"/>
                  </a:cubicBezTo>
                  <a:cubicBezTo>
                    <a:pt x="518" y="28"/>
                    <a:pt x="449" y="0"/>
                    <a:pt x="3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"/>
            <p:cNvSpPr/>
            <p:nvPr/>
          </p:nvSpPr>
          <p:spPr>
            <a:xfrm rot="5400000">
              <a:off x="8563948" y="-464559"/>
              <a:ext cx="41931" cy="41067"/>
            </a:xfrm>
            <a:custGeom>
              <a:avLst/>
              <a:gdLst/>
              <a:ahLst/>
              <a:cxnLst/>
              <a:rect l="l" t="t" r="r" b="b"/>
              <a:pathLst>
                <a:path w="728" h="713" extrusionOk="0">
                  <a:moveTo>
                    <a:pt x="380" y="0"/>
                  </a:moveTo>
                  <a:cubicBezTo>
                    <a:pt x="365" y="0"/>
                    <a:pt x="350" y="1"/>
                    <a:pt x="336" y="4"/>
                  </a:cubicBezTo>
                  <a:cubicBezTo>
                    <a:pt x="238" y="18"/>
                    <a:pt x="154" y="60"/>
                    <a:pt x="84" y="130"/>
                  </a:cubicBezTo>
                  <a:cubicBezTo>
                    <a:pt x="28" y="200"/>
                    <a:pt x="0" y="298"/>
                    <a:pt x="14" y="396"/>
                  </a:cubicBezTo>
                  <a:cubicBezTo>
                    <a:pt x="14" y="480"/>
                    <a:pt x="70" y="563"/>
                    <a:pt x="140" y="633"/>
                  </a:cubicBezTo>
                  <a:cubicBezTo>
                    <a:pt x="206" y="687"/>
                    <a:pt x="284" y="713"/>
                    <a:pt x="362" y="713"/>
                  </a:cubicBezTo>
                  <a:cubicBezTo>
                    <a:pt x="467" y="713"/>
                    <a:pt x="572" y="666"/>
                    <a:pt x="644" y="577"/>
                  </a:cubicBezTo>
                  <a:cubicBezTo>
                    <a:pt x="700" y="508"/>
                    <a:pt x="728" y="410"/>
                    <a:pt x="714" y="326"/>
                  </a:cubicBezTo>
                  <a:cubicBezTo>
                    <a:pt x="714" y="228"/>
                    <a:pt x="658" y="144"/>
                    <a:pt x="588" y="74"/>
                  </a:cubicBezTo>
                  <a:cubicBezTo>
                    <a:pt x="530" y="27"/>
                    <a:pt x="45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"/>
            <p:cNvSpPr/>
            <p:nvPr/>
          </p:nvSpPr>
          <p:spPr>
            <a:xfrm rot="5400000">
              <a:off x="8632259" y="-419633"/>
              <a:ext cx="41182" cy="40664"/>
            </a:xfrm>
            <a:custGeom>
              <a:avLst/>
              <a:gdLst/>
              <a:ahLst/>
              <a:cxnLst/>
              <a:rect l="l" t="t" r="r" b="b"/>
              <a:pathLst>
                <a:path w="715" h="706" extrusionOk="0">
                  <a:moveTo>
                    <a:pt x="372" y="1"/>
                  </a:moveTo>
                  <a:cubicBezTo>
                    <a:pt x="356" y="1"/>
                    <a:pt x="339" y="2"/>
                    <a:pt x="323" y="4"/>
                  </a:cubicBezTo>
                  <a:cubicBezTo>
                    <a:pt x="225" y="4"/>
                    <a:pt x="141" y="60"/>
                    <a:pt x="85" y="130"/>
                  </a:cubicBezTo>
                  <a:cubicBezTo>
                    <a:pt x="29" y="200"/>
                    <a:pt x="1" y="298"/>
                    <a:pt x="1" y="382"/>
                  </a:cubicBezTo>
                  <a:cubicBezTo>
                    <a:pt x="15" y="480"/>
                    <a:pt x="57" y="564"/>
                    <a:pt x="141" y="620"/>
                  </a:cubicBezTo>
                  <a:cubicBezTo>
                    <a:pt x="204" y="677"/>
                    <a:pt x="284" y="705"/>
                    <a:pt x="364" y="705"/>
                  </a:cubicBezTo>
                  <a:cubicBezTo>
                    <a:pt x="462" y="705"/>
                    <a:pt x="561" y="663"/>
                    <a:pt x="631" y="578"/>
                  </a:cubicBezTo>
                  <a:cubicBezTo>
                    <a:pt x="687" y="508"/>
                    <a:pt x="715" y="410"/>
                    <a:pt x="715" y="312"/>
                  </a:cubicBezTo>
                  <a:cubicBezTo>
                    <a:pt x="701" y="228"/>
                    <a:pt x="659" y="130"/>
                    <a:pt x="589" y="74"/>
                  </a:cubicBezTo>
                  <a:cubicBezTo>
                    <a:pt x="519" y="28"/>
                    <a:pt x="449" y="1"/>
                    <a:pt x="3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 rot="5400000">
              <a:off x="8446679" y="-452061"/>
              <a:ext cx="41125" cy="41067"/>
            </a:xfrm>
            <a:custGeom>
              <a:avLst/>
              <a:gdLst/>
              <a:ahLst/>
              <a:cxnLst/>
              <a:rect l="l" t="t" r="r" b="b"/>
              <a:pathLst>
                <a:path w="714" h="713" extrusionOk="0">
                  <a:moveTo>
                    <a:pt x="370" y="0"/>
                  </a:moveTo>
                  <a:cubicBezTo>
                    <a:pt x="354" y="0"/>
                    <a:pt x="338" y="1"/>
                    <a:pt x="322" y="4"/>
                  </a:cubicBezTo>
                  <a:cubicBezTo>
                    <a:pt x="224" y="18"/>
                    <a:pt x="140" y="60"/>
                    <a:pt x="84" y="130"/>
                  </a:cubicBezTo>
                  <a:cubicBezTo>
                    <a:pt x="28" y="200"/>
                    <a:pt x="0" y="298"/>
                    <a:pt x="0" y="396"/>
                  </a:cubicBezTo>
                  <a:cubicBezTo>
                    <a:pt x="14" y="480"/>
                    <a:pt x="56" y="577"/>
                    <a:pt x="140" y="633"/>
                  </a:cubicBezTo>
                  <a:cubicBezTo>
                    <a:pt x="200" y="687"/>
                    <a:pt x="277" y="713"/>
                    <a:pt x="355" y="713"/>
                  </a:cubicBezTo>
                  <a:cubicBezTo>
                    <a:pt x="460" y="713"/>
                    <a:pt x="566" y="666"/>
                    <a:pt x="630" y="577"/>
                  </a:cubicBezTo>
                  <a:cubicBezTo>
                    <a:pt x="686" y="508"/>
                    <a:pt x="714" y="410"/>
                    <a:pt x="714" y="326"/>
                  </a:cubicBezTo>
                  <a:cubicBezTo>
                    <a:pt x="700" y="228"/>
                    <a:pt x="658" y="144"/>
                    <a:pt x="588" y="88"/>
                  </a:cubicBezTo>
                  <a:cubicBezTo>
                    <a:pt x="518" y="29"/>
                    <a:pt x="448" y="0"/>
                    <a:pt x="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 rot="5400000">
              <a:off x="8174819" y="-552280"/>
              <a:ext cx="41989" cy="40779"/>
            </a:xfrm>
            <a:custGeom>
              <a:avLst/>
              <a:gdLst/>
              <a:ahLst/>
              <a:cxnLst/>
              <a:rect l="l" t="t" r="r" b="b"/>
              <a:pathLst>
                <a:path w="729" h="708" extrusionOk="0">
                  <a:moveTo>
                    <a:pt x="373" y="1"/>
                  </a:moveTo>
                  <a:cubicBezTo>
                    <a:pt x="356" y="1"/>
                    <a:pt x="340" y="2"/>
                    <a:pt x="323" y="5"/>
                  </a:cubicBezTo>
                  <a:cubicBezTo>
                    <a:pt x="225" y="19"/>
                    <a:pt x="141" y="60"/>
                    <a:pt x="85" y="130"/>
                  </a:cubicBezTo>
                  <a:cubicBezTo>
                    <a:pt x="29" y="200"/>
                    <a:pt x="1" y="298"/>
                    <a:pt x="1" y="396"/>
                  </a:cubicBezTo>
                  <a:cubicBezTo>
                    <a:pt x="15" y="480"/>
                    <a:pt x="57" y="564"/>
                    <a:pt x="141" y="634"/>
                  </a:cubicBezTo>
                  <a:cubicBezTo>
                    <a:pt x="199" y="681"/>
                    <a:pt x="276" y="708"/>
                    <a:pt x="349" y="708"/>
                  </a:cubicBezTo>
                  <a:cubicBezTo>
                    <a:pt x="364" y="708"/>
                    <a:pt x="378" y="707"/>
                    <a:pt x="393" y="704"/>
                  </a:cubicBezTo>
                  <a:cubicBezTo>
                    <a:pt x="491" y="690"/>
                    <a:pt x="575" y="648"/>
                    <a:pt x="631" y="578"/>
                  </a:cubicBezTo>
                  <a:cubicBezTo>
                    <a:pt x="687" y="508"/>
                    <a:pt x="729" y="410"/>
                    <a:pt x="715" y="312"/>
                  </a:cubicBezTo>
                  <a:cubicBezTo>
                    <a:pt x="701" y="228"/>
                    <a:pt x="659" y="144"/>
                    <a:pt x="589" y="74"/>
                  </a:cubicBezTo>
                  <a:cubicBezTo>
                    <a:pt x="531" y="28"/>
                    <a:pt x="454" y="1"/>
                    <a:pt x="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 rot="5400000">
              <a:off x="8286530" y="-535663"/>
              <a:ext cx="41989" cy="41413"/>
            </a:xfrm>
            <a:custGeom>
              <a:avLst/>
              <a:gdLst/>
              <a:ahLst/>
              <a:cxnLst/>
              <a:rect l="l" t="t" r="r" b="b"/>
              <a:pathLst>
                <a:path w="729" h="719" extrusionOk="0">
                  <a:moveTo>
                    <a:pt x="372" y="1"/>
                  </a:moveTo>
                  <a:cubicBezTo>
                    <a:pt x="355" y="1"/>
                    <a:pt x="339" y="2"/>
                    <a:pt x="323" y="4"/>
                  </a:cubicBezTo>
                  <a:cubicBezTo>
                    <a:pt x="239" y="18"/>
                    <a:pt x="141" y="60"/>
                    <a:pt x="85" y="130"/>
                  </a:cubicBezTo>
                  <a:cubicBezTo>
                    <a:pt x="29" y="214"/>
                    <a:pt x="1" y="298"/>
                    <a:pt x="15" y="396"/>
                  </a:cubicBezTo>
                  <a:cubicBezTo>
                    <a:pt x="15" y="494"/>
                    <a:pt x="57" y="578"/>
                    <a:pt x="141" y="634"/>
                  </a:cubicBezTo>
                  <a:cubicBezTo>
                    <a:pt x="211" y="690"/>
                    <a:pt x="309" y="718"/>
                    <a:pt x="393" y="718"/>
                  </a:cubicBezTo>
                  <a:cubicBezTo>
                    <a:pt x="491" y="704"/>
                    <a:pt x="575" y="662"/>
                    <a:pt x="645" y="578"/>
                  </a:cubicBezTo>
                  <a:cubicBezTo>
                    <a:pt x="700" y="508"/>
                    <a:pt x="728" y="410"/>
                    <a:pt x="714" y="326"/>
                  </a:cubicBezTo>
                  <a:cubicBezTo>
                    <a:pt x="700" y="228"/>
                    <a:pt x="659" y="144"/>
                    <a:pt x="589" y="88"/>
                  </a:cubicBezTo>
                  <a:cubicBezTo>
                    <a:pt x="530" y="30"/>
                    <a:pt x="452" y="1"/>
                    <a:pt x="3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 rot="5400000">
              <a:off x="8040300" y="-194513"/>
              <a:ext cx="41989" cy="40952"/>
            </a:xfrm>
            <a:custGeom>
              <a:avLst/>
              <a:gdLst/>
              <a:ahLst/>
              <a:cxnLst/>
              <a:rect l="l" t="t" r="r" b="b"/>
              <a:pathLst>
                <a:path w="729" h="711" extrusionOk="0">
                  <a:moveTo>
                    <a:pt x="359" y="1"/>
                  </a:moveTo>
                  <a:cubicBezTo>
                    <a:pt x="256" y="1"/>
                    <a:pt x="155" y="47"/>
                    <a:pt x="85" y="133"/>
                  </a:cubicBezTo>
                  <a:cubicBezTo>
                    <a:pt x="29" y="203"/>
                    <a:pt x="1" y="301"/>
                    <a:pt x="15" y="399"/>
                  </a:cubicBezTo>
                  <a:cubicBezTo>
                    <a:pt x="29" y="483"/>
                    <a:pt x="71" y="567"/>
                    <a:pt x="141" y="637"/>
                  </a:cubicBezTo>
                  <a:cubicBezTo>
                    <a:pt x="199" y="683"/>
                    <a:pt x="276" y="711"/>
                    <a:pt x="356" y="711"/>
                  </a:cubicBezTo>
                  <a:cubicBezTo>
                    <a:pt x="373" y="711"/>
                    <a:pt x="390" y="709"/>
                    <a:pt x="407" y="707"/>
                  </a:cubicBezTo>
                  <a:cubicBezTo>
                    <a:pt x="491" y="693"/>
                    <a:pt x="589" y="651"/>
                    <a:pt x="645" y="581"/>
                  </a:cubicBezTo>
                  <a:cubicBezTo>
                    <a:pt x="701" y="511"/>
                    <a:pt x="729" y="413"/>
                    <a:pt x="729" y="329"/>
                  </a:cubicBezTo>
                  <a:cubicBezTo>
                    <a:pt x="715" y="231"/>
                    <a:pt x="673" y="147"/>
                    <a:pt x="589" y="91"/>
                  </a:cubicBezTo>
                  <a:cubicBezTo>
                    <a:pt x="521" y="30"/>
                    <a:pt x="439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 rot="5400000">
              <a:off x="7885824" y="-149242"/>
              <a:ext cx="41989" cy="40721"/>
            </a:xfrm>
            <a:custGeom>
              <a:avLst/>
              <a:gdLst/>
              <a:ahLst/>
              <a:cxnLst/>
              <a:rect l="l" t="t" r="r" b="b"/>
              <a:pathLst>
                <a:path w="729" h="707" extrusionOk="0">
                  <a:moveTo>
                    <a:pt x="367" y="1"/>
                  </a:moveTo>
                  <a:cubicBezTo>
                    <a:pt x="262" y="1"/>
                    <a:pt x="157" y="48"/>
                    <a:pt x="85" y="136"/>
                  </a:cubicBezTo>
                  <a:cubicBezTo>
                    <a:pt x="29" y="206"/>
                    <a:pt x="1" y="304"/>
                    <a:pt x="15" y="388"/>
                  </a:cubicBezTo>
                  <a:cubicBezTo>
                    <a:pt x="15" y="486"/>
                    <a:pt x="71" y="570"/>
                    <a:pt x="141" y="626"/>
                  </a:cubicBezTo>
                  <a:cubicBezTo>
                    <a:pt x="207" y="681"/>
                    <a:pt x="288" y="706"/>
                    <a:pt x="367" y="706"/>
                  </a:cubicBezTo>
                  <a:cubicBezTo>
                    <a:pt x="471" y="706"/>
                    <a:pt x="573" y="663"/>
                    <a:pt x="644" y="584"/>
                  </a:cubicBezTo>
                  <a:cubicBezTo>
                    <a:pt x="700" y="500"/>
                    <a:pt x="728" y="416"/>
                    <a:pt x="714" y="318"/>
                  </a:cubicBezTo>
                  <a:cubicBezTo>
                    <a:pt x="714" y="220"/>
                    <a:pt x="672" y="136"/>
                    <a:pt x="588" y="80"/>
                  </a:cubicBezTo>
                  <a:cubicBezTo>
                    <a:pt x="523" y="26"/>
                    <a:pt x="445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 rot="5400000">
              <a:off x="7937604" y="-313798"/>
              <a:ext cx="41989" cy="40952"/>
            </a:xfrm>
            <a:custGeom>
              <a:avLst/>
              <a:gdLst/>
              <a:ahLst/>
              <a:cxnLst/>
              <a:rect l="l" t="t" r="r" b="b"/>
              <a:pathLst>
                <a:path w="729" h="711" extrusionOk="0">
                  <a:moveTo>
                    <a:pt x="354" y="1"/>
                  </a:moveTo>
                  <a:cubicBezTo>
                    <a:pt x="253" y="1"/>
                    <a:pt x="154" y="43"/>
                    <a:pt x="85" y="127"/>
                  </a:cubicBezTo>
                  <a:cubicBezTo>
                    <a:pt x="29" y="211"/>
                    <a:pt x="1" y="295"/>
                    <a:pt x="1" y="393"/>
                  </a:cubicBezTo>
                  <a:cubicBezTo>
                    <a:pt x="15" y="491"/>
                    <a:pt x="57" y="575"/>
                    <a:pt x="141" y="631"/>
                  </a:cubicBezTo>
                  <a:cubicBezTo>
                    <a:pt x="206" y="685"/>
                    <a:pt x="285" y="711"/>
                    <a:pt x="362" y="711"/>
                  </a:cubicBezTo>
                  <a:cubicBezTo>
                    <a:pt x="468" y="711"/>
                    <a:pt x="572" y="664"/>
                    <a:pt x="645" y="575"/>
                  </a:cubicBezTo>
                  <a:cubicBezTo>
                    <a:pt x="701" y="505"/>
                    <a:pt x="729" y="407"/>
                    <a:pt x="715" y="323"/>
                  </a:cubicBezTo>
                  <a:cubicBezTo>
                    <a:pt x="715" y="225"/>
                    <a:pt x="659" y="141"/>
                    <a:pt x="589" y="86"/>
                  </a:cubicBezTo>
                  <a:cubicBezTo>
                    <a:pt x="519" y="29"/>
                    <a:pt x="436" y="1"/>
                    <a:pt x="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 rot="5400000">
              <a:off x="8265881" y="-266136"/>
              <a:ext cx="41989" cy="40779"/>
            </a:xfrm>
            <a:custGeom>
              <a:avLst/>
              <a:gdLst/>
              <a:ahLst/>
              <a:cxnLst/>
              <a:rect l="l" t="t" r="r" b="b"/>
              <a:pathLst>
                <a:path w="729" h="708" extrusionOk="0">
                  <a:moveTo>
                    <a:pt x="381" y="1"/>
                  </a:moveTo>
                  <a:cubicBezTo>
                    <a:pt x="366" y="1"/>
                    <a:pt x="351" y="2"/>
                    <a:pt x="336" y="4"/>
                  </a:cubicBezTo>
                  <a:cubicBezTo>
                    <a:pt x="238" y="4"/>
                    <a:pt x="154" y="60"/>
                    <a:pt x="99" y="130"/>
                  </a:cubicBezTo>
                  <a:cubicBezTo>
                    <a:pt x="29" y="200"/>
                    <a:pt x="1" y="298"/>
                    <a:pt x="15" y="382"/>
                  </a:cubicBezTo>
                  <a:cubicBezTo>
                    <a:pt x="29" y="480"/>
                    <a:pt x="71" y="564"/>
                    <a:pt x="140" y="634"/>
                  </a:cubicBezTo>
                  <a:cubicBezTo>
                    <a:pt x="207" y="683"/>
                    <a:pt x="287" y="707"/>
                    <a:pt x="367" y="707"/>
                  </a:cubicBezTo>
                  <a:cubicBezTo>
                    <a:pt x="470" y="707"/>
                    <a:pt x="573" y="665"/>
                    <a:pt x="644" y="578"/>
                  </a:cubicBezTo>
                  <a:cubicBezTo>
                    <a:pt x="700" y="508"/>
                    <a:pt x="728" y="410"/>
                    <a:pt x="728" y="312"/>
                  </a:cubicBezTo>
                  <a:cubicBezTo>
                    <a:pt x="714" y="228"/>
                    <a:pt x="672" y="144"/>
                    <a:pt x="588" y="74"/>
                  </a:cubicBezTo>
                  <a:cubicBezTo>
                    <a:pt x="530" y="28"/>
                    <a:pt x="453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 rot="5400000">
              <a:off x="8225966" y="-164188"/>
              <a:ext cx="41182" cy="40779"/>
            </a:xfrm>
            <a:custGeom>
              <a:avLst/>
              <a:gdLst/>
              <a:ahLst/>
              <a:cxnLst/>
              <a:rect l="l" t="t" r="r" b="b"/>
              <a:pathLst>
                <a:path w="715" h="708" extrusionOk="0">
                  <a:moveTo>
                    <a:pt x="360" y="0"/>
                  </a:moveTo>
                  <a:cubicBezTo>
                    <a:pt x="259" y="0"/>
                    <a:pt x="156" y="43"/>
                    <a:pt x="85" y="130"/>
                  </a:cubicBezTo>
                  <a:cubicBezTo>
                    <a:pt x="29" y="200"/>
                    <a:pt x="1" y="298"/>
                    <a:pt x="1" y="396"/>
                  </a:cubicBezTo>
                  <a:cubicBezTo>
                    <a:pt x="15" y="480"/>
                    <a:pt x="57" y="564"/>
                    <a:pt x="127" y="634"/>
                  </a:cubicBezTo>
                  <a:cubicBezTo>
                    <a:pt x="196" y="680"/>
                    <a:pt x="266" y="707"/>
                    <a:pt x="343" y="707"/>
                  </a:cubicBezTo>
                  <a:cubicBezTo>
                    <a:pt x="359" y="707"/>
                    <a:pt x="376" y="706"/>
                    <a:pt x="393" y="704"/>
                  </a:cubicBezTo>
                  <a:cubicBezTo>
                    <a:pt x="490" y="690"/>
                    <a:pt x="574" y="648"/>
                    <a:pt x="630" y="578"/>
                  </a:cubicBezTo>
                  <a:cubicBezTo>
                    <a:pt x="686" y="508"/>
                    <a:pt x="714" y="410"/>
                    <a:pt x="714" y="326"/>
                  </a:cubicBezTo>
                  <a:cubicBezTo>
                    <a:pt x="700" y="228"/>
                    <a:pt x="658" y="144"/>
                    <a:pt x="574" y="74"/>
                  </a:cubicBezTo>
                  <a:cubicBezTo>
                    <a:pt x="514" y="25"/>
                    <a:pt x="437" y="0"/>
                    <a:pt x="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 rot="5400000">
              <a:off x="8462087" y="-222160"/>
              <a:ext cx="41125" cy="40664"/>
            </a:xfrm>
            <a:custGeom>
              <a:avLst/>
              <a:gdLst/>
              <a:ahLst/>
              <a:cxnLst/>
              <a:rect l="l" t="t" r="r" b="b"/>
              <a:pathLst>
                <a:path w="714" h="706" extrusionOk="0">
                  <a:moveTo>
                    <a:pt x="353" y="1"/>
                  </a:moveTo>
                  <a:cubicBezTo>
                    <a:pt x="252" y="1"/>
                    <a:pt x="153" y="43"/>
                    <a:pt x="84" y="128"/>
                  </a:cubicBezTo>
                  <a:cubicBezTo>
                    <a:pt x="28" y="212"/>
                    <a:pt x="0" y="296"/>
                    <a:pt x="0" y="394"/>
                  </a:cubicBezTo>
                  <a:cubicBezTo>
                    <a:pt x="14" y="492"/>
                    <a:pt x="56" y="576"/>
                    <a:pt x="140" y="632"/>
                  </a:cubicBezTo>
                  <a:cubicBezTo>
                    <a:pt x="198" y="678"/>
                    <a:pt x="266" y="705"/>
                    <a:pt x="343" y="705"/>
                  </a:cubicBezTo>
                  <a:cubicBezTo>
                    <a:pt x="359" y="705"/>
                    <a:pt x="375" y="704"/>
                    <a:pt x="392" y="702"/>
                  </a:cubicBezTo>
                  <a:cubicBezTo>
                    <a:pt x="490" y="702"/>
                    <a:pt x="574" y="646"/>
                    <a:pt x="630" y="576"/>
                  </a:cubicBezTo>
                  <a:cubicBezTo>
                    <a:pt x="686" y="506"/>
                    <a:pt x="714" y="408"/>
                    <a:pt x="714" y="324"/>
                  </a:cubicBezTo>
                  <a:cubicBezTo>
                    <a:pt x="700" y="226"/>
                    <a:pt x="658" y="142"/>
                    <a:pt x="588" y="86"/>
                  </a:cubicBezTo>
                  <a:cubicBezTo>
                    <a:pt x="519" y="29"/>
                    <a:pt x="435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 rot="5400000">
              <a:off x="8589348" y="-352475"/>
              <a:ext cx="41931" cy="40952"/>
            </a:xfrm>
            <a:custGeom>
              <a:avLst/>
              <a:gdLst/>
              <a:ahLst/>
              <a:cxnLst/>
              <a:rect l="l" t="t" r="r" b="b"/>
              <a:pathLst>
                <a:path w="728" h="711" extrusionOk="0">
                  <a:moveTo>
                    <a:pt x="366" y="1"/>
                  </a:moveTo>
                  <a:cubicBezTo>
                    <a:pt x="261" y="1"/>
                    <a:pt x="157" y="47"/>
                    <a:pt x="84" y="136"/>
                  </a:cubicBezTo>
                  <a:cubicBezTo>
                    <a:pt x="28" y="206"/>
                    <a:pt x="0" y="304"/>
                    <a:pt x="14" y="388"/>
                  </a:cubicBezTo>
                  <a:cubicBezTo>
                    <a:pt x="14" y="486"/>
                    <a:pt x="70" y="570"/>
                    <a:pt x="140" y="626"/>
                  </a:cubicBezTo>
                  <a:cubicBezTo>
                    <a:pt x="209" y="682"/>
                    <a:pt x="293" y="711"/>
                    <a:pt x="375" y="711"/>
                  </a:cubicBezTo>
                  <a:cubicBezTo>
                    <a:pt x="476" y="711"/>
                    <a:pt x="575" y="668"/>
                    <a:pt x="644" y="584"/>
                  </a:cubicBezTo>
                  <a:cubicBezTo>
                    <a:pt x="700" y="514"/>
                    <a:pt x="728" y="416"/>
                    <a:pt x="714" y="318"/>
                  </a:cubicBezTo>
                  <a:cubicBezTo>
                    <a:pt x="714" y="234"/>
                    <a:pt x="658" y="136"/>
                    <a:pt x="588" y="80"/>
                  </a:cubicBezTo>
                  <a:cubicBezTo>
                    <a:pt x="523" y="26"/>
                    <a:pt x="444" y="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 rot="5400000">
              <a:off x="8852886" y="-411310"/>
              <a:ext cx="41989" cy="40952"/>
            </a:xfrm>
            <a:custGeom>
              <a:avLst/>
              <a:gdLst/>
              <a:ahLst/>
              <a:cxnLst/>
              <a:rect l="l" t="t" r="r" b="b"/>
              <a:pathLst>
                <a:path w="729" h="711" extrusionOk="0">
                  <a:moveTo>
                    <a:pt x="367" y="1"/>
                  </a:moveTo>
                  <a:cubicBezTo>
                    <a:pt x="262" y="1"/>
                    <a:pt x="157" y="48"/>
                    <a:pt x="85" y="136"/>
                  </a:cubicBezTo>
                  <a:cubicBezTo>
                    <a:pt x="29" y="206"/>
                    <a:pt x="1" y="304"/>
                    <a:pt x="15" y="388"/>
                  </a:cubicBezTo>
                  <a:cubicBezTo>
                    <a:pt x="15" y="486"/>
                    <a:pt x="71" y="570"/>
                    <a:pt x="141" y="626"/>
                  </a:cubicBezTo>
                  <a:cubicBezTo>
                    <a:pt x="210" y="683"/>
                    <a:pt x="293" y="711"/>
                    <a:pt x="376" y="711"/>
                  </a:cubicBezTo>
                  <a:cubicBezTo>
                    <a:pt x="476" y="711"/>
                    <a:pt x="575" y="669"/>
                    <a:pt x="644" y="584"/>
                  </a:cubicBezTo>
                  <a:cubicBezTo>
                    <a:pt x="700" y="514"/>
                    <a:pt x="728" y="416"/>
                    <a:pt x="714" y="318"/>
                  </a:cubicBezTo>
                  <a:cubicBezTo>
                    <a:pt x="714" y="234"/>
                    <a:pt x="658" y="136"/>
                    <a:pt x="588" y="80"/>
                  </a:cubicBezTo>
                  <a:cubicBezTo>
                    <a:pt x="523" y="27"/>
                    <a:pt x="445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 rot="5400000">
              <a:off x="8443972" y="-705317"/>
              <a:ext cx="41931" cy="40606"/>
            </a:xfrm>
            <a:custGeom>
              <a:avLst/>
              <a:gdLst/>
              <a:ahLst/>
              <a:cxnLst/>
              <a:rect l="l" t="t" r="r" b="b"/>
              <a:pathLst>
                <a:path w="728" h="705" extrusionOk="0">
                  <a:moveTo>
                    <a:pt x="353" y="1"/>
                  </a:moveTo>
                  <a:cubicBezTo>
                    <a:pt x="252" y="1"/>
                    <a:pt x="153" y="43"/>
                    <a:pt x="84" y="128"/>
                  </a:cubicBezTo>
                  <a:cubicBezTo>
                    <a:pt x="28" y="212"/>
                    <a:pt x="0" y="296"/>
                    <a:pt x="14" y="394"/>
                  </a:cubicBezTo>
                  <a:cubicBezTo>
                    <a:pt x="14" y="478"/>
                    <a:pt x="70" y="575"/>
                    <a:pt x="140" y="631"/>
                  </a:cubicBezTo>
                  <a:cubicBezTo>
                    <a:pt x="198" y="678"/>
                    <a:pt x="275" y="705"/>
                    <a:pt x="356" y="705"/>
                  </a:cubicBezTo>
                  <a:cubicBezTo>
                    <a:pt x="372" y="705"/>
                    <a:pt x="389" y="704"/>
                    <a:pt x="406" y="701"/>
                  </a:cubicBezTo>
                  <a:cubicBezTo>
                    <a:pt x="490" y="701"/>
                    <a:pt x="588" y="645"/>
                    <a:pt x="644" y="575"/>
                  </a:cubicBezTo>
                  <a:cubicBezTo>
                    <a:pt x="700" y="506"/>
                    <a:pt x="728" y="408"/>
                    <a:pt x="714" y="324"/>
                  </a:cubicBezTo>
                  <a:cubicBezTo>
                    <a:pt x="714" y="226"/>
                    <a:pt x="658" y="142"/>
                    <a:pt x="588" y="86"/>
                  </a:cubicBezTo>
                  <a:cubicBezTo>
                    <a:pt x="519" y="29"/>
                    <a:pt x="435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 rot="5400000">
              <a:off x="8552342" y="-776191"/>
              <a:ext cx="41182" cy="41297"/>
            </a:xfrm>
            <a:custGeom>
              <a:avLst/>
              <a:gdLst/>
              <a:ahLst/>
              <a:cxnLst/>
              <a:rect l="l" t="t" r="r" b="b"/>
              <a:pathLst>
                <a:path w="715" h="717" extrusionOk="0">
                  <a:moveTo>
                    <a:pt x="359" y="1"/>
                  </a:moveTo>
                  <a:cubicBezTo>
                    <a:pt x="256" y="1"/>
                    <a:pt x="155" y="48"/>
                    <a:pt x="85" y="134"/>
                  </a:cubicBezTo>
                  <a:cubicBezTo>
                    <a:pt x="29" y="204"/>
                    <a:pt x="1" y="302"/>
                    <a:pt x="1" y="399"/>
                  </a:cubicBezTo>
                  <a:cubicBezTo>
                    <a:pt x="15" y="483"/>
                    <a:pt x="57" y="581"/>
                    <a:pt x="141" y="637"/>
                  </a:cubicBezTo>
                  <a:cubicBezTo>
                    <a:pt x="200" y="691"/>
                    <a:pt x="275" y="717"/>
                    <a:pt x="351" y="717"/>
                  </a:cubicBezTo>
                  <a:cubicBezTo>
                    <a:pt x="454" y="717"/>
                    <a:pt x="558" y="670"/>
                    <a:pt x="631" y="581"/>
                  </a:cubicBezTo>
                  <a:cubicBezTo>
                    <a:pt x="687" y="511"/>
                    <a:pt x="714" y="413"/>
                    <a:pt x="714" y="329"/>
                  </a:cubicBezTo>
                  <a:cubicBezTo>
                    <a:pt x="700" y="232"/>
                    <a:pt x="659" y="148"/>
                    <a:pt x="589" y="92"/>
                  </a:cubicBezTo>
                  <a:cubicBezTo>
                    <a:pt x="521" y="30"/>
                    <a:pt x="439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 rot="5400000">
              <a:off x="8624454" y="-753670"/>
              <a:ext cx="41989" cy="40606"/>
            </a:xfrm>
            <a:custGeom>
              <a:avLst/>
              <a:gdLst/>
              <a:ahLst/>
              <a:cxnLst/>
              <a:rect l="l" t="t" r="r" b="b"/>
              <a:pathLst>
                <a:path w="729" h="705" extrusionOk="0">
                  <a:moveTo>
                    <a:pt x="353" y="0"/>
                  </a:moveTo>
                  <a:cubicBezTo>
                    <a:pt x="253" y="0"/>
                    <a:pt x="154" y="43"/>
                    <a:pt x="85" y="127"/>
                  </a:cubicBezTo>
                  <a:cubicBezTo>
                    <a:pt x="29" y="197"/>
                    <a:pt x="1" y="295"/>
                    <a:pt x="15" y="393"/>
                  </a:cubicBezTo>
                  <a:cubicBezTo>
                    <a:pt x="15" y="477"/>
                    <a:pt x="71" y="561"/>
                    <a:pt x="141" y="631"/>
                  </a:cubicBezTo>
                  <a:cubicBezTo>
                    <a:pt x="199" y="677"/>
                    <a:pt x="276" y="704"/>
                    <a:pt x="356" y="704"/>
                  </a:cubicBezTo>
                  <a:cubicBezTo>
                    <a:pt x="373" y="704"/>
                    <a:pt x="390" y="703"/>
                    <a:pt x="406" y="701"/>
                  </a:cubicBezTo>
                  <a:cubicBezTo>
                    <a:pt x="490" y="701"/>
                    <a:pt x="588" y="645"/>
                    <a:pt x="644" y="575"/>
                  </a:cubicBezTo>
                  <a:cubicBezTo>
                    <a:pt x="700" y="505"/>
                    <a:pt x="728" y="407"/>
                    <a:pt x="728" y="323"/>
                  </a:cubicBezTo>
                  <a:cubicBezTo>
                    <a:pt x="714" y="225"/>
                    <a:pt x="672" y="141"/>
                    <a:pt x="588" y="85"/>
                  </a:cubicBezTo>
                  <a:cubicBezTo>
                    <a:pt x="519" y="29"/>
                    <a:pt x="436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 rot="5400000">
              <a:off x="8795807" y="-806084"/>
              <a:ext cx="41931" cy="40664"/>
            </a:xfrm>
            <a:custGeom>
              <a:avLst/>
              <a:gdLst/>
              <a:ahLst/>
              <a:cxnLst/>
              <a:rect l="l" t="t" r="r" b="b"/>
              <a:pathLst>
                <a:path w="728" h="706" extrusionOk="0">
                  <a:moveTo>
                    <a:pt x="366" y="0"/>
                  </a:moveTo>
                  <a:cubicBezTo>
                    <a:pt x="261" y="0"/>
                    <a:pt x="156" y="47"/>
                    <a:pt x="84" y="136"/>
                  </a:cubicBezTo>
                  <a:cubicBezTo>
                    <a:pt x="28" y="206"/>
                    <a:pt x="0" y="290"/>
                    <a:pt x="14" y="387"/>
                  </a:cubicBezTo>
                  <a:cubicBezTo>
                    <a:pt x="14" y="485"/>
                    <a:pt x="70" y="569"/>
                    <a:pt x="140" y="625"/>
                  </a:cubicBezTo>
                  <a:cubicBezTo>
                    <a:pt x="207" y="680"/>
                    <a:pt x="287" y="706"/>
                    <a:pt x="367" y="706"/>
                  </a:cubicBezTo>
                  <a:cubicBezTo>
                    <a:pt x="470" y="706"/>
                    <a:pt x="573" y="662"/>
                    <a:pt x="644" y="583"/>
                  </a:cubicBezTo>
                  <a:cubicBezTo>
                    <a:pt x="700" y="499"/>
                    <a:pt x="728" y="415"/>
                    <a:pt x="714" y="318"/>
                  </a:cubicBezTo>
                  <a:cubicBezTo>
                    <a:pt x="714" y="220"/>
                    <a:pt x="658" y="136"/>
                    <a:pt x="588" y="80"/>
                  </a:cubicBezTo>
                  <a:cubicBezTo>
                    <a:pt x="522" y="26"/>
                    <a:pt x="444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 rot="5400000">
              <a:off x="8893146" y="-801418"/>
              <a:ext cx="41931" cy="41009"/>
            </a:xfrm>
            <a:custGeom>
              <a:avLst/>
              <a:gdLst/>
              <a:ahLst/>
              <a:cxnLst/>
              <a:rect l="l" t="t" r="r" b="b"/>
              <a:pathLst>
                <a:path w="728" h="712" extrusionOk="0">
                  <a:moveTo>
                    <a:pt x="367" y="0"/>
                  </a:moveTo>
                  <a:cubicBezTo>
                    <a:pt x="264" y="0"/>
                    <a:pt x="162" y="47"/>
                    <a:pt x="98" y="135"/>
                  </a:cubicBezTo>
                  <a:cubicBezTo>
                    <a:pt x="28" y="205"/>
                    <a:pt x="0" y="303"/>
                    <a:pt x="14" y="387"/>
                  </a:cubicBezTo>
                  <a:cubicBezTo>
                    <a:pt x="14" y="485"/>
                    <a:pt x="70" y="569"/>
                    <a:pt x="140" y="625"/>
                  </a:cubicBezTo>
                  <a:cubicBezTo>
                    <a:pt x="201" y="674"/>
                    <a:pt x="283" y="712"/>
                    <a:pt x="367" y="712"/>
                  </a:cubicBezTo>
                  <a:cubicBezTo>
                    <a:pt x="380" y="712"/>
                    <a:pt x="393" y="711"/>
                    <a:pt x="406" y="709"/>
                  </a:cubicBezTo>
                  <a:cubicBezTo>
                    <a:pt x="490" y="695"/>
                    <a:pt x="588" y="653"/>
                    <a:pt x="644" y="583"/>
                  </a:cubicBezTo>
                  <a:cubicBezTo>
                    <a:pt x="700" y="499"/>
                    <a:pt x="728" y="415"/>
                    <a:pt x="728" y="317"/>
                  </a:cubicBezTo>
                  <a:cubicBezTo>
                    <a:pt x="714" y="219"/>
                    <a:pt x="672" y="135"/>
                    <a:pt x="588" y="79"/>
                  </a:cubicBezTo>
                  <a:cubicBezTo>
                    <a:pt x="522" y="26"/>
                    <a:pt x="444" y="0"/>
                    <a:pt x="3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 rot="5400000">
              <a:off x="8969175" y="-769567"/>
              <a:ext cx="41182" cy="40952"/>
            </a:xfrm>
            <a:custGeom>
              <a:avLst/>
              <a:gdLst/>
              <a:ahLst/>
              <a:cxnLst/>
              <a:rect l="l" t="t" r="r" b="b"/>
              <a:pathLst>
                <a:path w="715" h="711" extrusionOk="0">
                  <a:moveTo>
                    <a:pt x="351" y="0"/>
                  </a:moveTo>
                  <a:cubicBezTo>
                    <a:pt x="249" y="0"/>
                    <a:pt x="147" y="47"/>
                    <a:pt x="85" y="133"/>
                  </a:cubicBezTo>
                  <a:cubicBezTo>
                    <a:pt x="29" y="203"/>
                    <a:pt x="1" y="301"/>
                    <a:pt x="1" y="399"/>
                  </a:cubicBezTo>
                  <a:cubicBezTo>
                    <a:pt x="15" y="483"/>
                    <a:pt x="57" y="567"/>
                    <a:pt x="127" y="637"/>
                  </a:cubicBezTo>
                  <a:cubicBezTo>
                    <a:pt x="185" y="683"/>
                    <a:pt x="262" y="710"/>
                    <a:pt x="342" y="710"/>
                  </a:cubicBezTo>
                  <a:cubicBezTo>
                    <a:pt x="359" y="710"/>
                    <a:pt x="376" y="709"/>
                    <a:pt x="393" y="707"/>
                  </a:cubicBezTo>
                  <a:cubicBezTo>
                    <a:pt x="491" y="707"/>
                    <a:pt x="575" y="651"/>
                    <a:pt x="630" y="581"/>
                  </a:cubicBezTo>
                  <a:cubicBezTo>
                    <a:pt x="686" y="511"/>
                    <a:pt x="714" y="413"/>
                    <a:pt x="714" y="329"/>
                  </a:cubicBezTo>
                  <a:cubicBezTo>
                    <a:pt x="700" y="231"/>
                    <a:pt x="658" y="147"/>
                    <a:pt x="575" y="91"/>
                  </a:cubicBezTo>
                  <a:cubicBezTo>
                    <a:pt x="513" y="29"/>
                    <a:pt x="432" y="0"/>
                    <a:pt x="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 rot="5400000">
              <a:off x="9058566" y="-811959"/>
              <a:ext cx="41931" cy="41125"/>
            </a:xfrm>
            <a:custGeom>
              <a:avLst/>
              <a:gdLst/>
              <a:ahLst/>
              <a:cxnLst/>
              <a:rect l="l" t="t" r="r" b="b"/>
              <a:pathLst>
                <a:path w="728" h="714" extrusionOk="0">
                  <a:moveTo>
                    <a:pt x="358" y="0"/>
                  </a:moveTo>
                  <a:cubicBezTo>
                    <a:pt x="256" y="0"/>
                    <a:pt x="155" y="46"/>
                    <a:pt x="84" y="140"/>
                  </a:cubicBezTo>
                  <a:cubicBezTo>
                    <a:pt x="28" y="210"/>
                    <a:pt x="0" y="294"/>
                    <a:pt x="0" y="392"/>
                  </a:cubicBezTo>
                  <a:cubicBezTo>
                    <a:pt x="14" y="490"/>
                    <a:pt x="56" y="574"/>
                    <a:pt x="140" y="630"/>
                  </a:cubicBezTo>
                  <a:cubicBezTo>
                    <a:pt x="202" y="685"/>
                    <a:pt x="282" y="713"/>
                    <a:pt x="364" y="713"/>
                  </a:cubicBezTo>
                  <a:cubicBezTo>
                    <a:pt x="468" y="713"/>
                    <a:pt x="573" y="668"/>
                    <a:pt x="644" y="574"/>
                  </a:cubicBezTo>
                  <a:cubicBezTo>
                    <a:pt x="700" y="504"/>
                    <a:pt x="728" y="420"/>
                    <a:pt x="714" y="322"/>
                  </a:cubicBezTo>
                  <a:cubicBezTo>
                    <a:pt x="714" y="224"/>
                    <a:pt x="658" y="140"/>
                    <a:pt x="588" y="84"/>
                  </a:cubicBezTo>
                  <a:cubicBezTo>
                    <a:pt x="520" y="28"/>
                    <a:pt x="43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 rot="5400000">
              <a:off x="9125610" y="-788516"/>
              <a:ext cx="41989" cy="40952"/>
            </a:xfrm>
            <a:custGeom>
              <a:avLst/>
              <a:gdLst/>
              <a:ahLst/>
              <a:cxnLst/>
              <a:rect l="l" t="t" r="r" b="b"/>
              <a:pathLst>
                <a:path w="729" h="711" extrusionOk="0">
                  <a:moveTo>
                    <a:pt x="354" y="0"/>
                  </a:moveTo>
                  <a:cubicBezTo>
                    <a:pt x="253" y="0"/>
                    <a:pt x="154" y="43"/>
                    <a:pt x="85" y="127"/>
                  </a:cubicBezTo>
                  <a:cubicBezTo>
                    <a:pt x="29" y="211"/>
                    <a:pt x="1" y="295"/>
                    <a:pt x="15" y="393"/>
                  </a:cubicBezTo>
                  <a:cubicBezTo>
                    <a:pt x="15" y="491"/>
                    <a:pt x="57" y="575"/>
                    <a:pt x="141" y="631"/>
                  </a:cubicBezTo>
                  <a:cubicBezTo>
                    <a:pt x="206" y="685"/>
                    <a:pt x="285" y="710"/>
                    <a:pt x="362" y="710"/>
                  </a:cubicBezTo>
                  <a:cubicBezTo>
                    <a:pt x="468" y="710"/>
                    <a:pt x="572" y="664"/>
                    <a:pt x="645" y="575"/>
                  </a:cubicBezTo>
                  <a:cubicBezTo>
                    <a:pt x="701" y="505"/>
                    <a:pt x="729" y="407"/>
                    <a:pt x="715" y="323"/>
                  </a:cubicBezTo>
                  <a:cubicBezTo>
                    <a:pt x="715" y="225"/>
                    <a:pt x="659" y="141"/>
                    <a:pt x="589" y="85"/>
                  </a:cubicBezTo>
                  <a:cubicBezTo>
                    <a:pt x="519" y="29"/>
                    <a:pt x="436" y="0"/>
                    <a:pt x="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 rot="5400000">
              <a:off x="9002322" y="-709982"/>
              <a:ext cx="41125" cy="41067"/>
            </a:xfrm>
            <a:custGeom>
              <a:avLst/>
              <a:gdLst/>
              <a:ahLst/>
              <a:cxnLst/>
              <a:rect l="l" t="t" r="r" b="b"/>
              <a:pathLst>
                <a:path w="714" h="713" extrusionOk="0">
                  <a:moveTo>
                    <a:pt x="366" y="0"/>
                  </a:moveTo>
                  <a:cubicBezTo>
                    <a:pt x="261" y="0"/>
                    <a:pt x="157" y="47"/>
                    <a:pt x="84" y="135"/>
                  </a:cubicBezTo>
                  <a:cubicBezTo>
                    <a:pt x="28" y="205"/>
                    <a:pt x="0" y="303"/>
                    <a:pt x="0" y="401"/>
                  </a:cubicBezTo>
                  <a:cubicBezTo>
                    <a:pt x="14" y="485"/>
                    <a:pt x="56" y="583"/>
                    <a:pt x="126" y="639"/>
                  </a:cubicBezTo>
                  <a:cubicBezTo>
                    <a:pt x="184" y="685"/>
                    <a:pt x="261" y="713"/>
                    <a:pt x="342" y="713"/>
                  </a:cubicBezTo>
                  <a:cubicBezTo>
                    <a:pt x="358" y="713"/>
                    <a:pt x="375" y="711"/>
                    <a:pt x="392" y="709"/>
                  </a:cubicBezTo>
                  <a:cubicBezTo>
                    <a:pt x="490" y="709"/>
                    <a:pt x="574" y="653"/>
                    <a:pt x="630" y="583"/>
                  </a:cubicBezTo>
                  <a:cubicBezTo>
                    <a:pt x="686" y="513"/>
                    <a:pt x="714" y="415"/>
                    <a:pt x="714" y="317"/>
                  </a:cubicBezTo>
                  <a:cubicBezTo>
                    <a:pt x="700" y="233"/>
                    <a:pt x="658" y="149"/>
                    <a:pt x="588" y="79"/>
                  </a:cubicBezTo>
                  <a:cubicBezTo>
                    <a:pt x="522" y="26"/>
                    <a:pt x="444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 rot="5400000">
              <a:off x="8818068" y="-702091"/>
              <a:ext cx="41931" cy="40606"/>
            </a:xfrm>
            <a:custGeom>
              <a:avLst/>
              <a:gdLst/>
              <a:ahLst/>
              <a:cxnLst/>
              <a:rect l="l" t="t" r="r" b="b"/>
              <a:pathLst>
                <a:path w="728" h="705" extrusionOk="0">
                  <a:moveTo>
                    <a:pt x="380" y="0"/>
                  </a:moveTo>
                  <a:cubicBezTo>
                    <a:pt x="365" y="0"/>
                    <a:pt x="350" y="1"/>
                    <a:pt x="336" y="4"/>
                  </a:cubicBezTo>
                  <a:cubicBezTo>
                    <a:pt x="238" y="4"/>
                    <a:pt x="154" y="46"/>
                    <a:pt x="98" y="130"/>
                  </a:cubicBezTo>
                  <a:cubicBezTo>
                    <a:pt x="28" y="200"/>
                    <a:pt x="0" y="284"/>
                    <a:pt x="14" y="382"/>
                  </a:cubicBezTo>
                  <a:cubicBezTo>
                    <a:pt x="14" y="480"/>
                    <a:pt x="70" y="564"/>
                    <a:pt x="140" y="620"/>
                  </a:cubicBezTo>
                  <a:cubicBezTo>
                    <a:pt x="209" y="676"/>
                    <a:pt x="293" y="705"/>
                    <a:pt x="375" y="705"/>
                  </a:cubicBezTo>
                  <a:cubicBezTo>
                    <a:pt x="476" y="705"/>
                    <a:pt x="575" y="662"/>
                    <a:pt x="644" y="578"/>
                  </a:cubicBezTo>
                  <a:cubicBezTo>
                    <a:pt x="700" y="494"/>
                    <a:pt x="728" y="410"/>
                    <a:pt x="728" y="312"/>
                  </a:cubicBezTo>
                  <a:cubicBezTo>
                    <a:pt x="714" y="214"/>
                    <a:pt x="672" y="130"/>
                    <a:pt x="588" y="74"/>
                  </a:cubicBezTo>
                  <a:cubicBezTo>
                    <a:pt x="530" y="27"/>
                    <a:pt x="45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 rot="5400000">
              <a:off x="8659301" y="-669059"/>
              <a:ext cx="41989" cy="40606"/>
            </a:xfrm>
            <a:custGeom>
              <a:avLst/>
              <a:gdLst/>
              <a:ahLst/>
              <a:cxnLst/>
              <a:rect l="l" t="t" r="r" b="b"/>
              <a:pathLst>
                <a:path w="729" h="705" extrusionOk="0">
                  <a:moveTo>
                    <a:pt x="373" y="1"/>
                  </a:moveTo>
                  <a:cubicBezTo>
                    <a:pt x="356" y="1"/>
                    <a:pt x="340" y="2"/>
                    <a:pt x="323" y="5"/>
                  </a:cubicBezTo>
                  <a:cubicBezTo>
                    <a:pt x="239" y="19"/>
                    <a:pt x="141" y="61"/>
                    <a:pt x="85" y="130"/>
                  </a:cubicBezTo>
                  <a:cubicBezTo>
                    <a:pt x="29" y="200"/>
                    <a:pt x="1" y="284"/>
                    <a:pt x="1" y="382"/>
                  </a:cubicBezTo>
                  <a:cubicBezTo>
                    <a:pt x="1" y="480"/>
                    <a:pt x="57" y="564"/>
                    <a:pt x="127" y="620"/>
                  </a:cubicBezTo>
                  <a:cubicBezTo>
                    <a:pt x="195" y="676"/>
                    <a:pt x="276" y="704"/>
                    <a:pt x="357" y="704"/>
                  </a:cubicBezTo>
                  <a:cubicBezTo>
                    <a:pt x="459" y="704"/>
                    <a:pt x="560" y="658"/>
                    <a:pt x="631" y="564"/>
                  </a:cubicBezTo>
                  <a:lnTo>
                    <a:pt x="631" y="578"/>
                  </a:lnTo>
                  <a:cubicBezTo>
                    <a:pt x="701" y="508"/>
                    <a:pt x="729" y="410"/>
                    <a:pt x="715" y="312"/>
                  </a:cubicBezTo>
                  <a:cubicBezTo>
                    <a:pt x="715" y="228"/>
                    <a:pt x="659" y="144"/>
                    <a:pt x="589" y="74"/>
                  </a:cubicBezTo>
                  <a:cubicBezTo>
                    <a:pt x="531" y="28"/>
                    <a:pt x="454" y="1"/>
                    <a:pt x="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 rot="5400000">
              <a:off x="8571522" y="-660765"/>
              <a:ext cx="41182" cy="40952"/>
            </a:xfrm>
            <a:custGeom>
              <a:avLst/>
              <a:gdLst/>
              <a:ahLst/>
              <a:cxnLst/>
              <a:rect l="l" t="t" r="r" b="b"/>
              <a:pathLst>
                <a:path w="715" h="711" extrusionOk="0">
                  <a:moveTo>
                    <a:pt x="346" y="1"/>
                  </a:moveTo>
                  <a:cubicBezTo>
                    <a:pt x="249" y="1"/>
                    <a:pt x="154" y="43"/>
                    <a:pt x="85" y="128"/>
                  </a:cubicBezTo>
                  <a:cubicBezTo>
                    <a:pt x="29" y="198"/>
                    <a:pt x="1" y="296"/>
                    <a:pt x="1" y="394"/>
                  </a:cubicBezTo>
                  <a:cubicBezTo>
                    <a:pt x="15" y="478"/>
                    <a:pt x="57" y="562"/>
                    <a:pt x="127" y="632"/>
                  </a:cubicBezTo>
                  <a:cubicBezTo>
                    <a:pt x="192" y="685"/>
                    <a:pt x="270" y="711"/>
                    <a:pt x="348" y="711"/>
                  </a:cubicBezTo>
                  <a:cubicBezTo>
                    <a:pt x="454" y="711"/>
                    <a:pt x="558" y="664"/>
                    <a:pt x="631" y="576"/>
                  </a:cubicBezTo>
                  <a:cubicBezTo>
                    <a:pt x="687" y="506"/>
                    <a:pt x="715" y="408"/>
                    <a:pt x="715" y="324"/>
                  </a:cubicBezTo>
                  <a:cubicBezTo>
                    <a:pt x="701" y="226"/>
                    <a:pt x="659" y="142"/>
                    <a:pt x="575" y="86"/>
                  </a:cubicBezTo>
                  <a:cubicBezTo>
                    <a:pt x="505" y="29"/>
                    <a:pt x="425" y="1"/>
                    <a:pt x="3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 rot="5400000">
              <a:off x="8599630" y="-619237"/>
              <a:ext cx="41989" cy="40952"/>
            </a:xfrm>
            <a:custGeom>
              <a:avLst/>
              <a:gdLst/>
              <a:ahLst/>
              <a:cxnLst/>
              <a:rect l="l" t="t" r="r" b="b"/>
              <a:pathLst>
                <a:path w="729" h="711" extrusionOk="0">
                  <a:moveTo>
                    <a:pt x="358" y="0"/>
                  </a:moveTo>
                  <a:cubicBezTo>
                    <a:pt x="256" y="0"/>
                    <a:pt x="155" y="47"/>
                    <a:pt x="84" y="133"/>
                  </a:cubicBezTo>
                  <a:cubicBezTo>
                    <a:pt x="29" y="203"/>
                    <a:pt x="1" y="301"/>
                    <a:pt x="15" y="399"/>
                  </a:cubicBezTo>
                  <a:cubicBezTo>
                    <a:pt x="15" y="483"/>
                    <a:pt x="70" y="567"/>
                    <a:pt x="140" y="637"/>
                  </a:cubicBezTo>
                  <a:cubicBezTo>
                    <a:pt x="198" y="683"/>
                    <a:pt x="276" y="710"/>
                    <a:pt x="356" y="710"/>
                  </a:cubicBezTo>
                  <a:cubicBezTo>
                    <a:pt x="373" y="710"/>
                    <a:pt x="390" y="709"/>
                    <a:pt x="406" y="707"/>
                  </a:cubicBezTo>
                  <a:cubicBezTo>
                    <a:pt x="490" y="707"/>
                    <a:pt x="588" y="651"/>
                    <a:pt x="644" y="581"/>
                  </a:cubicBezTo>
                  <a:cubicBezTo>
                    <a:pt x="700" y="511"/>
                    <a:pt x="728" y="413"/>
                    <a:pt x="728" y="329"/>
                  </a:cubicBezTo>
                  <a:cubicBezTo>
                    <a:pt x="714" y="231"/>
                    <a:pt x="672" y="147"/>
                    <a:pt x="588" y="91"/>
                  </a:cubicBezTo>
                  <a:cubicBezTo>
                    <a:pt x="520" y="29"/>
                    <a:pt x="43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 rot="5400000">
              <a:off x="8921772" y="-631736"/>
              <a:ext cx="41182" cy="40952"/>
            </a:xfrm>
            <a:custGeom>
              <a:avLst/>
              <a:gdLst/>
              <a:ahLst/>
              <a:cxnLst/>
              <a:rect l="l" t="t" r="r" b="b"/>
              <a:pathLst>
                <a:path w="715" h="711" extrusionOk="0">
                  <a:moveTo>
                    <a:pt x="367" y="0"/>
                  </a:moveTo>
                  <a:cubicBezTo>
                    <a:pt x="262" y="0"/>
                    <a:pt x="157" y="47"/>
                    <a:pt x="85" y="136"/>
                  </a:cubicBezTo>
                  <a:cubicBezTo>
                    <a:pt x="29" y="206"/>
                    <a:pt x="1" y="304"/>
                    <a:pt x="1" y="388"/>
                  </a:cubicBezTo>
                  <a:cubicBezTo>
                    <a:pt x="15" y="485"/>
                    <a:pt x="57" y="569"/>
                    <a:pt x="127" y="625"/>
                  </a:cubicBezTo>
                  <a:cubicBezTo>
                    <a:pt x="196" y="682"/>
                    <a:pt x="279" y="710"/>
                    <a:pt x="362" y="710"/>
                  </a:cubicBezTo>
                  <a:cubicBezTo>
                    <a:pt x="462" y="710"/>
                    <a:pt x="561" y="668"/>
                    <a:pt x="630" y="583"/>
                  </a:cubicBezTo>
                  <a:cubicBezTo>
                    <a:pt x="686" y="513"/>
                    <a:pt x="714" y="416"/>
                    <a:pt x="714" y="318"/>
                  </a:cubicBezTo>
                  <a:cubicBezTo>
                    <a:pt x="700" y="234"/>
                    <a:pt x="658" y="136"/>
                    <a:pt x="588" y="80"/>
                  </a:cubicBezTo>
                  <a:cubicBezTo>
                    <a:pt x="523" y="26"/>
                    <a:pt x="445" y="0"/>
                    <a:pt x="3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 rot="5400000">
              <a:off x="8997254" y="-608092"/>
              <a:ext cx="41989" cy="4124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1"/>
                  </a:moveTo>
                  <a:cubicBezTo>
                    <a:pt x="256" y="1"/>
                    <a:pt x="155" y="46"/>
                    <a:pt x="84" y="140"/>
                  </a:cubicBezTo>
                  <a:cubicBezTo>
                    <a:pt x="28" y="210"/>
                    <a:pt x="0" y="294"/>
                    <a:pt x="14" y="392"/>
                  </a:cubicBezTo>
                  <a:cubicBezTo>
                    <a:pt x="14" y="490"/>
                    <a:pt x="56" y="574"/>
                    <a:pt x="140" y="630"/>
                  </a:cubicBezTo>
                  <a:cubicBezTo>
                    <a:pt x="210" y="687"/>
                    <a:pt x="293" y="715"/>
                    <a:pt x="375" y="715"/>
                  </a:cubicBezTo>
                  <a:cubicBezTo>
                    <a:pt x="476" y="715"/>
                    <a:pt x="575" y="673"/>
                    <a:pt x="644" y="588"/>
                  </a:cubicBezTo>
                  <a:cubicBezTo>
                    <a:pt x="700" y="504"/>
                    <a:pt x="728" y="420"/>
                    <a:pt x="714" y="322"/>
                  </a:cubicBezTo>
                  <a:cubicBezTo>
                    <a:pt x="714" y="224"/>
                    <a:pt x="658" y="140"/>
                    <a:pt x="588" y="84"/>
                  </a:cubicBezTo>
                  <a:cubicBezTo>
                    <a:pt x="520" y="29"/>
                    <a:pt x="439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 rot="5400000">
              <a:off x="9030574" y="-643486"/>
              <a:ext cx="41989" cy="41067"/>
            </a:xfrm>
            <a:custGeom>
              <a:avLst/>
              <a:gdLst/>
              <a:ahLst/>
              <a:cxnLst/>
              <a:rect l="l" t="t" r="r" b="b"/>
              <a:pathLst>
                <a:path w="729" h="713" extrusionOk="0">
                  <a:moveTo>
                    <a:pt x="373" y="0"/>
                  </a:moveTo>
                  <a:cubicBezTo>
                    <a:pt x="356" y="0"/>
                    <a:pt x="339" y="1"/>
                    <a:pt x="323" y="4"/>
                  </a:cubicBezTo>
                  <a:cubicBezTo>
                    <a:pt x="239" y="18"/>
                    <a:pt x="155" y="60"/>
                    <a:pt x="85" y="130"/>
                  </a:cubicBezTo>
                  <a:cubicBezTo>
                    <a:pt x="29" y="200"/>
                    <a:pt x="1" y="297"/>
                    <a:pt x="15" y="395"/>
                  </a:cubicBezTo>
                  <a:cubicBezTo>
                    <a:pt x="15" y="479"/>
                    <a:pt x="71" y="563"/>
                    <a:pt x="141" y="633"/>
                  </a:cubicBezTo>
                  <a:cubicBezTo>
                    <a:pt x="206" y="687"/>
                    <a:pt x="284" y="713"/>
                    <a:pt x="362" y="713"/>
                  </a:cubicBezTo>
                  <a:cubicBezTo>
                    <a:pt x="467" y="713"/>
                    <a:pt x="572" y="666"/>
                    <a:pt x="644" y="577"/>
                  </a:cubicBezTo>
                  <a:cubicBezTo>
                    <a:pt x="700" y="507"/>
                    <a:pt x="728" y="409"/>
                    <a:pt x="714" y="325"/>
                  </a:cubicBezTo>
                  <a:cubicBezTo>
                    <a:pt x="714" y="228"/>
                    <a:pt x="658" y="144"/>
                    <a:pt x="588" y="74"/>
                  </a:cubicBezTo>
                  <a:cubicBezTo>
                    <a:pt x="530" y="27"/>
                    <a:pt x="453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 rot="5400000">
              <a:off x="9266436" y="-645271"/>
              <a:ext cx="41182" cy="40606"/>
            </a:xfrm>
            <a:custGeom>
              <a:avLst/>
              <a:gdLst/>
              <a:ahLst/>
              <a:cxnLst/>
              <a:rect l="l" t="t" r="r" b="b"/>
              <a:pathLst>
                <a:path w="715" h="705" extrusionOk="0">
                  <a:moveTo>
                    <a:pt x="353" y="1"/>
                  </a:moveTo>
                  <a:cubicBezTo>
                    <a:pt x="253" y="1"/>
                    <a:pt x="154" y="43"/>
                    <a:pt x="85" y="128"/>
                  </a:cubicBezTo>
                  <a:cubicBezTo>
                    <a:pt x="29" y="197"/>
                    <a:pt x="1" y="295"/>
                    <a:pt x="1" y="393"/>
                  </a:cubicBezTo>
                  <a:cubicBezTo>
                    <a:pt x="15" y="477"/>
                    <a:pt x="57" y="575"/>
                    <a:pt x="127" y="631"/>
                  </a:cubicBezTo>
                  <a:cubicBezTo>
                    <a:pt x="196" y="678"/>
                    <a:pt x="266" y="705"/>
                    <a:pt x="343" y="705"/>
                  </a:cubicBezTo>
                  <a:cubicBezTo>
                    <a:pt x="359" y="705"/>
                    <a:pt x="376" y="704"/>
                    <a:pt x="393" y="701"/>
                  </a:cubicBezTo>
                  <a:cubicBezTo>
                    <a:pt x="491" y="701"/>
                    <a:pt x="574" y="645"/>
                    <a:pt x="630" y="575"/>
                  </a:cubicBezTo>
                  <a:cubicBezTo>
                    <a:pt x="686" y="505"/>
                    <a:pt x="714" y="407"/>
                    <a:pt x="714" y="323"/>
                  </a:cubicBezTo>
                  <a:cubicBezTo>
                    <a:pt x="700" y="225"/>
                    <a:pt x="658" y="141"/>
                    <a:pt x="588" y="86"/>
                  </a:cubicBezTo>
                  <a:cubicBezTo>
                    <a:pt x="519" y="29"/>
                    <a:pt x="436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 rot="5400000">
              <a:off x="8740830" y="-656820"/>
              <a:ext cx="41182" cy="41125"/>
            </a:xfrm>
            <a:custGeom>
              <a:avLst/>
              <a:gdLst/>
              <a:ahLst/>
              <a:cxnLst/>
              <a:rect l="l" t="t" r="r" b="b"/>
              <a:pathLst>
                <a:path w="715" h="714" extrusionOk="0">
                  <a:moveTo>
                    <a:pt x="371" y="1"/>
                  </a:moveTo>
                  <a:cubicBezTo>
                    <a:pt x="355" y="1"/>
                    <a:pt x="339" y="2"/>
                    <a:pt x="323" y="4"/>
                  </a:cubicBezTo>
                  <a:cubicBezTo>
                    <a:pt x="225" y="18"/>
                    <a:pt x="141" y="60"/>
                    <a:pt x="85" y="130"/>
                  </a:cubicBezTo>
                  <a:cubicBezTo>
                    <a:pt x="29" y="200"/>
                    <a:pt x="1" y="298"/>
                    <a:pt x="1" y="396"/>
                  </a:cubicBezTo>
                  <a:cubicBezTo>
                    <a:pt x="15" y="480"/>
                    <a:pt x="57" y="578"/>
                    <a:pt x="127" y="634"/>
                  </a:cubicBezTo>
                  <a:cubicBezTo>
                    <a:pt x="192" y="688"/>
                    <a:pt x="270" y="713"/>
                    <a:pt x="348" y="713"/>
                  </a:cubicBezTo>
                  <a:cubicBezTo>
                    <a:pt x="454" y="713"/>
                    <a:pt x="558" y="666"/>
                    <a:pt x="631" y="578"/>
                  </a:cubicBezTo>
                  <a:cubicBezTo>
                    <a:pt x="687" y="508"/>
                    <a:pt x="714" y="410"/>
                    <a:pt x="714" y="326"/>
                  </a:cubicBezTo>
                  <a:cubicBezTo>
                    <a:pt x="700" y="228"/>
                    <a:pt x="659" y="144"/>
                    <a:pt x="589" y="88"/>
                  </a:cubicBezTo>
                  <a:cubicBezTo>
                    <a:pt x="519" y="30"/>
                    <a:pt x="449" y="1"/>
                    <a:pt x="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 rot="5400000">
              <a:off x="8669409" y="-568062"/>
              <a:ext cx="41125" cy="40952"/>
            </a:xfrm>
            <a:custGeom>
              <a:avLst/>
              <a:gdLst/>
              <a:ahLst/>
              <a:cxnLst/>
              <a:rect l="l" t="t" r="r" b="b"/>
              <a:pathLst>
                <a:path w="714" h="711" extrusionOk="0">
                  <a:moveTo>
                    <a:pt x="358" y="1"/>
                  </a:moveTo>
                  <a:cubicBezTo>
                    <a:pt x="255" y="1"/>
                    <a:pt x="154" y="48"/>
                    <a:pt x="84" y="134"/>
                  </a:cubicBezTo>
                  <a:cubicBezTo>
                    <a:pt x="28" y="204"/>
                    <a:pt x="0" y="301"/>
                    <a:pt x="0" y="399"/>
                  </a:cubicBezTo>
                  <a:cubicBezTo>
                    <a:pt x="14" y="483"/>
                    <a:pt x="56" y="581"/>
                    <a:pt x="140" y="637"/>
                  </a:cubicBezTo>
                  <a:cubicBezTo>
                    <a:pt x="198" y="684"/>
                    <a:pt x="275" y="711"/>
                    <a:pt x="348" y="711"/>
                  </a:cubicBezTo>
                  <a:cubicBezTo>
                    <a:pt x="363" y="711"/>
                    <a:pt x="377" y="710"/>
                    <a:pt x="392" y="707"/>
                  </a:cubicBezTo>
                  <a:cubicBezTo>
                    <a:pt x="490" y="707"/>
                    <a:pt x="574" y="651"/>
                    <a:pt x="630" y="581"/>
                  </a:cubicBezTo>
                  <a:cubicBezTo>
                    <a:pt x="686" y="511"/>
                    <a:pt x="714" y="413"/>
                    <a:pt x="714" y="329"/>
                  </a:cubicBezTo>
                  <a:cubicBezTo>
                    <a:pt x="700" y="232"/>
                    <a:pt x="658" y="148"/>
                    <a:pt x="588" y="92"/>
                  </a:cubicBezTo>
                  <a:cubicBezTo>
                    <a:pt x="520" y="30"/>
                    <a:pt x="438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 rot="5400000">
              <a:off x="8803467" y="-515504"/>
              <a:ext cx="41989" cy="41413"/>
            </a:xfrm>
            <a:custGeom>
              <a:avLst/>
              <a:gdLst/>
              <a:ahLst/>
              <a:cxnLst/>
              <a:rect l="l" t="t" r="r" b="b"/>
              <a:pathLst>
                <a:path w="729" h="719" extrusionOk="0">
                  <a:moveTo>
                    <a:pt x="374" y="0"/>
                  </a:moveTo>
                  <a:cubicBezTo>
                    <a:pt x="269" y="0"/>
                    <a:pt x="163" y="47"/>
                    <a:pt x="99" y="136"/>
                  </a:cubicBezTo>
                  <a:cubicBezTo>
                    <a:pt x="29" y="206"/>
                    <a:pt x="1" y="304"/>
                    <a:pt x="15" y="388"/>
                  </a:cubicBezTo>
                  <a:cubicBezTo>
                    <a:pt x="15" y="486"/>
                    <a:pt x="71" y="569"/>
                    <a:pt x="141" y="639"/>
                  </a:cubicBezTo>
                  <a:cubicBezTo>
                    <a:pt x="206" y="693"/>
                    <a:pt x="284" y="719"/>
                    <a:pt x="362" y="719"/>
                  </a:cubicBezTo>
                  <a:cubicBezTo>
                    <a:pt x="467" y="719"/>
                    <a:pt x="572" y="672"/>
                    <a:pt x="644" y="583"/>
                  </a:cubicBezTo>
                  <a:cubicBezTo>
                    <a:pt x="700" y="513"/>
                    <a:pt x="728" y="416"/>
                    <a:pt x="728" y="318"/>
                  </a:cubicBezTo>
                  <a:cubicBezTo>
                    <a:pt x="714" y="234"/>
                    <a:pt x="672" y="150"/>
                    <a:pt x="588" y="80"/>
                  </a:cubicBezTo>
                  <a:cubicBezTo>
                    <a:pt x="529" y="26"/>
                    <a:pt x="45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 rot="5400000">
              <a:off x="8911606" y="-576126"/>
              <a:ext cx="41125" cy="40952"/>
            </a:xfrm>
            <a:custGeom>
              <a:avLst/>
              <a:gdLst/>
              <a:ahLst/>
              <a:cxnLst/>
              <a:rect l="l" t="t" r="r" b="b"/>
              <a:pathLst>
                <a:path w="714" h="711" extrusionOk="0">
                  <a:moveTo>
                    <a:pt x="322" y="1"/>
                  </a:moveTo>
                  <a:cubicBezTo>
                    <a:pt x="224" y="15"/>
                    <a:pt x="140" y="57"/>
                    <a:pt x="84" y="141"/>
                  </a:cubicBezTo>
                  <a:cubicBezTo>
                    <a:pt x="28" y="211"/>
                    <a:pt x="0" y="308"/>
                    <a:pt x="0" y="392"/>
                  </a:cubicBezTo>
                  <a:cubicBezTo>
                    <a:pt x="14" y="490"/>
                    <a:pt x="56" y="574"/>
                    <a:pt x="140" y="630"/>
                  </a:cubicBezTo>
                  <a:cubicBezTo>
                    <a:pt x="207" y="685"/>
                    <a:pt x="285" y="711"/>
                    <a:pt x="361" y="711"/>
                  </a:cubicBezTo>
                  <a:cubicBezTo>
                    <a:pt x="461" y="711"/>
                    <a:pt x="559" y="667"/>
                    <a:pt x="630" y="588"/>
                  </a:cubicBezTo>
                  <a:cubicBezTo>
                    <a:pt x="686" y="504"/>
                    <a:pt x="714" y="420"/>
                    <a:pt x="714" y="322"/>
                  </a:cubicBezTo>
                  <a:cubicBezTo>
                    <a:pt x="700" y="225"/>
                    <a:pt x="658" y="141"/>
                    <a:pt x="588" y="85"/>
                  </a:cubicBezTo>
                  <a:cubicBezTo>
                    <a:pt x="518" y="29"/>
                    <a:pt x="420" y="1"/>
                    <a:pt x="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 rot="5400000">
              <a:off x="9051367" y="-543727"/>
              <a:ext cx="41182" cy="40606"/>
            </a:xfrm>
            <a:custGeom>
              <a:avLst/>
              <a:gdLst/>
              <a:ahLst/>
              <a:cxnLst/>
              <a:rect l="l" t="t" r="r" b="b"/>
              <a:pathLst>
                <a:path w="715" h="705" extrusionOk="0">
                  <a:moveTo>
                    <a:pt x="372" y="0"/>
                  </a:moveTo>
                  <a:cubicBezTo>
                    <a:pt x="356" y="0"/>
                    <a:pt x="340" y="1"/>
                    <a:pt x="323" y="4"/>
                  </a:cubicBezTo>
                  <a:cubicBezTo>
                    <a:pt x="225" y="4"/>
                    <a:pt x="141" y="46"/>
                    <a:pt x="85" y="130"/>
                  </a:cubicBezTo>
                  <a:cubicBezTo>
                    <a:pt x="29" y="200"/>
                    <a:pt x="1" y="284"/>
                    <a:pt x="1" y="382"/>
                  </a:cubicBezTo>
                  <a:cubicBezTo>
                    <a:pt x="15" y="480"/>
                    <a:pt x="57" y="564"/>
                    <a:pt x="127" y="619"/>
                  </a:cubicBezTo>
                  <a:cubicBezTo>
                    <a:pt x="196" y="676"/>
                    <a:pt x="280" y="704"/>
                    <a:pt x="362" y="704"/>
                  </a:cubicBezTo>
                  <a:cubicBezTo>
                    <a:pt x="462" y="704"/>
                    <a:pt x="561" y="662"/>
                    <a:pt x="631" y="578"/>
                  </a:cubicBezTo>
                  <a:cubicBezTo>
                    <a:pt x="687" y="494"/>
                    <a:pt x="715" y="410"/>
                    <a:pt x="715" y="312"/>
                  </a:cubicBezTo>
                  <a:cubicBezTo>
                    <a:pt x="701" y="214"/>
                    <a:pt x="659" y="130"/>
                    <a:pt x="589" y="74"/>
                  </a:cubicBezTo>
                  <a:cubicBezTo>
                    <a:pt x="519" y="27"/>
                    <a:pt x="449" y="0"/>
                    <a:pt x="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 rot="5400000">
              <a:off x="8962062" y="-505684"/>
              <a:ext cx="41989" cy="41125"/>
            </a:xfrm>
            <a:custGeom>
              <a:avLst/>
              <a:gdLst/>
              <a:ahLst/>
              <a:cxnLst/>
              <a:rect l="l" t="t" r="r" b="b"/>
              <a:pathLst>
                <a:path w="729" h="714" extrusionOk="0">
                  <a:moveTo>
                    <a:pt x="371" y="1"/>
                  </a:moveTo>
                  <a:cubicBezTo>
                    <a:pt x="355" y="1"/>
                    <a:pt x="339" y="2"/>
                    <a:pt x="322" y="4"/>
                  </a:cubicBezTo>
                  <a:cubicBezTo>
                    <a:pt x="238" y="18"/>
                    <a:pt x="141" y="60"/>
                    <a:pt x="85" y="130"/>
                  </a:cubicBezTo>
                  <a:cubicBezTo>
                    <a:pt x="29" y="200"/>
                    <a:pt x="1" y="298"/>
                    <a:pt x="15" y="396"/>
                  </a:cubicBezTo>
                  <a:cubicBezTo>
                    <a:pt x="15" y="480"/>
                    <a:pt x="57" y="578"/>
                    <a:pt x="141" y="634"/>
                  </a:cubicBezTo>
                  <a:cubicBezTo>
                    <a:pt x="206" y="687"/>
                    <a:pt x="284" y="713"/>
                    <a:pt x="362" y="713"/>
                  </a:cubicBezTo>
                  <a:cubicBezTo>
                    <a:pt x="467" y="713"/>
                    <a:pt x="572" y="666"/>
                    <a:pt x="644" y="578"/>
                  </a:cubicBezTo>
                  <a:cubicBezTo>
                    <a:pt x="700" y="508"/>
                    <a:pt x="728" y="410"/>
                    <a:pt x="714" y="326"/>
                  </a:cubicBezTo>
                  <a:cubicBezTo>
                    <a:pt x="714" y="228"/>
                    <a:pt x="658" y="144"/>
                    <a:pt x="588" y="88"/>
                  </a:cubicBezTo>
                  <a:cubicBezTo>
                    <a:pt x="530" y="30"/>
                    <a:pt x="452" y="1"/>
                    <a:pt x="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 rot="5400000">
              <a:off x="9058624" y="-367191"/>
              <a:ext cx="41182" cy="40606"/>
            </a:xfrm>
            <a:custGeom>
              <a:avLst/>
              <a:gdLst/>
              <a:ahLst/>
              <a:cxnLst/>
              <a:rect l="l" t="t" r="r" b="b"/>
              <a:pathLst>
                <a:path w="715" h="705" extrusionOk="0">
                  <a:moveTo>
                    <a:pt x="372" y="0"/>
                  </a:moveTo>
                  <a:cubicBezTo>
                    <a:pt x="355" y="0"/>
                    <a:pt x="339" y="1"/>
                    <a:pt x="322" y="4"/>
                  </a:cubicBezTo>
                  <a:cubicBezTo>
                    <a:pt x="224" y="4"/>
                    <a:pt x="140" y="60"/>
                    <a:pt x="84" y="130"/>
                  </a:cubicBezTo>
                  <a:cubicBezTo>
                    <a:pt x="28" y="200"/>
                    <a:pt x="0" y="298"/>
                    <a:pt x="0" y="382"/>
                  </a:cubicBezTo>
                  <a:cubicBezTo>
                    <a:pt x="14" y="480"/>
                    <a:pt x="56" y="564"/>
                    <a:pt x="126" y="620"/>
                  </a:cubicBezTo>
                  <a:cubicBezTo>
                    <a:pt x="196" y="676"/>
                    <a:pt x="279" y="705"/>
                    <a:pt x="361" y="705"/>
                  </a:cubicBezTo>
                  <a:cubicBezTo>
                    <a:pt x="462" y="705"/>
                    <a:pt x="561" y="662"/>
                    <a:pt x="630" y="578"/>
                  </a:cubicBezTo>
                  <a:cubicBezTo>
                    <a:pt x="686" y="508"/>
                    <a:pt x="714" y="410"/>
                    <a:pt x="714" y="312"/>
                  </a:cubicBezTo>
                  <a:cubicBezTo>
                    <a:pt x="700" y="228"/>
                    <a:pt x="658" y="130"/>
                    <a:pt x="588" y="74"/>
                  </a:cubicBezTo>
                  <a:cubicBezTo>
                    <a:pt x="519" y="27"/>
                    <a:pt x="449" y="0"/>
                    <a:pt x="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 rot="5400000">
              <a:off x="8870367" y="-282263"/>
              <a:ext cx="41989" cy="40779"/>
            </a:xfrm>
            <a:custGeom>
              <a:avLst/>
              <a:gdLst/>
              <a:ahLst/>
              <a:cxnLst/>
              <a:rect l="l" t="t" r="r" b="b"/>
              <a:pathLst>
                <a:path w="729" h="708" extrusionOk="0">
                  <a:moveTo>
                    <a:pt x="362" y="1"/>
                  </a:moveTo>
                  <a:cubicBezTo>
                    <a:pt x="259" y="1"/>
                    <a:pt x="156" y="43"/>
                    <a:pt x="85" y="130"/>
                  </a:cubicBezTo>
                  <a:cubicBezTo>
                    <a:pt x="29" y="200"/>
                    <a:pt x="1" y="298"/>
                    <a:pt x="15" y="396"/>
                  </a:cubicBezTo>
                  <a:cubicBezTo>
                    <a:pt x="15" y="480"/>
                    <a:pt x="71" y="564"/>
                    <a:pt x="141" y="634"/>
                  </a:cubicBezTo>
                  <a:cubicBezTo>
                    <a:pt x="207" y="683"/>
                    <a:pt x="287" y="707"/>
                    <a:pt x="367" y="707"/>
                  </a:cubicBezTo>
                  <a:cubicBezTo>
                    <a:pt x="470" y="707"/>
                    <a:pt x="573" y="665"/>
                    <a:pt x="644" y="578"/>
                  </a:cubicBezTo>
                  <a:cubicBezTo>
                    <a:pt x="700" y="508"/>
                    <a:pt x="728" y="410"/>
                    <a:pt x="714" y="326"/>
                  </a:cubicBezTo>
                  <a:cubicBezTo>
                    <a:pt x="714" y="228"/>
                    <a:pt x="658" y="144"/>
                    <a:pt x="588" y="74"/>
                  </a:cubicBezTo>
                  <a:cubicBezTo>
                    <a:pt x="522" y="26"/>
                    <a:pt x="442" y="1"/>
                    <a:pt x="3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 rot="5400000">
              <a:off x="8631855" y="-153245"/>
              <a:ext cx="41989" cy="40664"/>
            </a:xfrm>
            <a:custGeom>
              <a:avLst/>
              <a:gdLst/>
              <a:ahLst/>
              <a:cxnLst/>
              <a:rect l="l" t="t" r="r" b="b"/>
              <a:pathLst>
                <a:path w="729" h="706" extrusionOk="0">
                  <a:moveTo>
                    <a:pt x="373" y="1"/>
                  </a:moveTo>
                  <a:cubicBezTo>
                    <a:pt x="356" y="1"/>
                    <a:pt x="339" y="2"/>
                    <a:pt x="322" y="4"/>
                  </a:cubicBezTo>
                  <a:cubicBezTo>
                    <a:pt x="239" y="4"/>
                    <a:pt x="141" y="46"/>
                    <a:pt x="85" y="130"/>
                  </a:cubicBezTo>
                  <a:cubicBezTo>
                    <a:pt x="29" y="200"/>
                    <a:pt x="1" y="284"/>
                    <a:pt x="15" y="382"/>
                  </a:cubicBezTo>
                  <a:cubicBezTo>
                    <a:pt x="15" y="480"/>
                    <a:pt x="57" y="564"/>
                    <a:pt x="141" y="620"/>
                  </a:cubicBezTo>
                  <a:cubicBezTo>
                    <a:pt x="210" y="677"/>
                    <a:pt x="293" y="705"/>
                    <a:pt x="376" y="705"/>
                  </a:cubicBezTo>
                  <a:cubicBezTo>
                    <a:pt x="476" y="705"/>
                    <a:pt x="575" y="663"/>
                    <a:pt x="644" y="578"/>
                  </a:cubicBezTo>
                  <a:cubicBezTo>
                    <a:pt x="700" y="494"/>
                    <a:pt x="728" y="410"/>
                    <a:pt x="714" y="312"/>
                  </a:cubicBezTo>
                  <a:cubicBezTo>
                    <a:pt x="714" y="214"/>
                    <a:pt x="658" y="130"/>
                    <a:pt x="588" y="74"/>
                  </a:cubicBezTo>
                  <a:cubicBezTo>
                    <a:pt x="530" y="28"/>
                    <a:pt x="453" y="1"/>
                    <a:pt x="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 rot="5400000">
              <a:off x="8746532" y="-114712"/>
              <a:ext cx="41931" cy="40952"/>
            </a:xfrm>
            <a:custGeom>
              <a:avLst/>
              <a:gdLst/>
              <a:ahLst/>
              <a:cxnLst/>
              <a:rect l="l" t="t" r="r" b="b"/>
              <a:pathLst>
                <a:path w="728" h="711" extrusionOk="0">
                  <a:moveTo>
                    <a:pt x="366" y="1"/>
                  </a:moveTo>
                  <a:cubicBezTo>
                    <a:pt x="261" y="1"/>
                    <a:pt x="157" y="48"/>
                    <a:pt x="84" y="136"/>
                  </a:cubicBezTo>
                  <a:cubicBezTo>
                    <a:pt x="28" y="206"/>
                    <a:pt x="0" y="290"/>
                    <a:pt x="14" y="388"/>
                  </a:cubicBezTo>
                  <a:cubicBezTo>
                    <a:pt x="14" y="486"/>
                    <a:pt x="70" y="570"/>
                    <a:pt x="140" y="626"/>
                  </a:cubicBezTo>
                  <a:cubicBezTo>
                    <a:pt x="209" y="683"/>
                    <a:pt x="293" y="711"/>
                    <a:pt x="375" y="711"/>
                  </a:cubicBezTo>
                  <a:cubicBezTo>
                    <a:pt x="476" y="711"/>
                    <a:pt x="575" y="669"/>
                    <a:pt x="644" y="584"/>
                  </a:cubicBezTo>
                  <a:cubicBezTo>
                    <a:pt x="700" y="500"/>
                    <a:pt x="728" y="416"/>
                    <a:pt x="714" y="318"/>
                  </a:cubicBezTo>
                  <a:cubicBezTo>
                    <a:pt x="714" y="220"/>
                    <a:pt x="658" y="136"/>
                    <a:pt x="588" y="80"/>
                  </a:cubicBezTo>
                  <a:cubicBezTo>
                    <a:pt x="523" y="27"/>
                    <a:pt x="444" y="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 rot="5400000">
              <a:off x="7900684" y="-53630"/>
              <a:ext cx="41989" cy="41297"/>
            </a:xfrm>
            <a:custGeom>
              <a:avLst/>
              <a:gdLst/>
              <a:ahLst/>
              <a:cxnLst/>
              <a:rect l="l" t="t" r="r" b="b"/>
              <a:pathLst>
                <a:path w="729" h="717" extrusionOk="0">
                  <a:moveTo>
                    <a:pt x="358" y="0"/>
                  </a:moveTo>
                  <a:cubicBezTo>
                    <a:pt x="256" y="0"/>
                    <a:pt x="155" y="47"/>
                    <a:pt x="85" y="133"/>
                  </a:cubicBezTo>
                  <a:cubicBezTo>
                    <a:pt x="29" y="203"/>
                    <a:pt x="1" y="301"/>
                    <a:pt x="15" y="399"/>
                  </a:cubicBezTo>
                  <a:cubicBezTo>
                    <a:pt x="15" y="483"/>
                    <a:pt x="71" y="567"/>
                    <a:pt x="141" y="637"/>
                  </a:cubicBezTo>
                  <a:cubicBezTo>
                    <a:pt x="206" y="691"/>
                    <a:pt x="284" y="716"/>
                    <a:pt x="362" y="716"/>
                  </a:cubicBezTo>
                  <a:cubicBezTo>
                    <a:pt x="467" y="716"/>
                    <a:pt x="572" y="669"/>
                    <a:pt x="644" y="581"/>
                  </a:cubicBezTo>
                  <a:cubicBezTo>
                    <a:pt x="700" y="511"/>
                    <a:pt x="728" y="413"/>
                    <a:pt x="714" y="329"/>
                  </a:cubicBezTo>
                  <a:cubicBezTo>
                    <a:pt x="714" y="231"/>
                    <a:pt x="658" y="147"/>
                    <a:pt x="589" y="91"/>
                  </a:cubicBezTo>
                  <a:cubicBezTo>
                    <a:pt x="521" y="30"/>
                    <a:pt x="43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 rot="5400000">
              <a:off x="8075636" y="-94380"/>
              <a:ext cx="41931" cy="40606"/>
            </a:xfrm>
            <a:custGeom>
              <a:avLst/>
              <a:gdLst/>
              <a:ahLst/>
              <a:cxnLst/>
              <a:rect l="l" t="t" r="r" b="b"/>
              <a:pathLst>
                <a:path w="728" h="705" extrusionOk="0">
                  <a:moveTo>
                    <a:pt x="353" y="1"/>
                  </a:moveTo>
                  <a:cubicBezTo>
                    <a:pt x="252" y="1"/>
                    <a:pt x="153" y="43"/>
                    <a:pt x="84" y="128"/>
                  </a:cubicBezTo>
                  <a:cubicBezTo>
                    <a:pt x="28" y="198"/>
                    <a:pt x="0" y="296"/>
                    <a:pt x="14" y="394"/>
                  </a:cubicBezTo>
                  <a:cubicBezTo>
                    <a:pt x="14" y="477"/>
                    <a:pt x="70" y="575"/>
                    <a:pt x="140" y="631"/>
                  </a:cubicBezTo>
                  <a:cubicBezTo>
                    <a:pt x="198" y="678"/>
                    <a:pt x="275" y="705"/>
                    <a:pt x="356" y="705"/>
                  </a:cubicBezTo>
                  <a:cubicBezTo>
                    <a:pt x="372" y="705"/>
                    <a:pt x="389" y="704"/>
                    <a:pt x="406" y="701"/>
                  </a:cubicBezTo>
                  <a:cubicBezTo>
                    <a:pt x="490" y="701"/>
                    <a:pt x="588" y="645"/>
                    <a:pt x="644" y="575"/>
                  </a:cubicBezTo>
                  <a:cubicBezTo>
                    <a:pt x="700" y="505"/>
                    <a:pt x="728" y="408"/>
                    <a:pt x="714" y="324"/>
                  </a:cubicBezTo>
                  <a:cubicBezTo>
                    <a:pt x="714" y="226"/>
                    <a:pt x="672" y="142"/>
                    <a:pt x="588" y="86"/>
                  </a:cubicBezTo>
                  <a:cubicBezTo>
                    <a:pt x="519" y="29"/>
                    <a:pt x="435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 rot="5400000">
              <a:off x="8102650" y="-9424"/>
              <a:ext cx="41182" cy="40779"/>
            </a:xfrm>
            <a:custGeom>
              <a:avLst/>
              <a:gdLst/>
              <a:ahLst/>
              <a:cxnLst/>
              <a:rect l="l" t="t" r="r" b="b"/>
              <a:pathLst>
                <a:path w="715" h="708" extrusionOk="0">
                  <a:moveTo>
                    <a:pt x="354" y="0"/>
                  </a:moveTo>
                  <a:cubicBezTo>
                    <a:pt x="254" y="0"/>
                    <a:pt x="156" y="43"/>
                    <a:pt x="84" y="130"/>
                  </a:cubicBezTo>
                  <a:cubicBezTo>
                    <a:pt x="28" y="200"/>
                    <a:pt x="0" y="298"/>
                    <a:pt x="0" y="396"/>
                  </a:cubicBezTo>
                  <a:cubicBezTo>
                    <a:pt x="14" y="480"/>
                    <a:pt x="56" y="564"/>
                    <a:pt x="126" y="634"/>
                  </a:cubicBezTo>
                  <a:cubicBezTo>
                    <a:pt x="184" y="680"/>
                    <a:pt x="261" y="707"/>
                    <a:pt x="342" y="707"/>
                  </a:cubicBezTo>
                  <a:cubicBezTo>
                    <a:pt x="359" y="707"/>
                    <a:pt x="375" y="706"/>
                    <a:pt x="392" y="704"/>
                  </a:cubicBezTo>
                  <a:cubicBezTo>
                    <a:pt x="490" y="704"/>
                    <a:pt x="574" y="648"/>
                    <a:pt x="630" y="578"/>
                  </a:cubicBezTo>
                  <a:cubicBezTo>
                    <a:pt x="686" y="508"/>
                    <a:pt x="714" y="410"/>
                    <a:pt x="714" y="326"/>
                  </a:cubicBezTo>
                  <a:cubicBezTo>
                    <a:pt x="700" y="228"/>
                    <a:pt x="658" y="144"/>
                    <a:pt x="574" y="74"/>
                  </a:cubicBezTo>
                  <a:cubicBezTo>
                    <a:pt x="507" y="25"/>
                    <a:pt x="430" y="0"/>
                    <a:pt x="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 rot="5400000">
              <a:off x="7834706" y="716535"/>
              <a:ext cx="41125" cy="41182"/>
            </a:xfrm>
            <a:custGeom>
              <a:avLst/>
              <a:gdLst/>
              <a:ahLst/>
              <a:cxnLst/>
              <a:rect l="l" t="t" r="r" b="b"/>
              <a:pathLst>
                <a:path w="714" h="715" extrusionOk="0">
                  <a:moveTo>
                    <a:pt x="356" y="1"/>
                  </a:moveTo>
                  <a:cubicBezTo>
                    <a:pt x="256" y="1"/>
                    <a:pt x="155" y="47"/>
                    <a:pt x="84" y="141"/>
                  </a:cubicBezTo>
                  <a:cubicBezTo>
                    <a:pt x="28" y="211"/>
                    <a:pt x="0" y="295"/>
                    <a:pt x="0" y="393"/>
                  </a:cubicBezTo>
                  <a:cubicBezTo>
                    <a:pt x="14" y="490"/>
                    <a:pt x="56" y="574"/>
                    <a:pt x="126" y="630"/>
                  </a:cubicBezTo>
                  <a:cubicBezTo>
                    <a:pt x="210" y="686"/>
                    <a:pt x="294" y="714"/>
                    <a:pt x="392" y="714"/>
                  </a:cubicBezTo>
                  <a:cubicBezTo>
                    <a:pt x="490" y="700"/>
                    <a:pt x="574" y="658"/>
                    <a:pt x="630" y="574"/>
                  </a:cubicBezTo>
                  <a:cubicBezTo>
                    <a:pt x="686" y="504"/>
                    <a:pt x="714" y="421"/>
                    <a:pt x="714" y="323"/>
                  </a:cubicBezTo>
                  <a:cubicBezTo>
                    <a:pt x="700" y="225"/>
                    <a:pt x="658" y="141"/>
                    <a:pt x="574" y="85"/>
                  </a:cubicBezTo>
                  <a:cubicBezTo>
                    <a:pt x="512" y="29"/>
                    <a:pt x="435" y="1"/>
                    <a:pt x="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 rot="5400000">
              <a:off x="7853051" y="813385"/>
              <a:ext cx="41182" cy="40952"/>
            </a:xfrm>
            <a:custGeom>
              <a:avLst/>
              <a:gdLst/>
              <a:ahLst/>
              <a:cxnLst/>
              <a:rect l="l" t="t" r="r" b="b"/>
              <a:pathLst>
                <a:path w="715" h="711" extrusionOk="0">
                  <a:moveTo>
                    <a:pt x="367" y="1"/>
                  </a:moveTo>
                  <a:cubicBezTo>
                    <a:pt x="261" y="1"/>
                    <a:pt x="157" y="47"/>
                    <a:pt x="84" y="136"/>
                  </a:cubicBezTo>
                  <a:cubicBezTo>
                    <a:pt x="29" y="206"/>
                    <a:pt x="1" y="290"/>
                    <a:pt x="1" y="388"/>
                  </a:cubicBezTo>
                  <a:cubicBezTo>
                    <a:pt x="15" y="486"/>
                    <a:pt x="56" y="570"/>
                    <a:pt x="140" y="626"/>
                  </a:cubicBezTo>
                  <a:cubicBezTo>
                    <a:pt x="203" y="682"/>
                    <a:pt x="283" y="711"/>
                    <a:pt x="364" y="711"/>
                  </a:cubicBezTo>
                  <a:cubicBezTo>
                    <a:pt x="462" y="711"/>
                    <a:pt x="561" y="668"/>
                    <a:pt x="630" y="584"/>
                  </a:cubicBezTo>
                  <a:cubicBezTo>
                    <a:pt x="686" y="500"/>
                    <a:pt x="714" y="416"/>
                    <a:pt x="714" y="318"/>
                  </a:cubicBezTo>
                  <a:cubicBezTo>
                    <a:pt x="700" y="220"/>
                    <a:pt x="658" y="136"/>
                    <a:pt x="588" y="80"/>
                  </a:cubicBezTo>
                  <a:cubicBezTo>
                    <a:pt x="523" y="26"/>
                    <a:pt x="445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 rot="5400000">
              <a:off x="8063397" y="592096"/>
              <a:ext cx="41989" cy="41067"/>
            </a:xfrm>
            <a:custGeom>
              <a:avLst/>
              <a:gdLst/>
              <a:ahLst/>
              <a:cxnLst/>
              <a:rect l="l" t="t" r="r" b="b"/>
              <a:pathLst>
                <a:path w="729" h="713" extrusionOk="0">
                  <a:moveTo>
                    <a:pt x="380" y="0"/>
                  </a:moveTo>
                  <a:cubicBezTo>
                    <a:pt x="365" y="0"/>
                    <a:pt x="351" y="1"/>
                    <a:pt x="336" y="4"/>
                  </a:cubicBezTo>
                  <a:cubicBezTo>
                    <a:pt x="238" y="4"/>
                    <a:pt x="154" y="60"/>
                    <a:pt x="84" y="130"/>
                  </a:cubicBezTo>
                  <a:cubicBezTo>
                    <a:pt x="28" y="200"/>
                    <a:pt x="0" y="297"/>
                    <a:pt x="14" y="395"/>
                  </a:cubicBezTo>
                  <a:cubicBezTo>
                    <a:pt x="14" y="479"/>
                    <a:pt x="70" y="563"/>
                    <a:pt x="140" y="633"/>
                  </a:cubicBezTo>
                  <a:cubicBezTo>
                    <a:pt x="206" y="687"/>
                    <a:pt x="284" y="713"/>
                    <a:pt x="362" y="713"/>
                  </a:cubicBezTo>
                  <a:cubicBezTo>
                    <a:pt x="467" y="713"/>
                    <a:pt x="572" y="666"/>
                    <a:pt x="644" y="577"/>
                  </a:cubicBezTo>
                  <a:cubicBezTo>
                    <a:pt x="700" y="507"/>
                    <a:pt x="728" y="409"/>
                    <a:pt x="714" y="311"/>
                  </a:cubicBezTo>
                  <a:cubicBezTo>
                    <a:pt x="714" y="227"/>
                    <a:pt x="672" y="130"/>
                    <a:pt x="588" y="74"/>
                  </a:cubicBezTo>
                  <a:cubicBezTo>
                    <a:pt x="530" y="27"/>
                    <a:pt x="45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 rot="5400000">
              <a:off x="8116847" y="688226"/>
              <a:ext cx="41989" cy="40606"/>
            </a:xfrm>
            <a:custGeom>
              <a:avLst/>
              <a:gdLst/>
              <a:ahLst/>
              <a:cxnLst/>
              <a:rect l="l" t="t" r="r" b="b"/>
              <a:pathLst>
                <a:path w="729" h="705" extrusionOk="0">
                  <a:moveTo>
                    <a:pt x="362" y="1"/>
                  </a:moveTo>
                  <a:cubicBezTo>
                    <a:pt x="258" y="1"/>
                    <a:pt x="156" y="43"/>
                    <a:pt x="85" y="130"/>
                  </a:cubicBezTo>
                  <a:cubicBezTo>
                    <a:pt x="29" y="200"/>
                    <a:pt x="1" y="298"/>
                    <a:pt x="1" y="382"/>
                  </a:cubicBezTo>
                  <a:cubicBezTo>
                    <a:pt x="15" y="480"/>
                    <a:pt x="57" y="564"/>
                    <a:pt x="141" y="620"/>
                  </a:cubicBezTo>
                  <a:cubicBezTo>
                    <a:pt x="203" y="676"/>
                    <a:pt x="286" y="705"/>
                    <a:pt x="369" y="705"/>
                  </a:cubicBezTo>
                  <a:cubicBezTo>
                    <a:pt x="469" y="705"/>
                    <a:pt x="569" y="662"/>
                    <a:pt x="630" y="578"/>
                  </a:cubicBezTo>
                  <a:cubicBezTo>
                    <a:pt x="686" y="508"/>
                    <a:pt x="728" y="410"/>
                    <a:pt x="714" y="312"/>
                  </a:cubicBezTo>
                  <a:cubicBezTo>
                    <a:pt x="700" y="228"/>
                    <a:pt x="658" y="130"/>
                    <a:pt x="588" y="74"/>
                  </a:cubicBezTo>
                  <a:cubicBezTo>
                    <a:pt x="521" y="25"/>
                    <a:pt x="442" y="1"/>
                    <a:pt x="3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 rot="5400000">
              <a:off x="7890144" y="918961"/>
              <a:ext cx="41182" cy="40952"/>
            </a:xfrm>
            <a:custGeom>
              <a:avLst/>
              <a:gdLst/>
              <a:ahLst/>
              <a:cxnLst/>
              <a:rect l="l" t="t" r="r" b="b"/>
              <a:pathLst>
                <a:path w="715" h="711" extrusionOk="0">
                  <a:moveTo>
                    <a:pt x="367" y="1"/>
                  </a:moveTo>
                  <a:cubicBezTo>
                    <a:pt x="262" y="1"/>
                    <a:pt x="157" y="48"/>
                    <a:pt x="85" y="136"/>
                  </a:cubicBezTo>
                  <a:cubicBezTo>
                    <a:pt x="29" y="206"/>
                    <a:pt x="1" y="290"/>
                    <a:pt x="1" y="388"/>
                  </a:cubicBezTo>
                  <a:cubicBezTo>
                    <a:pt x="15" y="486"/>
                    <a:pt x="57" y="570"/>
                    <a:pt x="141" y="626"/>
                  </a:cubicBezTo>
                  <a:cubicBezTo>
                    <a:pt x="204" y="683"/>
                    <a:pt x="286" y="711"/>
                    <a:pt x="369" y="711"/>
                  </a:cubicBezTo>
                  <a:cubicBezTo>
                    <a:pt x="469" y="711"/>
                    <a:pt x="569" y="669"/>
                    <a:pt x="630" y="584"/>
                  </a:cubicBezTo>
                  <a:cubicBezTo>
                    <a:pt x="686" y="500"/>
                    <a:pt x="714" y="416"/>
                    <a:pt x="714" y="318"/>
                  </a:cubicBezTo>
                  <a:cubicBezTo>
                    <a:pt x="700" y="220"/>
                    <a:pt x="658" y="136"/>
                    <a:pt x="588" y="80"/>
                  </a:cubicBezTo>
                  <a:cubicBezTo>
                    <a:pt x="523" y="27"/>
                    <a:pt x="445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 rot="5400000">
              <a:off x="7677465" y="842962"/>
              <a:ext cx="41931" cy="40606"/>
            </a:xfrm>
            <a:custGeom>
              <a:avLst/>
              <a:gdLst/>
              <a:ahLst/>
              <a:cxnLst/>
              <a:rect l="l" t="t" r="r" b="b"/>
              <a:pathLst>
                <a:path w="728" h="705" extrusionOk="0">
                  <a:moveTo>
                    <a:pt x="353" y="0"/>
                  </a:moveTo>
                  <a:cubicBezTo>
                    <a:pt x="252" y="0"/>
                    <a:pt x="154" y="43"/>
                    <a:pt x="84" y="127"/>
                  </a:cubicBezTo>
                  <a:cubicBezTo>
                    <a:pt x="28" y="197"/>
                    <a:pt x="0" y="295"/>
                    <a:pt x="0" y="393"/>
                  </a:cubicBezTo>
                  <a:cubicBezTo>
                    <a:pt x="14" y="477"/>
                    <a:pt x="56" y="561"/>
                    <a:pt x="140" y="631"/>
                  </a:cubicBezTo>
                  <a:cubicBezTo>
                    <a:pt x="207" y="680"/>
                    <a:pt x="287" y="705"/>
                    <a:pt x="366" y="705"/>
                  </a:cubicBezTo>
                  <a:cubicBezTo>
                    <a:pt x="470" y="705"/>
                    <a:pt x="573" y="662"/>
                    <a:pt x="644" y="575"/>
                  </a:cubicBezTo>
                  <a:cubicBezTo>
                    <a:pt x="700" y="505"/>
                    <a:pt x="728" y="407"/>
                    <a:pt x="714" y="323"/>
                  </a:cubicBezTo>
                  <a:cubicBezTo>
                    <a:pt x="714" y="225"/>
                    <a:pt x="658" y="141"/>
                    <a:pt x="588" y="85"/>
                  </a:cubicBezTo>
                  <a:cubicBezTo>
                    <a:pt x="519" y="29"/>
                    <a:pt x="435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 rot="5400000">
              <a:off x="7754012" y="1046857"/>
              <a:ext cx="41989" cy="40664"/>
            </a:xfrm>
            <a:custGeom>
              <a:avLst/>
              <a:gdLst/>
              <a:ahLst/>
              <a:cxnLst/>
              <a:rect l="l" t="t" r="r" b="b"/>
              <a:pathLst>
                <a:path w="729" h="706" extrusionOk="0">
                  <a:moveTo>
                    <a:pt x="353" y="1"/>
                  </a:moveTo>
                  <a:cubicBezTo>
                    <a:pt x="253" y="1"/>
                    <a:pt x="154" y="43"/>
                    <a:pt x="85" y="128"/>
                  </a:cubicBezTo>
                  <a:cubicBezTo>
                    <a:pt x="29" y="198"/>
                    <a:pt x="1" y="296"/>
                    <a:pt x="1" y="394"/>
                  </a:cubicBezTo>
                  <a:cubicBezTo>
                    <a:pt x="15" y="478"/>
                    <a:pt x="57" y="576"/>
                    <a:pt x="141" y="632"/>
                  </a:cubicBezTo>
                  <a:cubicBezTo>
                    <a:pt x="198" y="678"/>
                    <a:pt x="276" y="705"/>
                    <a:pt x="348" y="705"/>
                  </a:cubicBezTo>
                  <a:cubicBezTo>
                    <a:pt x="363" y="705"/>
                    <a:pt x="378" y="704"/>
                    <a:pt x="392" y="702"/>
                  </a:cubicBezTo>
                  <a:cubicBezTo>
                    <a:pt x="490" y="702"/>
                    <a:pt x="574" y="646"/>
                    <a:pt x="644" y="576"/>
                  </a:cubicBezTo>
                  <a:cubicBezTo>
                    <a:pt x="700" y="506"/>
                    <a:pt x="728" y="408"/>
                    <a:pt x="714" y="324"/>
                  </a:cubicBezTo>
                  <a:cubicBezTo>
                    <a:pt x="714" y="226"/>
                    <a:pt x="658" y="142"/>
                    <a:pt x="588" y="86"/>
                  </a:cubicBezTo>
                  <a:cubicBezTo>
                    <a:pt x="519" y="29"/>
                    <a:pt x="436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 rot="5400000">
              <a:off x="8020717" y="874957"/>
              <a:ext cx="41931" cy="41125"/>
            </a:xfrm>
            <a:custGeom>
              <a:avLst/>
              <a:gdLst/>
              <a:ahLst/>
              <a:cxnLst/>
              <a:rect l="l" t="t" r="r" b="b"/>
              <a:pathLst>
                <a:path w="728" h="714" extrusionOk="0">
                  <a:moveTo>
                    <a:pt x="371" y="1"/>
                  </a:moveTo>
                  <a:cubicBezTo>
                    <a:pt x="355" y="1"/>
                    <a:pt x="338" y="2"/>
                    <a:pt x="322" y="4"/>
                  </a:cubicBezTo>
                  <a:cubicBezTo>
                    <a:pt x="224" y="18"/>
                    <a:pt x="140" y="60"/>
                    <a:pt x="84" y="130"/>
                  </a:cubicBezTo>
                  <a:cubicBezTo>
                    <a:pt x="28" y="200"/>
                    <a:pt x="0" y="298"/>
                    <a:pt x="0" y="396"/>
                  </a:cubicBezTo>
                  <a:cubicBezTo>
                    <a:pt x="14" y="480"/>
                    <a:pt x="56" y="564"/>
                    <a:pt x="140" y="634"/>
                  </a:cubicBezTo>
                  <a:cubicBezTo>
                    <a:pt x="199" y="688"/>
                    <a:pt x="277" y="713"/>
                    <a:pt x="356" y="713"/>
                  </a:cubicBezTo>
                  <a:cubicBezTo>
                    <a:pt x="462" y="713"/>
                    <a:pt x="571" y="666"/>
                    <a:pt x="644" y="578"/>
                  </a:cubicBezTo>
                  <a:cubicBezTo>
                    <a:pt x="700" y="508"/>
                    <a:pt x="728" y="410"/>
                    <a:pt x="714" y="326"/>
                  </a:cubicBezTo>
                  <a:cubicBezTo>
                    <a:pt x="714" y="228"/>
                    <a:pt x="658" y="144"/>
                    <a:pt x="588" y="88"/>
                  </a:cubicBezTo>
                  <a:cubicBezTo>
                    <a:pt x="529" y="30"/>
                    <a:pt x="452" y="1"/>
                    <a:pt x="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 rot="5400000">
              <a:off x="8224526" y="-45077"/>
              <a:ext cx="41182" cy="41125"/>
            </a:xfrm>
            <a:custGeom>
              <a:avLst/>
              <a:gdLst/>
              <a:ahLst/>
              <a:cxnLst/>
              <a:rect l="l" t="t" r="r" b="b"/>
              <a:pathLst>
                <a:path w="715" h="714" extrusionOk="0">
                  <a:moveTo>
                    <a:pt x="367" y="1"/>
                  </a:moveTo>
                  <a:cubicBezTo>
                    <a:pt x="262" y="1"/>
                    <a:pt x="157" y="47"/>
                    <a:pt x="85" y="136"/>
                  </a:cubicBezTo>
                  <a:cubicBezTo>
                    <a:pt x="29" y="206"/>
                    <a:pt x="1" y="304"/>
                    <a:pt x="1" y="388"/>
                  </a:cubicBezTo>
                  <a:cubicBezTo>
                    <a:pt x="15" y="486"/>
                    <a:pt x="57" y="570"/>
                    <a:pt x="127" y="626"/>
                  </a:cubicBezTo>
                  <a:cubicBezTo>
                    <a:pt x="197" y="684"/>
                    <a:pt x="267" y="713"/>
                    <a:pt x="345" y="713"/>
                  </a:cubicBezTo>
                  <a:cubicBezTo>
                    <a:pt x="360" y="713"/>
                    <a:pt x="376" y="712"/>
                    <a:pt x="393" y="710"/>
                  </a:cubicBezTo>
                  <a:cubicBezTo>
                    <a:pt x="490" y="696"/>
                    <a:pt x="574" y="654"/>
                    <a:pt x="630" y="584"/>
                  </a:cubicBezTo>
                  <a:cubicBezTo>
                    <a:pt x="686" y="500"/>
                    <a:pt x="714" y="416"/>
                    <a:pt x="714" y="318"/>
                  </a:cubicBezTo>
                  <a:cubicBezTo>
                    <a:pt x="700" y="220"/>
                    <a:pt x="658" y="136"/>
                    <a:pt x="588" y="80"/>
                  </a:cubicBezTo>
                  <a:cubicBezTo>
                    <a:pt x="523" y="26"/>
                    <a:pt x="445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 rot="5400000">
              <a:off x="8356539" y="-165571"/>
              <a:ext cx="41989" cy="41125"/>
            </a:xfrm>
            <a:custGeom>
              <a:avLst/>
              <a:gdLst/>
              <a:ahLst/>
              <a:cxnLst/>
              <a:rect l="l" t="t" r="r" b="b"/>
              <a:pathLst>
                <a:path w="729" h="714" extrusionOk="0">
                  <a:moveTo>
                    <a:pt x="359" y="0"/>
                  </a:moveTo>
                  <a:cubicBezTo>
                    <a:pt x="256" y="0"/>
                    <a:pt x="155" y="46"/>
                    <a:pt x="85" y="140"/>
                  </a:cubicBezTo>
                  <a:cubicBezTo>
                    <a:pt x="29" y="210"/>
                    <a:pt x="1" y="294"/>
                    <a:pt x="15" y="392"/>
                  </a:cubicBezTo>
                  <a:cubicBezTo>
                    <a:pt x="15" y="490"/>
                    <a:pt x="71" y="574"/>
                    <a:pt x="141" y="630"/>
                  </a:cubicBezTo>
                  <a:cubicBezTo>
                    <a:pt x="211" y="686"/>
                    <a:pt x="309" y="714"/>
                    <a:pt x="407" y="714"/>
                  </a:cubicBezTo>
                  <a:cubicBezTo>
                    <a:pt x="490" y="700"/>
                    <a:pt x="588" y="658"/>
                    <a:pt x="644" y="588"/>
                  </a:cubicBezTo>
                  <a:cubicBezTo>
                    <a:pt x="700" y="504"/>
                    <a:pt x="728" y="420"/>
                    <a:pt x="714" y="322"/>
                  </a:cubicBezTo>
                  <a:cubicBezTo>
                    <a:pt x="714" y="224"/>
                    <a:pt x="672" y="140"/>
                    <a:pt x="588" y="84"/>
                  </a:cubicBezTo>
                  <a:cubicBezTo>
                    <a:pt x="521" y="29"/>
                    <a:pt x="439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 rot="5400000">
              <a:off x="8426261" y="46763"/>
              <a:ext cx="41182" cy="41182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59" y="1"/>
                  </a:moveTo>
                  <a:cubicBezTo>
                    <a:pt x="257" y="1"/>
                    <a:pt x="155" y="47"/>
                    <a:pt x="85" y="141"/>
                  </a:cubicBezTo>
                  <a:cubicBezTo>
                    <a:pt x="29" y="211"/>
                    <a:pt x="1" y="294"/>
                    <a:pt x="1" y="392"/>
                  </a:cubicBezTo>
                  <a:cubicBezTo>
                    <a:pt x="15" y="490"/>
                    <a:pt x="57" y="574"/>
                    <a:pt x="141" y="630"/>
                  </a:cubicBezTo>
                  <a:cubicBezTo>
                    <a:pt x="211" y="686"/>
                    <a:pt x="309" y="714"/>
                    <a:pt x="393" y="714"/>
                  </a:cubicBezTo>
                  <a:cubicBezTo>
                    <a:pt x="491" y="700"/>
                    <a:pt x="575" y="658"/>
                    <a:pt x="631" y="588"/>
                  </a:cubicBezTo>
                  <a:cubicBezTo>
                    <a:pt x="687" y="504"/>
                    <a:pt x="715" y="420"/>
                    <a:pt x="715" y="322"/>
                  </a:cubicBezTo>
                  <a:cubicBezTo>
                    <a:pt x="701" y="224"/>
                    <a:pt x="659" y="141"/>
                    <a:pt x="589" y="85"/>
                  </a:cubicBezTo>
                  <a:cubicBezTo>
                    <a:pt x="521" y="29"/>
                    <a:pt x="440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 rot="5400000">
              <a:off x="8458890" y="231564"/>
              <a:ext cx="41182" cy="40779"/>
            </a:xfrm>
            <a:custGeom>
              <a:avLst/>
              <a:gdLst/>
              <a:ahLst/>
              <a:cxnLst/>
              <a:rect l="l" t="t" r="r" b="b"/>
              <a:pathLst>
                <a:path w="715" h="708" extrusionOk="0">
                  <a:moveTo>
                    <a:pt x="354" y="0"/>
                  </a:moveTo>
                  <a:cubicBezTo>
                    <a:pt x="254" y="0"/>
                    <a:pt x="156" y="43"/>
                    <a:pt x="84" y="130"/>
                  </a:cubicBezTo>
                  <a:cubicBezTo>
                    <a:pt x="28" y="200"/>
                    <a:pt x="0" y="298"/>
                    <a:pt x="0" y="396"/>
                  </a:cubicBezTo>
                  <a:cubicBezTo>
                    <a:pt x="14" y="480"/>
                    <a:pt x="56" y="564"/>
                    <a:pt x="126" y="634"/>
                  </a:cubicBezTo>
                  <a:cubicBezTo>
                    <a:pt x="184" y="680"/>
                    <a:pt x="261" y="707"/>
                    <a:pt x="342" y="707"/>
                  </a:cubicBezTo>
                  <a:cubicBezTo>
                    <a:pt x="359" y="707"/>
                    <a:pt x="375" y="706"/>
                    <a:pt x="392" y="704"/>
                  </a:cubicBezTo>
                  <a:cubicBezTo>
                    <a:pt x="490" y="690"/>
                    <a:pt x="574" y="648"/>
                    <a:pt x="630" y="578"/>
                  </a:cubicBezTo>
                  <a:cubicBezTo>
                    <a:pt x="686" y="508"/>
                    <a:pt x="714" y="410"/>
                    <a:pt x="714" y="326"/>
                  </a:cubicBezTo>
                  <a:cubicBezTo>
                    <a:pt x="700" y="228"/>
                    <a:pt x="658" y="144"/>
                    <a:pt x="574" y="74"/>
                  </a:cubicBezTo>
                  <a:cubicBezTo>
                    <a:pt x="507" y="25"/>
                    <a:pt x="430" y="0"/>
                    <a:pt x="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 rot="5400000">
              <a:off x="8322816" y="299155"/>
              <a:ext cx="41182" cy="40952"/>
            </a:xfrm>
            <a:custGeom>
              <a:avLst/>
              <a:gdLst/>
              <a:ahLst/>
              <a:cxnLst/>
              <a:rect l="l" t="t" r="r" b="b"/>
              <a:pathLst>
                <a:path w="715" h="711" extrusionOk="0">
                  <a:moveTo>
                    <a:pt x="351" y="1"/>
                  </a:moveTo>
                  <a:cubicBezTo>
                    <a:pt x="249" y="1"/>
                    <a:pt x="147" y="48"/>
                    <a:pt x="85" y="134"/>
                  </a:cubicBezTo>
                  <a:cubicBezTo>
                    <a:pt x="29" y="204"/>
                    <a:pt x="1" y="302"/>
                    <a:pt x="1" y="400"/>
                  </a:cubicBezTo>
                  <a:cubicBezTo>
                    <a:pt x="15" y="484"/>
                    <a:pt x="57" y="567"/>
                    <a:pt x="127" y="637"/>
                  </a:cubicBezTo>
                  <a:cubicBezTo>
                    <a:pt x="194" y="686"/>
                    <a:pt x="274" y="711"/>
                    <a:pt x="353" y="711"/>
                  </a:cubicBezTo>
                  <a:cubicBezTo>
                    <a:pt x="457" y="711"/>
                    <a:pt x="559" y="669"/>
                    <a:pt x="631" y="581"/>
                  </a:cubicBezTo>
                  <a:cubicBezTo>
                    <a:pt x="686" y="512"/>
                    <a:pt x="714" y="414"/>
                    <a:pt x="714" y="330"/>
                  </a:cubicBezTo>
                  <a:cubicBezTo>
                    <a:pt x="700" y="232"/>
                    <a:pt x="659" y="148"/>
                    <a:pt x="575" y="92"/>
                  </a:cubicBezTo>
                  <a:cubicBezTo>
                    <a:pt x="513" y="30"/>
                    <a:pt x="432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 rot="5400000">
              <a:off x="8068033" y="377631"/>
              <a:ext cx="41931" cy="41182"/>
            </a:xfrm>
            <a:custGeom>
              <a:avLst/>
              <a:gdLst/>
              <a:ahLst/>
              <a:cxnLst/>
              <a:rect l="l" t="t" r="r" b="b"/>
              <a:pathLst>
                <a:path w="728" h="715" extrusionOk="0">
                  <a:moveTo>
                    <a:pt x="365" y="1"/>
                  </a:moveTo>
                  <a:cubicBezTo>
                    <a:pt x="263" y="1"/>
                    <a:pt x="161" y="47"/>
                    <a:pt x="98" y="141"/>
                  </a:cubicBezTo>
                  <a:cubicBezTo>
                    <a:pt x="28" y="211"/>
                    <a:pt x="0" y="294"/>
                    <a:pt x="14" y="392"/>
                  </a:cubicBezTo>
                  <a:cubicBezTo>
                    <a:pt x="28" y="490"/>
                    <a:pt x="70" y="574"/>
                    <a:pt x="140" y="630"/>
                  </a:cubicBezTo>
                  <a:cubicBezTo>
                    <a:pt x="210" y="686"/>
                    <a:pt x="308" y="714"/>
                    <a:pt x="406" y="714"/>
                  </a:cubicBezTo>
                  <a:cubicBezTo>
                    <a:pt x="504" y="700"/>
                    <a:pt x="588" y="658"/>
                    <a:pt x="644" y="574"/>
                  </a:cubicBezTo>
                  <a:cubicBezTo>
                    <a:pt x="700" y="504"/>
                    <a:pt x="728" y="420"/>
                    <a:pt x="728" y="322"/>
                  </a:cubicBezTo>
                  <a:cubicBezTo>
                    <a:pt x="714" y="225"/>
                    <a:pt x="672" y="141"/>
                    <a:pt x="588" y="85"/>
                  </a:cubicBezTo>
                  <a:cubicBezTo>
                    <a:pt x="526" y="29"/>
                    <a:pt x="446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 rot="5400000">
              <a:off x="7752457" y="439549"/>
              <a:ext cx="41989" cy="41470"/>
            </a:xfrm>
            <a:custGeom>
              <a:avLst/>
              <a:gdLst/>
              <a:ahLst/>
              <a:cxnLst/>
              <a:rect l="l" t="t" r="r" b="b"/>
              <a:pathLst>
                <a:path w="729" h="720" extrusionOk="0">
                  <a:moveTo>
                    <a:pt x="367" y="1"/>
                  </a:moveTo>
                  <a:cubicBezTo>
                    <a:pt x="262" y="1"/>
                    <a:pt x="157" y="48"/>
                    <a:pt x="85" y="136"/>
                  </a:cubicBezTo>
                  <a:cubicBezTo>
                    <a:pt x="29" y="206"/>
                    <a:pt x="1" y="304"/>
                    <a:pt x="15" y="402"/>
                  </a:cubicBezTo>
                  <a:cubicBezTo>
                    <a:pt x="15" y="486"/>
                    <a:pt x="71" y="570"/>
                    <a:pt x="141" y="640"/>
                  </a:cubicBezTo>
                  <a:cubicBezTo>
                    <a:pt x="206" y="693"/>
                    <a:pt x="284" y="719"/>
                    <a:pt x="362" y="719"/>
                  </a:cubicBezTo>
                  <a:cubicBezTo>
                    <a:pt x="467" y="719"/>
                    <a:pt x="572" y="672"/>
                    <a:pt x="644" y="584"/>
                  </a:cubicBezTo>
                  <a:cubicBezTo>
                    <a:pt x="700" y="514"/>
                    <a:pt x="728" y="416"/>
                    <a:pt x="728" y="332"/>
                  </a:cubicBezTo>
                  <a:cubicBezTo>
                    <a:pt x="714" y="234"/>
                    <a:pt x="672" y="150"/>
                    <a:pt x="588" y="80"/>
                  </a:cubicBezTo>
                  <a:cubicBezTo>
                    <a:pt x="523" y="26"/>
                    <a:pt x="445" y="1"/>
                    <a:pt x="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"/>
            <p:cNvSpPr/>
            <p:nvPr/>
          </p:nvSpPr>
          <p:spPr>
            <a:xfrm rot="5400000">
              <a:off x="7995317" y="495735"/>
              <a:ext cx="41125" cy="41125"/>
            </a:xfrm>
            <a:custGeom>
              <a:avLst/>
              <a:gdLst/>
              <a:ahLst/>
              <a:cxnLst/>
              <a:rect l="l" t="t" r="r" b="b"/>
              <a:pathLst>
                <a:path w="714" h="714" extrusionOk="0">
                  <a:moveTo>
                    <a:pt x="365" y="1"/>
                  </a:moveTo>
                  <a:cubicBezTo>
                    <a:pt x="350" y="1"/>
                    <a:pt x="336" y="2"/>
                    <a:pt x="322" y="4"/>
                  </a:cubicBezTo>
                  <a:cubicBezTo>
                    <a:pt x="224" y="18"/>
                    <a:pt x="140" y="60"/>
                    <a:pt x="84" y="130"/>
                  </a:cubicBezTo>
                  <a:cubicBezTo>
                    <a:pt x="28" y="200"/>
                    <a:pt x="0" y="298"/>
                    <a:pt x="0" y="396"/>
                  </a:cubicBezTo>
                  <a:cubicBezTo>
                    <a:pt x="14" y="480"/>
                    <a:pt x="56" y="578"/>
                    <a:pt x="126" y="634"/>
                  </a:cubicBezTo>
                  <a:cubicBezTo>
                    <a:pt x="192" y="687"/>
                    <a:pt x="270" y="713"/>
                    <a:pt x="348" y="713"/>
                  </a:cubicBezTo>
                  <a:cubicBezTo>
                    <a:pt x="453" y="713"/>
                    <a:pt x="558" y="666"/>
                    <a:pt x="630" y="578"/>
                  </a:cubicBezTo>
                  <a:cubicBezTo>
                    <a:pt x="686" y="508"/>
                    <a:pt x="714" y="410"/>
                    <a:pt x="714" y="326"/>
                  </a:cubicBezTo>
                  <a:cubicBezTo>
                    <a:pt x="700" y="228"/>
                    <a:pt x="658" y="144"/>
                    <a:pt x="574" y="88"/>
                  </a:cubicBezTo>
                  <a:cubicBezTo>
                    <a:pt x="516" y="30"/>
                    <a:pt x="43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"/>
            <p:cNvSpPr/>
            <p:nvPr/>
          </p:nvSpPr>
          <p:spPr>
            <a:xfrm rot="5400000">
              <a:off x="7878595" y="449167"/>
              <a:ext cx="41182" cy="40779"/>
            </a:xfrm>
            <a:custGeom>
              <a:avLst/>
              <a:gdLst/>
              <a:ahLst/>
              <a:cxnLst/>
              <a:rect l="l" t="t" r="r" b="b"/>
              <a:pathLst>
                <a:path w="715" h="708" extrusionOk="0">
                  <a:moveTo>
                    <a:pt x="372" y="0"/>
                  </a:moveTo>
                  <a:cubicBezTo>
                    <a:pt x="356" y="0"/>
                    <a:pt x="339" y="2"/>
                    <a:pt x="322" y="4"/>
                  </a:cubicBezTo>
                  <a:cubicBezTo>
                    <a:pt x="224" y="4"/>
                    <a:pt x="141" y="60"/>
                    <a:pt x="85" y="130"/>
                  </a:cubicBezTo>
                  <a:cubicBezTo>
                    <a:pt x="29" y="200"/>
                    <a:pt x="1" y="298"/>
                    <a:pt x="1" y="382"/>
                  </a:cubicBezTo>
                  <a:cubicBezTo>
                    <a:pt x="15" y="480"/>
                    <a:pt x="57" y="564"/>
                    <a:pt x="127" y="634"/>
                  </a:cubicBezTo>
                  <a:cubicBezTo>
                    <a:pt x="193" y="682"/>
                    <a:pt x="273" y="707"/>
                    <a:pt x="353" y="707"/>
                  </a:cubicBezTo>
                  <a:cubicBezTo>
                    <a:pt x="456" y="707"/>
                    <a:pt x="559" y="665"/>
                    <a:pt x="630" y="578"/>
                  </a:cubicBezTo>
                  <a:cubicBezTo>
                    <a:pt x="686" y="508"/>
                    <a:pt x="714" y="410"/>
                    <a:pt x="714" y="312"/>
                  </a:cubicBezTo>
                  <a:cubicBezTo>
                    <a:pt x="700" y="228"/>
                    <a:pt x="658" y="144"/>
                    <a:pt x="588" y="74"/>
                  </a:cubicBezTo>
                  <a:cubicBezTo>
                    <a:pt x="519" y="28"/>
                    <a:pt x="449" y="0"/>
                    <a:pt x="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 rot="5400000">
              <a:off x="7828773" y="1099098"/>
              <a:ext cx="41931" cy="40952"/>
            </a:xfrm>
            <a:custGeom>
              <a:avLst/>
              <a:gdLst/>
              <a:ahLst/>
              <a:cxnLst/>
              <a:rect l="l" t="t" r="r" b="b"/>
              <a:pathLst>
                <a:path w="728" h="711" extrusionOk="0">
                  <a:moveTo>
                    <a:pt x="322" y="1"/>
                  </a:moveTo>
                  <a:cubicBezTo>
                    <a:pt x="238" y="15"/>
                    <a:pt x="140" y="57"/>
                    <a:pt x="84" y="141"/>
                  </a:cubicBezTo>
                  <a:cubicBezTo>
                    <a:pt x="28" y="211"/>
                    <a:pt x="0" y="295"/>
                    <a:pt x="14" y="392"/>
                  </a:cubicBezTo>
                  <a:cubicBezTo>
                    <a:pt x="14" y="490"/>
                    <a:pt x="56" y="574"/>
                    <a:pt x="140" y="630"/>
                  </a:cubicBezTo>
                  <a:cubicBezTo>
                    <a:pt x="207" y="685"/>
                    <a:pt x="287" y="711"/>
                    <a:pt x="367" y="711"/>
                  </a:cubicBezTo>
                  <a:cubicBezTo>
                    <a:pt x="470" y="711"/>
                    <a:pt x="573" y="667"/>
                    <a:pt x="644" y="588"/>
                  </a:cubicBezTo>
                  <a:cubicBezTo>
                    <a:pt x="700" y="504"/>
                    <a:pt x="728" y="420"/>
                    <a:pt x="714" y="323"/>
                  </a:cubicBezTo>
                  <a:cubicBezTo>
                    <a:pt x="714" y="225"/>
                    <a:pt x="658" y="141"/>
                    <a:pt x="588" y="85"/>
                  </a:cubicBezTo>
                  <a:cubicBezTo>
                    <a:pt x="518" y="29"/>
                    <a:pt x="420" y="1"/>
                    <a:pt x="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 rot="5400000">
              <a:off x="7707703" y="1156177"/>
              <a:ext cx="41989" cy="4124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22" y="1"/>
                  </a:moveTo>
                  <a:cubicBezTo>
                    <a:pt x="239" y="15"/>
                    <a:pt x="141" y="57"/>
                    <a:pt x="85" y="141"/>
                  </a:cubicBezTo>
                  <a:cubicBezTo>
                    <a:pt x="29" y="211"/>
                    <a:pt x="1" y="295"/>
                    <a:pt x="1" y="392"/>
                  </a:cubicBezTo>
                  <a:cubicBezTo>
                    <a:pt x="15" y="490"/>
                    <a:pt x="57" y="574"/>
                    <a:pt x="141" y="630"/>
                  </a:cubicBezTo>
                  <a:cubicBezTo>
                    <a:pt x="204" y="687"/>
                    <a:pt x="286" y="715"/>
                    <a:pt x="370" y="715"/>
                  </a:cubicBezTo>
                  <a:cubicBezTo>
                    <a:pt x="472" y="715"/>
                    <a:pt x="575" y="673"/>
                    <a:pt x="644" y="588"/>
                  </a:cubicBezTo>
                  <a:cubicBezTo>
                    <a:pt x="700" y="504"/>
                    <a:pt x="728" y="420"/>
                    <a:pt x="714" y="322"/>
                  </a:cubicBezTo>
                  <a:cubicBezTo>
                    <a:pt x="714" y="225"/>
                    <a:pt x="658" y="141"/>
                    <a:pt x="588" y="85"/>
                  </a:cubicBezTo>
                  <a:cubicBezTo>
                    <a:pt x="518" y="29"/>
                    <a:pt x="420" y="1"/>
                    <a:pt x="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 rot="5400000">
              <a:off x="7797584" y="908364"/>
              <a:ext cx="41182" cy="41182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59" y="1"/>
                  </a:moveTo>
                  <a:cubicBezTo>
                    <a:pt x="256" y="1"/>
                    <a:pt x="155" y="46"/>
                    <a:pt x="85" y="140"/>
                  </a:cubicBezTo>
                  <a:cubicBezTo>
                    <a:pt x="29" y="210"/>
                    <a:pt x="1" y="294"/>
                    <a:pt x="1" y="392"/>
                  </a:cubicBezTo>
                  <a:cubicBezTo>
                    <a:pt x="15" y="490"/>
                    <a:pt x="57" y="574"/>
                    <a:pt x="141" y="630"/>
                  </a:cubicBezTo>
                  <a:cubicBezTo>
                    <a:pt x="211" y="686"/>
                    <a:pt x="295" y="714"/>
                    <a:pt x="393" y="714"/>
                  </a:cubicBezTo>
                  <a:cubicBezTo>
                    <a:pt x="490" y="700"/>
                    <a:pt x="574" y="658"/>
                    <a:pt x="630" y="574"/>
                  </a:cubicBezTo>
                  <a:cubicBezTo>
                    <a:pt x="686" y="504"/>
                    <a:pt x="714" y="420"/>
                    <a:pt x="714" y="322"/>
                  </a:cubicBezTo>
                  <a:cubicBezTo>
                    <a:pt x="700" y="224"/>
                    <a:pt x="658" y="140"/>
                    <a:pt x="588" y="84"/>
                  </a:cubicBezTo>
                  <a:cubicBezTo>
                    <a:pt x="521" y="29"/>
                    <a:pt x="439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 rot="5400000">
              <a:off x="7915429" y="653322"/>
              <a:ext cx="41989" cy="41067"/>
            </a:xfrm>
            <a:custGeom>
              <a:avLst/>
              <a:gdLst/>
              <a:ahLst/>
              <a:cxnLst/>
              <a:rect l="l" t="t" r="r" b="b"/>
              <a:pathLst>
                <a:path w="729" h="713" extrusionOk="0">
                  <a:moveTo>
                    <a:pt x="367" y="0"/>
                  </a:moveTo>
                  <a:cubicBezTo>
                    <a:pt x="262" y="0"/>
                    <a:pt x="157" y="47"/>
                    <a:pt x="85" y="135"/>
                  </a:cubicBezTo>
                  <a:cubicBezTo>
                    <a:pt x="29" y="205"/>
                    <a:pt x="1" y="303"/>
                    <a:pt x="15" y="401"/>
                  </a:cubicBezTo>
                  <a:cubicBezTo>
                    <a:pt x="15" y="485"/>
                    <a:pt x="71" y="569"/>
                    <a:pt x="141" y="639"/>
                  </a:cubicBezTo>
                  <a:cubicBezTo>
                    <a:pt x="199" y="685"/>
                    <a:pt x="276" y="713"/>
                    <a:pt x="356" y="713"/>
                  </a:cubicBezTo>
                  <a:cubicBezTo>
                    <a:pt x="373" y="713"/>
                    <a:pt x="390" y="711"/>
                    <a:pt x="407" y="709"/>
                  </a:cubicBezTo>
                  <a:cubicBezTo>
                    <a:pt x="491" y="695"/>
                    <a:pt x="589" y="653"/>
                    <a:pt x="645" y="583"/>
                  </a:cubicBezTo>
                  <a:cubicBezTo>
                    <a:pt x="701" y="513"/>
                    <a:pt x="729" y="415"/>
                    <a:pt x="729" y="317"/>
                  </a:cubicBezTo>
                  <a:cubicBezTo>
                    <a:pt x="715" y="233"/>
                    <a:pt x="673" y="149"/>
                    <a:pt x="589" y="79"/>
                  </a:cubicBezTo>
                  <a:cubicBezTo>
                    <a:pt x="523" y="26"/>
                    <a:pt x="445" y="0"/>
                    <a:pt x="3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 rot="5400000">
              <a:off x="7728554" y="230297"/>
              <a:ext cx="41989" cy="40894"/>
            </a:xfrm>
            <a:custGeom>
              <a:avLst/>
              <a:gdLst/>
              <a:ahLst/>
              <a:cxnLst/>
              <a:rect l="l" t="t" r="r" b="b"/>
              <a:pathLst>
                <a:path w="729" h="710" extrusionOk="0">
                  <a:moveTo>
                    <a:pt x="367" y="0"/>
                  </a:moveTo>
                  <a:cubicBezTo>
                    <a:pt x="261" y="0"/>
                    <a:pt x="157" y="47"/>
                    <a:pt x="84" y="136"/>
                  </a:cubicBezTo>
                  <a:cubicBezTo>
                    <a:pt x="28" y="206"/>
                    <a:pt x="0" y="290"/>
                    <a:pt x="14" y="388"/>
                  </a:cubicBezTo>
                  <a:cubicBezTo>
                    <a:pt x="14" y="486"/>
                    <a:pt x="70" y="570"/>
                    <a:pt x="140" y="626"/>
                  </a:cubicBezTo>
                  <a:cubicBezTo>
                    <a:pt x="210" y="681"/>
                    <a:pt x="308" y="709"/>
                    <a:pt x="406" y="709"/>
                  </a:cubicBezTo>
                  <a:cubicBezTo>
                    <a:pt x="490" y="695"/>
                    <a:pt x="588" y="654"/>
                    <a:pt x="644" y="584"/>
                  </a:cubicBezTo>
                  <a:cubicBezTo>
                    <a:pt x="700" y="500"/>
                    <a:pt x="728" y="416"/>
                    <a:pt x="728" y="318"/>
                  </a:cubicBezTo>
                  <a:cubicBezTo>
                    <a:pt x="714" y="220"/>
                    <a:pt x="672" y="136"/>
                    <a:pt x="588" y="80"/>
                  </a:cubicBezTo>
                  <a:cubicBezTo>
                    <a:pt x="523" y="26"/>
                    <a:pt x="444" y="0"/>
                    <a:pt x="3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 rot="5400000">
              <a:off x="8026333" y="192283"/>
              <a:ext cx="41989" cy="41125"/>
            </a:xfrm>
            <a:custGeom>
              <a:avLst/>
              <a:gdLst/>
              <a:ahLst/>
              <a:cxnLst/>
              <a:rect l="l" t="t" r="r" b="b"/>
              <a:pathLst>
                <a:path w="729" h="714" extrusionOk="0">
                  <a:moveTo>
                    <a:pt x="380" y="1"/>
                  </a:moveTo>
                  <a:cubicBezTo>
                    <a:pt x="365" y="1"/>
                    <a:pt x="351" y="2"/>
                    <a:pt x="337" y="4"/>
                  </a:cubicBezTo>
                  <a:cubicBezTo>
                    <a:pt x="239" y="18"/>
                    <a:pt x="155" y="60"/>
                    <a:pt x="85" y="130"/>
                  </a:cubicBezTo>
                  <a:cubicBezTo>
                    <a:pt x="29" y="214"/>
                    <a:pt x="1" y="298"/>
                    <a:pt x="15" y="396"/>
                  </a:cubicBezTo>
                  <a:cubicBezTo>
                    <a:pt x="29" y="480"/>
                    <a:pt x="71" y="578"/>
                    <a:pt x="141" y="634"/>
                  </a:cubicBezTo>
                  <a:cubicBezTo>
                    <a:pt x="206" y="688"/>
                    <a:pt x="284" y="713"/>
                    <a:pt x="362" y="713"/>
                  </a:cubicBezTo>
                  <a:cubicBezTo>
                    <a:pt x="467" y="713"/>
                    <a:pt x="572" y="666"/>
                    <a:pt x="644" y="578"/>
                  </a:cubicBezTo>
                  <a:cubicBezTo>
                    <a:pt x="700" y="508"/>
                    <a:pt x="728" y="410"/>
                    <a:pt x="728" y="326"/>
                  </a:cubicBezTo>
                  <a:cubicBezTo>
                    <a:pt x="714" y="228"/>
                    <a:pt x="672" y="144"/>
                    <a:pt x="588" y="88"/>
                  </a:cubicBezTo>
                  <a:cubicBezTo>
                    <a:pt x="530" y="30"/>
                    <a:pt x="452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 rot="5400000">
              <a:off x="8459668" y="-355153"/>
              <a:ext cx="41125" cy="40664"/>
            </a:xfrm>
            <a:custGeom>
              <a:avLst/>
              <a:gdLst/>
              <a:ahLst/>
              <a:cxnLst/>
              <a:rect l="l" t="t" r="r" b="b"/>
              <a:pathLst>
                <a:path w="714" h="706" extrusionOk="0">
                  <a:moveTo>
                    <a:pt x="353" y="1"/>
                  </a:moveTo>
                  <a:cubicBezTo>
                    <a:pt x="252" y="1"/>
                    <a:pt x="154" y="43"/>
                    <a:pt x="84" y="128"/>
                  </a:cubicBezTo>
                  <a:cubicBezTo>
                    <a:pt x="28" y="198"/>
                    <a:pt x="0" y="296"/>
                    <a:pt x="0" y="394"/>
                  </a:cubicBezTo>
                  <a:cubicBezTo>
                    <a:pt x="14" y="478"/>
                    <a:pt x="56" y="576"/>
                    <a:pt x="140" y="632"/>
                  </a:cubicBezTo>
                  <a:cubicBezTo>
                    <a:pt x="198" y="678"/>
                    <a:pt x="266" y="705"/>
                    <a:pt x="343" y="705"/>
                  </a:cubicBezTo>
                  <a:cubicBezTo>
                    <a:pt x="359" y="705"/>
                    <a:pt x="375" y="704"/>
                    <a:pt x="392" y="702"/>
                  </a:cubicBezTo>
                  <a:cubicBezTo>
                    <a:pt x="490" y="702"/>
                    <a:pt x="574" y="646"/>
                    <a:pt x="630" y="576"/>
                  </a:cubicBezTo>
                  <a:cubicBezTo>
                    <a:pt x="686" y="506"/>
                    <a:pt x="714" y="408"/>
                    <a:pt x="714" y="324"/>
                  </a:cubicBezTo>
                  <a:cubicBezTo>
                    <a:pt x="700" y="226"/>
                    <a:pt x="658" y="142"/>
                    <a:pt x="588" y="86"/>
                  </a:cubicBezTo>
                  <a:cubicBezTo>
                    <a:pt x="519" y="29"/>
                    <a:pt x="435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 rot="5400000">
              <a:off x="8710706" y="-366816"/>
              <a:ext cx="41989" cy="40664"/>
            </a:xfrm>
            <a:custGeom>
              <a:avLst/>
              <a:gdLst/>
              <a:ahLst/>
              <a:cxnLst/>
              <a:rect l="l" t="t" r="r" b="b"/>
              <a:pathLst>
                <a:path w="729" h="706" extrusionOk="0">
                  <a:moveTo>
                    <a:pt x="353" y="1"/>
                  </a:moveTo>
                  <a:cubicBezTo>
                    <a:pt x="253" y="1"/>
                    <a:pt x="154" y="43"/>
                    <a:pt x="84" y="128"/>
                  </a:cubicBezTo>
                  <a:cubicBezTo>
                    <a:pt x="28" y="198"/>
                    <a:pt x="0" y="296"/>
                    <a:pt x="0" y="394"/>
                  </a:cubicBezTo>
                  <a:cubicBezTo>
                    <a:pt x="14" y="478"/>
                    <a:pt x="56" y="562"/>
                    <a:pt x="140" y="632"/>
                  </a:cubicBezTo>
                  <a:cubicBezTo>
                    <a:pt x="207" y="680"/>
                    <a:pt x="287" y="705"/>
                    <a:pt x="367" y="705"/>
                  </a:cubicBezTo>
                  <a:cubicBezTo>
                    <a:pt x="470" y="705"/>
                    <a:pt x="573" y="663"/>
                    <a:pt x="644" y="576"/>
                  </a:cubicBezTo>
                  <a:cubicBezTo>
                    <a:pt x="700" y="506"/>
                    <a:pt x="728" y="408"/>
                    <a:pt x="714" y="324"/>
                  </a:cubicBezTo>
                  <a:cubicBezTo>
                    <a:pt x="714" y="226"/>
                    <a:pt x="658" y="142"/>
                    <a:pt x="588" y="86"/>
                  </a:cubicBezTo>
                  <a:cubicBezTo>
                    <a:pt x="519" y="29"/>
                    <a:pt x="435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 rot="5400000">
              <a:off x="8742932" y="-511069"/>
              <a:ext cx="41989" cy="40606"/>
            </a:xfrm>
            <a:custGeom>
              <a:avLst/>
              <a:gdLst/>
              <a:ahLst/>
              <a:cxnLst/>
              <a:rect l="l" t="t" r="r" b="b"/>
              <a:pathLst>
                <a:path w="729" h="705" extrusionOk="0">
                  <a:moveTo>
                    <a:pt x="360" y="0"/>
                  </a:moveTo>
                  <a:cubicBezTo>
                    <a:pt x="260" y="0"/>
                    <a:pt x="160" y="43"/>
                    <a:pt x="99" y="127"/>
                  </a:cubicBezTo>
                  <a:cubicBezTo>
                    <a:pt x="29" y="197"/>
                    <a:pt x="1" y="295"/>
                    <a:pt x="15" y="393"/>
                  </a:cubicBezTo>
                  <a:cubicBezTo>
                    <a:pt x="29" y="477"/>
                    <a:pt x="71" y="575"/>
                    <a:pt x="141" y="631"/>
                  </a:cubicBezTo>
                  <a:cubicBezTo>
                    <a:pt x="199" y="677"/>
                    <a:pt x="276" y="704"/>
                    <a:pt x="356" y="704"/>
                  </a:cubicBezTo>
                  <a:cubicBezTo>
                    <a:pt x="373" y="704"/>
                    <a:pt x="390" y="703"/>
                    <a:pt x="406" y="701"/>
                  </a:cubicBezTo>
                  <a:cubicBezTo>
                    <a:pt x="504" y="701"/>
                    <a:pt x="588" y="645"/>
                    <a:pt x="644" y="575"/>
                  </a:cubicBezTo>
                  <a:cubicBezTo>
                    <a:pt x="700" y="505"/>
                    <a:pt x="728" y="407"/>
                    <a:pt x="728" y="323"/>
                  </a:cubicBezTo>
                  <a:cubicBezTo>
                    <a:pt x="714" y="225"/>
                    <a:pt x="672" y="141"/>
                    <a:pt x="588" y="85"/>
                  </a:cubicBezTo>
                  <a:cubicBezTo>
                    <a:pt x="525" y="29"/>
                    <a:pt x="443" y="0"/>
                    <a:pt x="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 rot="5400000">
              <a:off x="9067292" y="-702725"/>
              <a:ext cx="41125" cy="41067"/>
            </a:xfrm>
            <a:custGeom>
              <a:avLst/>
              <a:gdLst/>
              <a:ahLst/>
              <a:cxnLst/>
              <a:rect l="l" t="t" r="r" b="b"/>
              <a:pathLst>
                <a:path w="714" h="713" extrusionOk="0">
                  <a:moveTo>
                    <a:pt x="371" y="0"/>
                  </a:moveTo>
                  <a:cubicBezTo>
                    <a:pt x="355" y="0"/>
                    <a:pt x="339" y="2"/>
                    <a:pt x="322" y="4"/>
                  </a:cubicBezTo>
                  <a:cubicBezTo>
                    <a:pt x="224" y="4"/>
                    <a:pt x="140" y="60"/>
                    <a:pt x="84" y="130"/>
                  </a:cubicBezTo>
                  <a:cubicBezTo>
                    <a:pt x="28" y="200"/>
                    <a:pt x="0" y="298"/>
                    <a:pt x="0" y="382"/>
                  </a:cubicBezTo>
                  <a:cubicBezTo>
                    <a:pt x="14" y="480"/>
                    <a:pt x="56" y="564"/>
                    <a:pt x="140" y="634"/>
                  </a:cubicBezTo>
                  <a:cubicBezTo>
                    <a:pt x="200" y="687"/>
                    <a:pt x="274" y="713"/>
                    <a:pt x="350" y="713"/>
                  </a:cubicBezTo>
                  <a:cubicBezTo>
                    <a:pt x="453" y="713"/>
                    <a:pt x="558" y="666"/>
                    <a:pt x="630" y="578"/>
                  </a:cubicBezTo>
                  <a:cubicBezTo>
                    <a:pt x="686" y="508"/>
                    <a:pt x="714" y="410"/>
                    <a:pt x="714" y="312"/>
                  </a:cubicBezTo>
                  <a:cubicBezTo>
                    <a:pt x="700" y="228"/>
                    <a:pt x="658" y="144"/>
                    <a:pt x="588" y="74"/>
                  </a:cubicBezTo>
                  <a:cubicBezTo>
                    <a:pt x="518" y="28"/>
                    <a:pt x="449" y="0"/>
                    <a:pt x="3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4" name="Google Shape;2474;p9"/>
          <p:cNvSpPr txBox="1">
            <a:spLocks noGrp="1"/>
          </p:cNvSpPr>
          <p:nvPr>
            <p:ph type="title"/>
          </p:nvPr>
        </p:nvSpPr>
        <p:spPr>
          <a:xfrm>
            <a:off x="720000" y="3387475"/>
            <a:ext cx="3852000" cy="7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75" name="Google Shape;2475;p9"/>
          <p:cNvSpPr txBox="1">
            <a:spLocks noGrp="1"/>
          </p:cNvSpPr>
          <p:nvPr>
            <p:ph type="subTitle" idx="1"/>
          </p:nvPr>
        </p:nvSpPr>
        <p:spPr>
          <a:xfrm>
            <a:off x="720000" y="3045249"/>
            <a:ext cx="35211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76" name="Google Shape;2476;p9"/>
          <p:cNvSpPr txBox="1">
            <a:spLocks noGrp="1"/>
          </p:cNvSpPr>
          <p:nvPr>
            <p:ph type="body" idx="2"/>
          </p:nvPr>
        </p:nvSpPr>
        <p:spPr>
          <a:xfrm>
            <a:off x="4825075" y="2082875"/>
            <a:ext cx="3346200" cy="17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77" name="Google Shape;2477;p9"/>
          <p:cNvSpPr txBox="1">
            <a:spLocks noGrp="1"/>
          </p:cNvSpPr>
          <p:nvPr>
            <p:ph type="subTitle" idx="3"/>
          </p:nvPr>
        </p:nvSpPr>
        <p:spPr>
          <a:xfrm>
            <a:off x="5144825" y="1565875"/>
            <a:ext cx="1866900" cy="2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grpSp>
        <p:nvGrpSpPr>
          <p:cNvPr id="2478" name="Google Shape;2478;p9"/>
          <p:cNvGrpSpPr/>
          <p:nvPr/>
        </p:nvGrpSpPr>
        <p:grpSpPr>
          <a:xfrm>
            <a:off x="-351164" y="-291905"/>
            <a:ext cx="10574043" cy="6068495"/>
            <a:chOff x="-351164" y="-291905"/>
            <a:chExt cx="10574043" cy="6068495"/>
          </a:xfrm>
        </p:grpSpPr>
        <p:grpSp>
          <p:nvGrpSpPr>
            <p:cNvPr id="2479" name="Google Shape;2479;p9"/>
            <p:cNvGrpSpPr/>
            <p:nvPr/>
          </p:nvGrpSpPr>
          <p:grpSpPr>
            <a:xfrm rot="-9449890" flipH="1">
              <a:off x="-37991" y="-40863"/>
              <a:ext cx="1704945" cy="1975758"/>
              <a:chOff x="1594334" y="-1336269"/>
              <a:chExt cx="2011420" cy="2330913"/>
            </a:xfrm>
          </p:grpSpPr>
          <p:sp>
            <p:nvSpPr>
              <p:cNvPr id="2480" name="Google Shape;2480;p9"/>
              <p:cNvSpPr/>
              <p:nvPr/>
            </p:nvSpPr>
            <p:spPr>
              <a:xfrm rot="5400000">
                <a:off x="1434587" y="-1176522"/>
                <a:ext cx="2330913" cy="2011420"/>
              </a:xfrm>
              <a:custGeom>
                <a:avLst/>
                <a:gdLst/>
                <a:ahLst/>
                <a:cxnLst/>
                <a:rect l="l" t="t" r="r" b="b"/>
                <a:pathLst>
                  <a:path w="40469" h="34922" extrusionOk="0">
                    <a:moveTo>
                      <a:pt x="39433" y="0"/>
                    </a:moveTo>
                    <a:lnTo>
                      <a:pt x="39433" y="0"/>
                    </a:lnTo>
                    <a:cubicBezTo>
                      <a:pt x="35305" y="84"/>
                      <a:pt x="31303" y="1610"/>
                      <a:pt x="27483" y="3023"/>
                    </a:cubicBezTo>
                    <a:cubicBezTo>
                      <a:pt x="18737" y="6101"/>
                      <a:pt x="10565" y="11769"/>
                      <a:pt x="5206" y="19423"/>
                    </a:cubicBezTo>
                    <a:cubicBezTo>
                      <a:pt x="3485" y="21928"/>
                      <a:pt x="2086" y="24657"/>
                      <a:pt x="1050" y="27525"/>
                    </a:cubicBezTo>
                    <a:cubicBezTo>
                      <a:pt x="532" y="29316"/>
                      <a:pt x="308" y="31317"/>
                      <a:pt x="70" y="33151"/>
                    </a:cubicBezTo>
                    <a:cubicBezTo>
                      <a:pt x="1" y="33374"/>
                      <a:pt x="15" y="33696"/>
                      <a:pt x="308" y="33710"/>
                    </a:cubicBezTo>
                    <a:cubicBezTo>
                      <a:pt x="812" y="34172"/>
                      <a:pt x="1512" y="34004"/>
                      <a:pt x="2127" y="34270"/>
                    </a:cubicBezTo>
                    <a:cubicBezTo>
                      <a:pt x="2627" y="34491"/>
                      <a:pt x="3136" y="34528"/>
                      <a:pt x="3650" y="34528"/>
                    </a:cubicBezTo>
                    <a:cubicBezTo>
                      <a:pt x="3909" y="34528"/>
                      <a:pt x="4170" y="34518"/>
                      <a:pt x="4431" y="34518"/>
                    </a:cubicBezTo>
                    <a:cubicBezTo>
                      <a:pt x="4768" y="34518"/>
                      <a:pt x="5106" y="34534"/>
                      <a:pt x="5444" y="34606"/>
                    </a:cubicBezTo>
                    <a:cubicBezTo>
                      <a:pt x="6411" y="34782"/>
                      <a:pt x="7359" y="34922"/>
                      <a:pt x="8309" y="34922"/>
                    </a:cubicBezTo>
                    <a:cubicBezTo>
                      <a:pt x="8789" y="34922"/>
                      <a:pt x="9270" y="34886"/>
                      <a:pt x="9754" y="34802"/>
                    </a:cubicBezTo>
                    <a:cubicBezTo>
                      <a:pt x="20990" y="34564"/>
                      <a:pt x="31541" y="27147"/>
                      <a:pt x="35543" y="16624"/>
                    </a:cubicBezTo>
                    <a:cubicBezTo>
                      <a:pt x="37237" y="12692"/>
                      <a:pt x="38482" y="8564"/>
                      <a:pt x="39238" y="4352"/>
                    </a:cubicBezTo>
                    <a:cubicBezTo>
                      <a:pt x="39308" y="3457"/>
                      <a:pt x="40469" y="224"/>
                      <a:pt x="39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9"/>
              <p:cNvSpPr/>
              <p:nvPr/>
            </p:nvSpPr>
            <p:spPr>
              <a:xfrm rot="5400000">
                <a:off x="3367161" y="636430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9"/>
              <p:cNvSpPr/>
              <p:nvPr/>
            </p:nvSpPr>
            <p:spPr>
              <a:xfrm rot="5400000">
                <a:off x="3140264" y="37555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9"/>
              <p:cNvSpPr/>
              <p:nvPr/>
            </p:nvSpPr>
            <p:spPr>
              <a:xfrm rot="5400000">
                <a:off x="3103702" y="6895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9"/>
              <p:cNvSpPr/>
              <p:nvPr/>
            </p:nvSpPr>
            <p:spPr>
              <a:xfrm rot="5400000">
                <a:off x="3194248" y="684652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9"/>
              <p:cNvSpPr/>
              <p:nvPr/>
            </p:nvSpPr>
            <p:spPr>
              <a:xfrm rot="5400000">
                <a:off x="3323345" y="73730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6"/>
                      <a:pt x="339" y="666"/>
                    </a:cubicBezTo>
                    <a:cubicBezTo>
                      <a:pt x="420" y="666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9"/>
              <p:cNvSpPr/>
              <p:nvPr/>
            </p:nvSpPr>
            <p:spPr>
              <a:xfrm rot="5400000">
                <a:off x="2247224" y="-747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9"/>
              <p:cNvSpPr/>
              <p:nvPr/>
            </p:nvSpPr>
            <p:spPr>
              <a:xfrm rot="5400000">
                <a:off x="2302899" y="-929003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9"/>
              <p:cNvSpPr/>
              <p:nvPr/>
            </p:nvSpPr>
            <p:spPr>
              <a:xfrm rot="5400000">
                <a:off x="2514227" y="-553695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9"/>
              <p:cNvSpPr/>
              <p:nvPr/>
            </p:nvSpPr>
            <p:spPr>
              <a:xfrm rot="5400000">
                <a:off x="2846408" y="-615882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9"/>
              <p:cNvSpPr/>
              <p:nvPr/>
            </p:nvSpPr>
            <p:spPr>
              <a:xfrm rot="5400000">
                <a:off x="2727591" y="-754016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3"/>
                      <a:pt x="164" y="660"/>
                      <a:pt x="334" y="660"/>
                    </a:cubicBezTo>
                    <a:cubicBezTo>
                      <a:pt x="419" y="660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9"/>
              <p:cNvSpPr/>
              <p:nvPr/>
            </p:nvSpPr>
            <p:spPr>
              <a:xfrm rot="5400000">
                <a:off x="2590855" y="-263409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32"/>
                      <a:pt x="163" y="664"/>
                      <a:pt x="334" y="664"/>
                    </a:cubicBezTo>
                    <a:cubicBezTo>
                      <a:pt x="413" y="664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9"/>
              <p:cNvSpPr/>
              <p:nvPr/>
            </p:nvSpPr>
            <p:spPr>
              <a:xfrm rot="5400000">
                <a:off x="2608555" y="-80479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lnTo>
                      <a:pt x="0" y="336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9"/>
              <p:cNvSpPr/>
              <p:nvPr/>
            </p:nvSpPr>
            <p:spPr>
              <a:xfrm rot="5400000">
                <a:off x="3293249" y="26804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9"/>
              <p:cNvSpPr/>
              <p:nvPr/>
            </p:nvSpPr>
            <p:spPr>
              <a:xfrm rot="5400000">
                <a:off x="3177481" y="244696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9"/>
              <p:cNvSpPr/>
              <p:nvPr/>
            </p:nvSpPr>
            <p:spPr>
              <a:xfrm rot="5400000">
                <a:off x="3371313" y="33857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3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1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9"/>
              <p:cNvSpPr/>
              <p:nvPr/>
            </p:nvSpPr>
            <p:spPr>
              <a:xfrm rot="5400000">
                <a:off x="3254457" y="37930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9"/>
              <p:cNvSpPr/>
              <p:nvPr/>
            </p:nvSpPr>
            <p:spPr>
              <a:xfrm rot="5400000">
                <a:off x="3216337" y="57625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9"/>
              <p:cNvSpPr/>
              <p:nvPr/>
            </p:nvSpPr>
            <p:spPr>
              <a:xfrm rot="5400000">
                <a:off x="3413644" y="70691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9"/>
              <p:cNvSpPr/>
              <p:nvPr/>
            </p:nvSpPr>
            <p:spPr>
              <a:xfrm rot="5400000">
                <a:off x="2983688" y="56955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9"/>
              <p:cNvSpPr/>
              <p:nvPr/>
            </p:nvSpPr>
            <p:spPr>
              <a:xfrm rot="5400000">
                <a:off x="1983486" y="-967310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5" y="629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9"/>
              <p:cNvSpPr/>
              <p:nvPr/>
            </p:nvSpPr>
            <p:spPr>
              <a:xfrm rot="5400000">
                <a:off x="2377424" y="-10170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9"/>
              <p:cNvSpPr/>
              <p:nvPr/>
            </p:nvSpPr>
            <p:spPr>
              <a:xfrm rot="5400000">
                <a:off x="1955183" y="-1072882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9"/>
              <p:cNvSpPr/>
              <p:nvPr/>
            </p:nvSpPr>
            <p:spPr>
              <a:xfrm rot="5400000">
                <a:off x="2090468" y="-119027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9"/>
              <p:cNvSpPr/>
              <p:nvPr/>
            </p:nvSpPr>
            <p:spPr>
              <a:xfrm rot="5400000">
                <a:off x="2012040" y="-116010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4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9"/>
              <p:cNvSpPr/>
              <p:nvPr/>
            </p:nvSpPr>
            <p:spPr>
              <a:xfrm rot="5400000">
                <a:off x="1895351" y="-117193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9"/>
              <p:cNvSpPr/>
              <p:nvPr/>
            </p:nvSpPr>
            <p:spPr>
              <a:xfrm rot="5400000">
                <a:off x="2269190" y="-1039285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5" y="630"/>
                      <a:pt x="574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9"/>
              <p:cNvSpPr/>
              <p:nvPr/>
            </p:nvSpPr>
            <p:spPr>
              <a:xfrm rot="5400000">
                <a:off x="1777520" y="-109589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9"/>
              <p:cNvSpPr/>
              <p:nvPr/>
            </p:nvSpPr>
            <p:spPr>
              <a:xfrm rot="5400000">
                <a:off x="1821868" y="-9348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9"/>
              <p:cNvSpPr/>
              <p:nvPr/>
            </p:nvSpPr>
            <p:spPr>
              <a:xfrm rot="5400000">
                <a:off x="2191649" y="-67516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9"/>
              <p:cNvSpPr/>
              <p:nvPr/>
            </p:nvSpPr>
            <p:spPr>
              <a:xfrm rot="5400000">
                <a:off x="2467354" y="-949701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9"/>
              <p:cNvSpPr/>
              <p:nvPr/>
            </p:nvSpPr>
            <p:spPr>
              <a:xfrm rot="5400000">
                <a:off x="2072809" y="-865583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9"/>
              <p:cNvSpPr/>
              <p:nvPr/>
            </p:nvSpPr>
            <p:spPr>
              <a:xfrm rot="5400000">
                <a:off x="2345777" y="-77374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9"/>
              <p:cNvSpPr/>
              <p:nvPr/>
            </p:nvSpPr>
            <p:spPr>
              <a:xfrm rot="5400000">
                <a:off x="2423978" y="-70076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9"/>
              <p:cNvSpPr/>
              <p:nvPr/>
            </p:nvSpPr>
            <p:spPr>
              <a:xfrm rot="5400000">
                <a:off x="2395590" y="-85358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9"/>
              <p:cNvSpPr/>
              <p:nvPr/>
            </p:nvSpPr>
            <p:spPr>
              <a:xfrm rot="5400000">
                <a:off x="2536999" y="-89083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9"/>
              <p:cNvSpPr/>
              <p:nvPr/>
            </p:nvSpPr>
            <p:spPr>
              <a:xfrm rot="5400000">
                <a:off x="2906944" y="-53019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9"/>
              <p:cNvSpPr/>
              <p:nvPr/>
            </p:nvSpPr>
            <p:spPr>
              <a:xfrm rot="5400000">
                <a:off x="2701620" y="-27784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9"/>
              <p:cNvSpPr/>
              <p:nvPr/>
            </p:nvSpPr>
            <p:spPr>
              <a:xfrm rot="5400000">
                <a:off x="2771310" y="-2572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5" y="155"/>
                      <a:pt x="1" y="337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9"/>
              <p:cNvSpPr/>
              <p:nvPr/>
            </p:nvSpPr>
            <p:spPr>
              <a:xfrm rot="5400000">
                <a:off x="2655995" y="-68685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9"/>
              <p:cNvSpPr/>
              <p:nvPr/>
            </p:nvSpPr>
            <p:spPr>
              <a:xfrm rot="5400000">
                <a:off x="2520070" y="-78696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9"/>
              <p:cNvSpPr/>
              <p:nvPr/>
            </p:nvSpPr>
            <p:spPr>
              <a:xfrm rot="5400000">
                <a:off x="2809435" y="-675567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9"/>
              <p:cNvSpPr/>
              <p:nvPr/>
            </p:nvSpPr>
            <p:spPr>
              <a:xfrm rot="5400000">
                <a:off x="2861565" y="-25000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4"/>
                      <a:pt x="0" y="336"/>
                    </a:cubicBezTo>
                    <a:cubicBezTo>
                      <a:pt x="0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9"/>
              <p:cNvSpPr/>
              <p:nvPr/>
            </p:nvSpPr>
            <p:spPr>
              <a:xfrm rot="5400000">
                <a:off x="2690117" y="-36929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9"/>
              <p:cNvSpPr/>
              <p:nvPr/>
            </p:nvSpPr>
            <p:spPr>
              <a:xfrm rot="5400000">
                <a:off x="2582532" y="-424890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9"/>
              <p:cNvSpPr/>
              <p:nvPr/>
            </p:nvSpPr>
            <p:spPr>
              <a:xfrm rot="5400000">
                <a:off x="2423944" y="-5634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9"/>
              <p:cNvSpPr/>
              <p:nvPr/>
            </p:nvSpPr>
            <p:spPr>
              <a:xfrm rot="5400000">
                <a:off x="1707233" y="-128011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9"/>
              <p:cNvSpPr/>
              <p:nvPr/>
            </p:nvSpPr>
            <p:spPr>
              <a:xfrm rot="5400000">
                <a:off x="1955501" y="-1261540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1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9"/>
              <p:cNvSpPr/>
              <p:nvPr/>
            </p:nvSpPr>
            <p:spPr>
              <a:xfrm rot="5400000">
                <a:off x="1777234" y="-1216856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1"/>
                    </a:moveTo>
                    <a:cubicBezTo>
                      <a:pt x="150" y="1"/>
                      <a:pt x="10" y="154"/>
                      <a:pt x="10" y="336"/>
                    </a:cubicBezTo>
                    <a:cubicBezTo>
                      <a:pt x="1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9"/>
              <p:cNvSpPr/>
              <p:nvPr/>
            </p:nvSpPr>
            <p:spPr>
              <a:xfrm rot="5400000">
                <a:off x="2157375" y="-109592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9"/>
              <p:cNvSpPr/>
              <p:nvPr/>
            </p:nvSpPr>
            <p:spPr>
              <a:xfrm rot="5400000">
                <a:off x="2090060" y="-103917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84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9"/>
              <p:cNvSpPr/>
              <p:nvPr/>
            </p:nvSpPr>
            <p:spPr>
              <a:xfrm rot="5400000">
                <a:off x="2240036" y="-111892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9"/>
              <p:cNvSpPr/>
              <p:nvPr/>
            </p:nvSpPr>
            <p:spPr>
              <a:xfrm rot="5400000">
                <a:off x="2338750" y="-637202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0"/>
                      <a:pt x="334" y="660"/>
                    </a:cubicBezTo>
                    <a:cubicBezTo>
                      <a:pt x="418" y="660"/>
                      <a:pt x="504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9"/>
              <p:cNvSpPr/>
              <p:nvPr/>
            </p:nvSpPr>
            <p:spPr>
              <a:xfrm rot="5400000">
                <a:off x="2386869" y="-42347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9"/>
              <p:cNvSpPr/>
              <p:nvPr/>
            </p:nvSpPr>
            <p:spPr>
              <a:xfrm rot="5400000">
                <a:off x="2234525" y="-84703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9"/>
              <p:cNvSpPr/>
              <p:nvPr/>
            </p:nvSpPr>
            <p:spPr>
              <a:xfrm rot="5400000">
                <a:off x="2687734" y="-6083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9"/>
              <p:cNvSpPr/>
              <p:nvPr/>
            </p:nvSpPr>
            <p:spPr>
              <a:xfrm rot="5400000">
                <a:off x="2769551" y="-54237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9"/>
              <p:cNvSpPr/>
              <p:nvPr/>
            </p:nvSpPr>
            <p:spPr>
              <a:xfrm rot="5400000">
                <a:off x="2659542" y="-2062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9"/>
              <p:cNvSpPr/>
              <p:nvPr/>
            </p:nvSpPr>
            <p:spPr>
              <a:xfrm rot="5400000">
                <a:off x="2890066" y="-325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66"/>
                      <a:pt x="333" y="666"/>
                    </a:cubicBezTo>
                    <a:cubicBezTo>
                      <a:pt x="412" y="666"/>
                      <a:pt x="494" y="637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9"/>
              <p:cNvSpPr/>
              <p:nvPr/>
            </p:nvSpPr>
            <p:spPr>
              <a:xfrm rot="5400000">
                <a:off x="2740799" y="-12689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9"/>
              <p:cNvSpPr/>
              <p:nvPr/>
            </p:nvSpPr>
            <p:spPr>
              <a:xfrm rot="5400000">
                <a:off x="2761864" y="-370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9"/>
              <p:cNvSpPr/>
              <p:nvPr/>
            </p:nvSpPr>
            <p:spPr>
              <a:xfrm rot="5400000">
                <a:off x="2615192" y="-101493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9"/>
              <p:cNvSpPr/>
              <p:nvPr/>
            </p:nvSpPr>
            <p:spPr>
              <a:xfrm rot="5400000">
                <a:off x="3338960" y="45867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9"/>
              <p:cNvSpPr/>
              <p:nvPr/>
            </p:nvSpPr>
            <p:spPr>
              <a:xfrm rot="5400000">
                <a:off x="3514344" y="80152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9"/>
              <p:cNvSpPr/>
              <p:nvPr/>
            </p:nvSpPr>
            <p:spPr>
              <a:xfrm rot="5400000">
                <a:off x="3448568" y="536481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5" y="155"/>
                      <a:pt x="1" y="337"/>
                    </a:cubicBezTo>
                    <a:cubicBezTo>
                      <a:pt x="1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9"/>
              <p:cNvSpPr/>
              <p:nvPr/>
            </p:nvSpPr>
            <p:spPr>
              <a:xfrm rot="5400000">
                <a:off x="2984702" y="-21083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9"/>
              <p:cNvSpPr/>
              <p:nvPr/>
            </p:nvSpPr>
            <p:spPr>
              <a:xfrm rot="5400000">
                <a:off x="3059813" y="-13232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9"/>
              <p:cNvSpPr/>
              <p:nvPr/>
            </p:nvSpPr>
            <p:spPr>
              <a:xfrm rot="5400000">
                <a:off x="3200209" y="-6854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9"/>
              <p:cNvSpPr/>
              <p:nvPr/>
            </p:nvSpPr>
            <p:spPr>
              <a:xfrm rot="5400000">
                <a:off x="3116232" y="3363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9"/>
              <p:cNvSpPr/>
              <p:nvPr/>
            </p:nvSpPr>
            <p:spPr>
              <a:xfrm rot="5400000">
                <a:off x="3120149" y="11731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2"/>
                    </a:cubicBezTo>
                    <a:cubicBezTo>
                      <a:pt x="10" y="522"/>
                      <a:pt x="175" y="657"/>
                      <a:pt x="345" y="657"/>
                    </a:cubicBezTo>
                    <a:cubicBezTo>
                      <a:pt x="425" y="657"/>
                      <a:pt x="507" y="628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9"/>
              <p:cNvSpPr/>
              <p:nvPr/>
            </p:nvSpPr>
            <p:spPr>
              <a:xfrm rot="5400000">
                <a:off x="3245452" y="6614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9"/>
              <p:cNvSpPr/>
              <p:nvPr/>
            </p:nvSpPr>
            <p:spPr>
              <a:xfrm rot="5400000">
                <a:off x="3269624" y="15765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9"/>
              <p:cNvSpPr/>
              <p:nvPr/>
            </p:nvSpPr>
            <p:spPr>
              <a:xfrm rot="5400000">
                <a:off x="3067553" y="30007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9"/>
              <p:cNvSpPr/>
              <p:nvPr/>
            </p:nvSpPr>
            <p:spPr>
              <a:xfrm rot="5400000">
                <a:off x="2967516" y="10239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5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9"/>
              <p:cNvSpPr/>
              <p:nvPr/>
            </p:nvSpPr>
            <p:spPr>
              <a:xfrm rot="5400000">
                <a:off x="2849614" y="-13299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9"/>
              <p:cNvSpPr/>
              <p:nvPr/>
            </p:nvSpPr>
            <p:spPr>
              <a:xfrm rot="5400000">
                <a:off x="2914814" y="-11785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9"/>
              <p:cNvSpPr/>
              <p:nvPr/>
            </p:nvSpPr>
            <p:spPr>
              <a:xfrm rot="5400000">
                <a:off x="3069774" y="-26789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9"/>
              <p:cNvSpPr/>
              <p:nvPr/>
            </p:nvSpPr>
            <p:spPr>
              <a:xfrm rot="5400000">
                <a:off x="3039060" y="-340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9"/>
              <p:cNvSpPr/>
              <p:nvPr/>
            </p:nvSpPr>
            <p:spPr>
              <a:xfrm rot="5400000">
                <a:off x="2851752" y="-432965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9"/>
              <p:cNvSpPr/>
              <p:nvPr/>
            </p:nvSpPr>
            <p:spPr>
              <a:xfrm rot="5400000">
                <a:off x="2548321" y="-66419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9"/>
              <p:cNvSpPr/>
              <p:nvPr/>
            </p:nvSpPr>
            <p:spPr>
              <a:xfrm rot="5400000">
                <a:off x="3018282" y="-298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9"/>
              <p:cNvSpPr/>
              <p:nvPr/>
            </p:nvSpPr>
            <p:spPr>
              <a:xfrm rot="5400000">
                <a:off x="3087507" y="60495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9"/>
              <p:cNvSpPr/>
              <p:nvPr/>
            </p:nvSpPr>
            <p:spPr>
              <a:xfrm rot="5400000">
                <a:off x="3223332" y="79367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9"/>
              <p:cNvSpPr/>
              <p:nvPr/>
            </p:nvSpPr>
            <p:spPr>
              <a:xfrm rot="5400000">
                <a:off x="2965956" y="30631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6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9"/>
              <p:cNvSpPr/>
              <p:nvPr/>
            </p:nvSpPr>
            <p:spPr>
              <a:xfrm rot="5400000">
                <a:off x="2997610" y="20437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9"/>
              <p:cNvSpPr/>
              <p:nvPr/>
            </p:nvSpPr>
            <p:spPr>
              <a:xfrm rot="5400000">
                <a:off x="3006094" y="44134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9"/>
              <p:cNvSpPr/>
              <p:nvPr/>
            </p:nvSpPr>
            <p:spPr>
              <a:xfrm rot="5400000">
                <a:off x="3166984" y="46464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6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4"/>
                    </a:cubicBezTo>
                    <a:cubicBezTo>
                      <a:pt x="770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9"/>
              <p:cNvSpPr/>
              <p:nvPr/>
            </p:nvSpPr>
            <p:spPr>
              <a:xfrm rot="5400000">
                <a:off x="3394586" y="8436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9"/>
              <p:cNvSpPr/>
              <p:nvPr/>
            </p:nvSpPr>
            <p:spPr>
              <a:xfrm rot="5400000">
                <a:off x="2904583" y="20136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9"/>
              <p:cNvSpPr/>
              <p:nvPr/>
            </p:nvSpPr>
            <p:spPr>
              <a:xfrm rot="5400000">
                <a:off x="2851710" y="892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9"/>
              <p:cNvSpPr/>
              <p:nvPr/>
            </p:nvSpPr>
            <p:spPr>
              <a:xfrm rot="5400000">
                <a:off x="2646358" y="-49054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9"/>
              <p:cNvSpPr/>
              <p:nvPr/>
            </p:nvSpPr>
            <p:spPr>
              <a:xfrm rot="5400000">
                <a:off x="2174712" y="-96763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9"/>
              <p:cNvSpPr/>
              <p:nvPr/>
            </p:nvSpPr>
            <p:spPr>
              <a:xfrm rot="5400000">
                <a:off x="2823885" y="-34125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9"/>
              <p:cNvSpPr/>
              <p:nvPr/>
            </p:nvSpPr>
            <p:spPr>
              <a:xfrm rot="5400000">
                <a:off x="2951324" y="-2935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9"/>
              <p:cNvSpPr/>
              <p:nvPr/>
            </p:nvSpPr>
            <p:spPr>
              <a:xfrm rot="5400000">
                <a:off x="3103739" y="-6304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9"/>
              <p:cNvSpPr/>
              <p:nvPr/>
            </p:nvSpPr>
            <p:spPr>
              <a:xfrm rot="5400000">
                <a:off x="2522684" y="-37003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9"/>
              <p:cNvSpPr/>
              <p:nvPr/>
            </p:nvSpPr>
            <p:spPr>
              <a:xfrm rot="5400000">
                <a:off x="3142842" y="-22106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9"/>
              <p:cNvSpPr/>
              <p:nvPr/>
            </p:nvSpPr>
            <p:spPr>
              <a:xfrm rot="5400000">
                <a:off x="2981073" y="-42492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8" name="Google Shape;2578;p9"/>
            <p:cNvGrpSpPr/>
            <p:nvPr/>
          </p:nvGrpSpPr>
          <p:grpSpPr>
            <a:xfrm rot="-10213524" flipH="1">
              <a:off x="-229663" y="573424"/>
              <a:ext cx="2606983" cy="1539828"/>
              <a:chOff x="-402457" y="-822038"/>
              <a:chExt cx="3075707" cy="1816683"/>
            </a:xfrm>
          </p:grpSpPr>
          <p:sp>
            <p:nvSpPr>
              <p:cNvPr id="2579" name="Google Shape;2579;p9"/>
              <p:cNvSpPr/>
              <p:nvPr/>
            </p:nvSpPr>
            <p:spPr>
              <a:xfrm rot="5400000">
                <a:off x="1374772" y="718177"/>
                <a:ext cx="58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9"/>
              <p:cNvSpPr/>
              <p:nvPr/>
            </p:nvSpPr>
            <p:spPr>
              <a:xfrm rot="5400000">
                <a:off x="227055" y="-1451550"/>
                <a:ext cx="1816683" cy="3075707"/>
              </a:xfrm>
              <a:custGeom>
                <a:avLst/>
                <a:gdLst/>
                <a:ahLst/>
                <a:cxnLst/>
                <a:rect l="l" t="t" r="r" b="b"/>
                <a:pathLst>
                  <a:path w="31541" h="53400" extrusionOk="0">
                    <a:moveTo>
                      <a:pt x="28043" y="21312"/>
                    </a:moveTo>
                    <a:lnTo>
                      <a:pt x="28015" y="21326"/>
                    </a:lnTo>
                    <a:lnTo>
                      <a:pt x="28015" y="21312"/>
                    </a:lnTo>
                    <a:close/>
                    <a:moveTo>
                      <a:pt x="23761" y="1"/>
                    </a:moveTo>
                    <a:cubicBezTo>
                      <a:pt x="23579" y="15"/>
                      <a:pt x="23397" y="43"/>
                      <a:pt x="23215" y="99"/>
                    </a:cubicBezTo>
                    <a:cubicBezTo>
                      <a:pt x="23061" y="127"/>
                      <a:pt x="22921" y="169"/>
                      <a:pt x="22781" y="224"/>
                    </a:cubicBezTo>
                    <a:cubicBezTo>
                      <a:pt x="22473" y="350"/>
                      <a:pt x="22194" y="532"/>
                      <a:pt x="21956" y="770"/>
                    </a:cubicBezTo>
                    <a:cubicBezTo>
                      <a:pt x="21704" y="994"/>
                      <a:pt x="21466" y="1232"/>
                      <a:pt x="21242" y="1498"/>
                    </a:cubicBezTo>
                    <a:cubicBezTo>
                      <a:pt x="21032" y="1750"/>
                      <a:pt x="20836" y="2016"/>
                      <a:pt x="20668" y="2296"/>
                    </a:cubicBezTo>
                    <a:cubicBezTo>
                      <a:pt x="20514" y="2561"/>
                      <a:pt x="20388" y="2841"/>
                      <a:pt x="20262" y="3121"/>
                    </a:cubicBezTo>
                    <a:cubicBezTo>
                      <a:pt x="20137" y="3415"/>
                      <a:pt x="20011" y="3709"/>
                      <a:pt x="19871" y="4003"/>
                    </a:cubicBezTo>
                    <a:cubicBezTo>
                      <a:pt x="19745" y="4283"/>
                      <a:pt x="19591" y="4590"/>
                      <a:pt x="19451" y="4884"/>
                    </a:cubicBezTo>
                    <a:cubicBezTo>
                      <a:pt x="19325" y="5178"/>
                      <a:pt x="19199" y="5472"/>
                      <a:pt x="19087" y="5766"/>
                    </a:cubicBezTo>
                    <a:cubicBezTo>
                      <a:pt x="18961" y="6074"/>
                      <a:pt x="18835" y="6340"/>
                      <a:pt x="18723" y="6619"/>
                    </a:cubicBezTo>
                    <a:cubicBezTo>
                      <a:pt x="18653" y="6801"/>
                      <a:pt x="18597" y="6969"/>
                      <a:pt x="18527" y="7151"/>
                    </a:cubicBezTo>
                    <a:cubicBezTo>
                      <a:pt x="18303" y="7669"/>
                      <a:pt x="18093" y="8201"/>
                      <a:pt x="17912" y="8732"/>
                    </a:cubicBezTo>
                    <a:cubicBezTo>
                      <a:pt x="17870" y="8816"/>
                      <a:pt x="17828" y="8900"/>
                      <a:pt x="17800" y="8998"/>
                    </a:cubicBezTo>
                    <a:cubicBezTo>
                      <a:pt x="17744" y="9124"/>
                      <a:pt x="17674" y="9250"/>
                      <a:pt x="17618" y="9390"/>
                    </a:cubicBezTo>
                    <a:cubicBezTo>
                      <a:pt x="17492" y="9698"/>
                      <a:pt x="17366" y="10020"/>
                      <a:pt x="17240" y="10342"/>
                    </a:cubicBezTo>
                    <a:cubicBezTo>
                      <a:pt x="17212" y="10398"/>
                      <a:pt x="17156" y="10440"/>
                      <a:pt x="17114" y="10496"/>
                    </a:cubicBezTo>
                    <a:cubicBezTo>
                      <a:pt x="17114" y="10300"/>
                      <a:pt x="17100" y="10104"/>
                      <a:pt x="17100" y="9908"/>
                    </a:cubicBezTo>
                    <a:cubicBezTo>
                      <a:pt x="17100" y="9712"/>
                      <a:pt x="17100" y="9558"/>
                      <a:pt x="17100" y="9404"/>
                    </a:cubicBezTo>
                    <a:cubicBezTo>
                      <a:pt x="17100" y="9236"/>
                      <a:pt x="17114" y="9082"/>
                      <a:pt x="17114" y="8914"/>
                    </a:cubicBezTo>
                    <a:cubicBezTo>
                      <a:pt x="17114" y="8593"/>
                      <a:pt x="17128" y="8257"/>
                      <a:pt x="17156" y="7921"/>
                    </a:cubicBezTo>
                    <a:cubicBezTo>
                      <a:pt x="17170" y="7599"/>
                      <a:pt x="17198" y="7221"/>
                      <a:pt x="17240" y="6871"/>
                    </a:cubicBezTo>
                    <a:cubicBezTo>
                      <a:pt x="17282" y="6507"/>
                      <a:pt x="17352" y="6200"/>
                      <a:pt x="17422" y="5878"/>
                    </a:cubicBezTo>
                    <a:cubicBezTo>
                      <a:pt x="17548" y="5150"/>
                      <a:pt x="17660" y="4436"/>
                      <a:pt x="17814" y="3709"/>
                    </a:cubicBezTo>
                    <a:cubicBezTo>
                      <a:pt x="17884" y="3387"/>
                      <a:pt x="17968" y="3079"/>
                      <a:pt x="18038" y="2757"/>
                    </a:cubicBezTo>
                    <a:cubicBezTo>
                      <a:pt x="18079" y="2603"/>
                      <a:pt x="18107" y="2449"/>
                      <a:pt x="18149" y="2296"/>
                    </a:cubicBezTo>
                    <a:cubicBezTo>
                      <a:pt x="18177" y="2142"/>
                      <a:pt x="18233" y="1988"/>
                      <a:pt x="18261" y="1820"/>
                    </a:cubicBezTo>
                    <a:cubicBezTo>
                      <a:pt x="18317" y="1582"/>
                      <a:pt x="18289" y="1316"/>
                      <a:pt x="18149" y="1106"/>
                    </a:cubicBezTo>
                    <a:cubicBezTo>
                      <a:pt x="18079" y="1008"/>
                      <a:pt x="17982" y="952"/>
                      <a:pt x="17856" y="952"/>
                    </a:cubicBezTo>
                    <a:lnTo>
                      <a:pt x="17814" y="952"/>
                    </a:lnTo>
                    <a:cubicBezTo>
                      <a:pt x="17730" y="966"/>
                      <a:pt x="17646" y="994"/>
                      <a:pt x="17562" y="1050"/>
                    </a:cubicBezTo>
                    <a:cubicBezTo>
                      <a:pt x="17492" y="1092"/>
                      <a:pt x="17422" y="1134"/>
                      <a:pt x="17366" y="1176"/>
                    </a:cubicBezTo>
                    <a:cubicBezTo>
                      <a:pt x="17338" y="1190"/>
                      <a:pt x="17310" y="1204"/>
                      <a:pt x="17282" y="1218"/>
                    </a:cubicBezTo>
                    <a:cubicBezTo>
                      <a:pt x="17226" y="1218"/>
                      <a:pt x="17184" y="1232"/>
                      <a:pt x="17128" y="1246"/>
                    </a:cubicBezTo>
                    <a:cubicBezTo>
                      <a:pt x="17030" y="1274"/>
                      <a:pt x="16932" y="1330"/>
                      <a:pt x="16848" y="1386"/>
                    </a:cubicBezTo>
                    <a:cubicBezTo>
                      <a:pt x="16806" y="1428"/>
                      <a:pt x="16764" y="1470"/>
                      <a:pt x="16722" y="1512"/>
                    </a:cubicBezTo>
                    <a:cubicBezTo>
                      <a:pt x="16596" y="1568"/>
                      <a:pt x="16484" y="1624"/>
                      <a:pt x="16372" y="1708"/>
                    </a:cubicBezTo>
                    <a:cubicBezTo>
                      <a:pt x="16078" y="1918"/>
                      <a:pt x="15799" y="2156"/>
                      <a:pt x="15547" y="2407"/>
                    </a:cubicBezTo>
                    <a:cubicBezTo>
                      <a:pt x="15295" y="2631"/>
                      <a:pt x="15071" y="2869"/>
                      <a:pt x="14847" y="3107"/>
                    </a:cubicBezTo>
                    <a:cubicBezTo>
                      <a:pt x="14623" y="3331"/>
                      <a:pt x="14371" y="3583"/>
                      <a:pt x="14147" y="3835"/>
                    </a:cubicBezTo>
                    <a:cubicBezTo>
                      <a:pt x="13924" y="4101"/>
                      <a:pt x="13686" y="4353"/>
                      <a:pt x="13476" y="4618"/>
                    </a:cubicBezTo>
                    <a:cubicBezTo>
                      <a:pt x="13266" y="4884"/>
                      <a:pt x="13056" y="5136"/>
                      <a:pt x="12874" y="5416"/>
                    </a:cubicBezTo>
                    <a:cubicBezTo>
                      <a:pt x="12720" y="5626"/>
                      <a:pt x="12566" y="5850"/>
                      <a:pt x="12412" y="6074"/>
                    </a:cubicBezTo>
                    <a:cubicBezTo>
                      <a:pt x="11978" y="6480"/>
                      <a:pt x="11545" y="6885"/>
                      <a:pt x="11139" y="7305"/>
                    </a:cubicBezTo>
                    <a:cubicBezTo>
                      <a:pt x="10831" y="8229"/>
                      <a:pt x="10579" y="9180"/>
                      <a:pt x="10355" y="10132"/>
                    </a:cubicBezTo>
                    <a:cubicBezTo>
                      <a:pt x="10103" y="10733"/>
                      <a:pt x="9865" y="11335"/>
                      <a:pt x="9656" y="11951"/>
                    </a:cubicBezTo>
                    <a:cubicBezTo>
                      <a:pt x="9460" y="12455"/>
                      <a:pt x="9306" y="12972"/>
                      <a:pt x="9124" y="13490"/>
                    </a:cubicBezTo>
                    <a:cubicBezTo>
                      <a:pt x="9012" y="13826"/>
                      <a:pt x="8914" y="14162"/>
                      <a:pt x="8816" y="14498"/>
                    </a:cubicBezTo>
                    <a:cubicBezTo>
                      <a:pt x="8718" y="14848"/>
                      <a:pt x="8620" y="15169"/>
                      <a:pt x="8522" y="15505"/>
                    </a:cubicBezTo>
                    <a:cubicBezTo>
                      <a:pt x="8424" y="15841"/>
                      <a:pt x="8326" y="16191"/>
                      <a:pt x="8242" y="16541"/>
                    </a:cubicBezTo>
                    <a:cubicBezTo>
                      <a:pt x="8172" y="16849"/>
                      <a:pt x="8116" y="17156"/>
                      <a:pt x="8046" y="17478"/>
                    </a:cubicBezTo>
                    <a:cubicBezTo>
                      <a:pt x="8046" y="17128"/>
                      <a:pt x="8060" y="16751"/>
                      <a:pt x="8074" y="16401"/>
                    </a:cubicBezTo>
                    <a:cubicBezTo>
                      <a:pt x="8074" y="15911"/>
                      <a:pt x="8102" y="15421"/>
                      <a:pt x="8130" y="14931"/>
                    </a:cubicBezTo>
                    <a:cubicBezTo>
                      <a:pt x="8172" y="14260"/>
                      <a:pt x="8214" y="13574"/>
                      <a:pt x="8284" y="12902"/>
                    </a:cubicBezTo>
                    <a:cubicBezTo>
                      <a:pt x="8298" y="12749"/>
                      <a:pt x="8312" y="12581"/>
                      <a:pt x="8340" y="12427"/>
                    </a:cubicBezTo>
                    <a:cubicBezTo>
                      <a:pt x="8368" y="12273"/>
                      <a:pt x="8410" y="12105"/>
                      <a:pt x="8438" y="11951"/>
                    </a:cubicBezTo>
                    <a:cubicBezTo>
                      <a:pt x="8494" y="11615"/>
                      <a:pt x="8550" y="11293"/>
                      <a:pt x="8606" y="10957"/>
                    </a:cubicBezTo>
                    <a:cubicBezTo>
                      <a:pt x="8634" y="10789"/>
                      <a:pt x="8676" y="10636"/>
                      <a:pt x="8718" y="10468"/>
                    </a:cubicBezTo>
                    <a:lnTo>
                      <a:pt x="8760" y="10230"/>
                    </a:lnTo>
                    <a:cubicBezTo>
                      <a:pt x="8802" y="10090"/>
                      <a:pt x="8802" y="9950"/>
                      <a:pt x="8788" y="9810"/>
                    </a:cubicBezTo>
                    <a:cubicBezTo>
                      <a:pt x="8788" y="9754"/>
                      <a:pt x="8760" y="9698"/>
                      <a:pt x="8732" y="9656"/>
                    </a:cubicBezTo>
                    <a:cubicBezTo>
                      <a:pt x="8676" y="9586"/>
                      <a:pt x="8606" y="9530"/>
                      <a:pt x="8522" y="9516"/>
                    </a:cubicBezTo>
                    <a:cubicBezTo>
                      <a:pt x="8494" y="9502"/>
                      <a:pt x="8466" y="9502"/>
                      <a:pt x="8438" y="9502"/>
                    </a:cubicBezTo>
                    <a:cubicBezTo>
                      <a:pt x="8256" y="9502"/>
                      <a:pt x="8130" y="9656"/>
                      <a:pt x="8018" y="9754"/>
                    </a:cubicBezTo>
                    <a:cubicBezTo>
                      <a:pt x="7934" y="9838"/>
                      <a:pt x="7864" y="9922"/>
                      <a:pt x="7808" y="10020"/>
                    </a:cubicBezTo>
                    <a:cubicBezTo>
                      <a:pt x="7697" y="10174"/>
                      <a:pt x="7599" y="10342"/>
                      <a:pt x="7501" y="10496"/>
                    </a:cubicBezTo>
                    <a:cubicBezTo>
                      <a:pt x="7333" y="10789"/>
                      <a:pt x="7179" y="11083"/>
                      <a:pt x="7011" y="11377"/>
                    </a:cubicBezTo>
                    <a:cubicBezTo>
                      <a:pt x="6857" y="11671"/>
                      <a:pt x="6661" y="11979"/>
                      <a:pt x="6507" y="12273"/>
                    </a:cubicBezTo>
                    <a:cubicBezTo>
                      <a:pt x="6339" y="12581"/>
                      <a:pt x="6185" y="12874"/>
                      <a:pt x="6031" y="13182"/>
                    </a:cubicBezTo>
                    <a:cubicBezTo>
                      <a:pt x="5737" y="13812"/>
                      <a:pt x="5444" y="14442"/>
                      <a:pt x="5178" y="15071"/>
                    </a:cubicBezTo>
                    <a:cubicBezTo>
                      <a:pt x="5108" y="15225"/>
                      <a:pt x="5066" y="15365"/>
                      <a:pt x="4996" y="15519"/>
                    </a:cubicBezTo>
                    <a:cubicBezTo>
                      <a:pt x="4926" y="15687"/>
                      <a:pt x="4856" y="15883"/>
                      <a:pt x="4786" y="16065"/>
                    </a:cubicBezTo>
                    <a:cubicBezTo>
                      <a:pt x="4646" y="16373"/>
                      <a:pt x="4534" y="16695"/>
                      <a:pt x="4422" y="17016"/>
                    </a:cubicBezTo>
                    <a:cubicBezTo>
                      <a:pt x="4044" y="17786"/>
                      <a:pt x="3708" y="18598"/>
                      <a:pt x="3443" y="19423"/>
                    </a:cubicBezTo>
                    <a:cubicBezTo>
                      <a:pt x="2295" y="21858"/>
                      <a:pt x="2141" y="24279"/>
                      <a:pt x="2337" y="26882"/>
                    </a:cubicBezTo>
                    <a:lnTo>
                      <a:pt x="2337" y="27036"/>
                    </a:lnTo>
                    <a:lnTo>
                      <a:pt x="2337" y="27819"/>
                    </a:lnTo>
                    <a:cubicBezTo>
                      <a:pt x="2337" y="27889"/>
                      <a:pt x="2323" y="27959"/>
                      <a:pt x="2323" y="28029"/>
                    </a:cubicBezTo>
                    <a:cubicBezTo>
                      <a:pt x="2309" y="28407"/>
                      <a:pt x="2323" y="28799"/>
                      <a:pt x="2323" y="29177"/>
                    </a:cubicBezTo>
                    <a:cubicBezTo>
                      <a:pt x="2323" y="29527"/>
                      <a:pt x="2337" y="29862"/>
                      <a:pt x="2365" y="30198"/>
                    </a:cubicBezTo>
                    <a:cubicBezTo>
                      <a:pt x="2393" y="30548"/>
                      <a:pt x="2435" y="30856"/>
                      <a:pt x="2463" y="31192"/>
                    </a:cubicBezTo>
                    <a:cubicBezTo>
                      <a:pt x="2505" y="31514"/>
                      <a:pt x="2533" y="31849"/>
                      <a:pt x="2561" y="32185"/>
                    </a:cubicBezTo>
                    <a:cubicBezTo>
                      <a:pt x="2631" y="32829"/>
                      <a:pt x="2715" y="33473"/>
                      <a:pt x="2841" y="34102"/>
                    </a:cubicBezTo>
                    <a:cubicBezTo>
                      <a:pt x="2911" y="34452"/>
                      <a:pt x="2967" y="34802"/>
                      <a:pt x="3051" y="35138"/>
                    </a:cubicBezTo>
                    <a:cubicBezTo>
                      <a:pt x="3079" y="35292"/>
                      <a:pt x="3121" y="35446"/>
                      <a:pt x="3163" y="35614"/>
                    </a:cubicBezTo>
                    <a:cubicBezTo>
                      <a:pt x="2981" y="35222"/>
                      <a:pt x="2785" y="34844"/>
                      <a:pt x="2589" y="34466"/>
                    </a:cubicBezTo>
                    <a:cubicBezTo>
                      <a:pt x="2435" y="34158"/>
                      <a:pt x="2267" y="33836"/>
                      <a:pt x="2113" y="33515"/>
                    </a:cubicBezTo>
                    <a:cubicBezTo>
                      <a:pt x="2057" y="33361"/>
                      <a:pt x="2015" y="33207"/>
                      <a:pt x="1959" y="33053"/>
                    </a:cubicBezTo>
                    <a:cubicBezTo>
                      <a:pt x="1847" y="32731"/>
                      <a:pt x="1721" y="32395"/>
                      <a:pt x="1623" y="32073"/>
                    </a:cubicBezTo>
                    <a:cubicBezTo>
                      <a:pt x="1525" y="31737"/>
                      <a:pt x="1456" y="31430"/>
                      <a:pt x="1372" y="31108"/>
                    </a:cubicBezTo>
                    <a:cubicBezTo>
                      <a:pt x="1288" y="30702"/>
                      <a:pt x="1218" y="30296"/>
                      <a:pt x="1148" y="29890"/>
                    </a:cubicBezTo>
                    <a:cubicBezTo>
                      <a:pt x="1106" y="29680"/>
                      <a:pt x="1078" y="29485"/>
                      <a:pt x="1050" y="29289"/>
                    </a:cubicBezTo>
                    <a:lnTo>
                      <a:pt x="1008" y="28953"/>
                    </a:lnTo>
                    <a:cubicBezTo>
                      <a:pt x="1008" y="28897"/>
                      <a:pt x="994" y="28841"/>
                      <a:pt x="980" y="28785"/>
                    </a:cubicBezTo>
                    <a:cubicBezTo>
                      <a:pt x="966" y="28645"/>
                      <a:pt x="910" y="28519"/>
                      <a:pt x="812" y="28421"/>
                    </a:cubicBezTo>
                    <a:cubicBezTo>
                      <a:pt x="742" y="28379"/>
                      <a:pt x="672" y="28351"/>
                      <a:pt x="602" y="28351"/>
                    </a:cubicBezTo>
                    <a:cubicBezTo>
                      <a:pt x="532" y="28351"/>
                      <a:pt x="462" y="28365"/>
                      <a:pt x="406" y="28407"/>
                    </a:cubicBezTo>
                    <a:cubicBezTo>
                      <a:pt x="280" y="28505"/>
                      <a:pt x="210" y="28645"/>
                      <a:pt x="224" y="28799"/>
                    </a:cubicBezTo>
                    <a:cubicBezTo>
                      <a:pt x="224" y="28883"/>
                      <a:pt x="210" y="28967"/>
                      <a:pt x="210" y="29051"/>
                    </a:cubicBezTo>
                    <a:cubicBezTo>
                      <a:pt x="196" y="29205"/>
                      <a:pt x="182" y="29359"/>
                      <a:pt x="168" y="29527"/>
                    </a:cubicBezTo>
                    <a:cubicBezTo>
                      <a:pt x="140" y="29848"/>
                      <a:pt x="84" y="30170"/>
                      <a:pt x="56" y="30506"/>
                    </a:cubicBezTo>
                    <a:cubicBezTo>
                      <a:pt x="28" y="30828"/>
                      <a:pt x="28" y="31220"/>
                      <a:pt x="14" y="31570"/>
                    </a:cubicBezTo>
                    <a:cubicBezTo>
                      <a:pt x="0" y="31933"/>
                      <a:pt x="0" y="32241"/>
                      <a:pt x="0" y="32577"/>
                    </a:cubicBezTo>
                    <a:lnTo>
                      <a:pt x="0" y="33081"/>
                    </a:lnTo>
                    <a:cubicBezTo>
                      <a:pt x="0" y="33235"/>
                      <a:pt x="0" y="33389"/>
                      <a:pt x="0" y="33557"/>
                    </a:cubicBezTo>
                    <a:cubicBezTo>
                      <a:pt x="0" y="33906"/>
                      <a:pt x="0" y="34242"/>
                      <a:pt x="14" y="34578"/>
                    </a:cubicBezTo>
                    <a:lnTo>
                      <a:pt x="14" y="35054"/>
                    </a:lnTo>
                    <a:lnTo>
                      <a:pt x="14" y="36103"/>
                    </a:lnTo>
                    <a:cubicBezTo>
                      <a:pt x="14" y="36453"/>
                      <a:pt x="14" y="36789"/>
                      <a:pt x="28" y="37125"/>
                    </a:cubicBezTo>
                    <a:cubicBezTo>
                      <a:pt x="70" y="37839"/>
                      <a:pt x="126" y="38552"/>
                      <a:pt x="182" y="39266"/>
                    </a:cubicBezTo>
                    <a:cubicBezTo>
                      <a:pt x="210" y="39616"/>
                      <a:pt x="238" y="39966"/>
                      <a:pt x="266" y="40315"/>
                    </a:cubicBezTo>
                    <a:cubicBezTo>
                      <a:pt x="294" y="40665"/>
                      <a:pt x="350" y="41029"/>
                      <a:pt x="392" y="41393"/>
                    </a:cubicBezTo>
                    <a:cubicBezTo>
                      <a:pt x="434" y="41743"/>
                      <a:pt x="476" y="42065"/>
                      <a:pt x="518" y="42400"/>
                    </a:cubicBezTo>
                    <a:cubicBezTo>
                      <a:pt x="574" y="42736"/>
                      <a:pt x="602" y="43072"/>
                      <a:pt x="658" y="43408"/>
                    </a:cubicBezTo>
                    <a:cubicBezTo>
                      <a:pt x="756" y="44094"/>
                      <a:pt x="854" y="44765"/>
                      <a:pt x="994" y="45437"/>
                    </a:cubicBezTo>
                    <a:cubicBezTo>
                      <a:pt x="1120" y="46109"/>
                      <a:pt x="1246" y="46794"/>
                      <a:pt x="1372" y="47480"/>
                    </a:cubicBezTo>
                    <a:cubicBezTo>
                      <a:pt x="1456" y="47830"/>
                      <a:pt x="1511" y="48194"/>
                      <a:pt x="1581" y="48543"/>
                    </a:cubicBezTo>
                    <a:cubicBezTo>
                      <a:pt x="1665" y="48879"/>
                      <a:pt x="1735" y="49201"/>
                      <a:pt x="1819" y="49523"/>
                    </a:cubicBezTo>
                    <a:cubicBezTo>
                      <a:pt x="1917" y="49845"/>
                      <a:pt x="1973" y="50153"/>
                      <a:pt x="2071" y="50461"/>
                    </a:cubicBezTo>
                    <a:cubicBezTo>
                      <a:pt x="2155" y="50782"/>
                      <a:pt x="2239" y="51090"/>
                      <a:pt x="2323" y="51398"/>
                    </a:cubicBezTo>
                    <a:cubicBezTo>
                      <a:pt x="2407" y="51706"/>
                      <a:pt x="2519" y="52014"/>
                      <a:pt x="2645" y="52322"/>
                    </a:cubicBezTo>
                    <a:cubicBezTo>
                      <a:pt x="2715" y="52490"/>
                      <a:pt x="2785" y="52643"/>
                      <a:pt x="2883" y="52797"/>
                    </a:cubicBezTo>
                    <a:cubicBezTo>
                      <a:pt x="2967" y="52951"/>
                      <a:pt x="3079" y="53077"/>
                      <a:pt x="3219" y="53189"/>
                    </a:cubicBezTo>
                    <a:cubicBezTo>
                      <a:pt x="3275" y="53231"/>
                      <a:pt x="3345" y="53259"/>
                      <a:pt x="3415" y="53287"/>
                    </a:cubicBezTo>
                    <a:cubicBezTo>
                      <a:pt x="3443" y="53301"/>
                      <a:pt x="3471" y="53315"/>
                      <a:pt x="3499" y="53315"/>
                    </a:cubicBezTo>
                    <a:cubicBezTo>
                      <a:pt x="3582" y="53371"/>
                      <a:pt x="3680" y="53399"/>
                      <a:pt x="3792" y="53399"/>
                    </a:cubicBezTo>
                    <a:cubicBezTo>
                      <a:pt x="3802" y="53400"/>
                      <a:pt x="3811" y="53400"/>
                      <a:pt x="3820" y="53400"/>
                    </a:cubicBezTo>
                    <a:cubicBezTo>
                      <a:pt x="4046" y="53400"/>
                      <a:pt x="4233" y="53239"/>
                      <a:pt x="4394" y="53091"/>
                    </a:cubicBezTo>
                    <a:cubicBezTo>
                      <a:pt x="4506" y="52979"/>
                      <a:pt x="4604" y="52867"/>
                      <a:pt x="4702" y="52741"/>
                    </a:cubicBezTo>
                    <a:cubicBezTo>
                      <a:pt x="4758" y="52671"/>
                      <a:pt x="4814" y="52588"/>
                      <a:pt x="4856" y="52504"/>
                    </a:cubicBezTo>
                    <a:cubicBezTo>
                      <a:pt x="4898" y="52448"/>
                      <a:pt x="4940" y="52392"/>
                      <a:pt x="4968" y="52336"/>
                    </a:cubicBezTo>
                    <a:cubicBezTo>
                      <a:pt x="4996" y="52266"/>
                      <a:pt x="5024" y="52210"/>
                      <a:pt x="5052" y="52154"/>
                    </a:cubicBezTo>
                    <a:cubicBezTo>
                      <a:pt x="5094" y="52056"/>
                      <a:pt x="5150" y="51944"/>
                      <a:pt x="5206" y="51846"/>
                    </a:cubicBezTo>
                    <a:lnTo>
                      <a:pt x="5528" y="51230"/>
                    </a:lnTo>
                    <a:cubicBezTo>
                      <a:pt x="5751" y="50782"/>
                      <a:pt x="5989" y="50363"/>
                      <a:pt x="6255" y="49929"/>
                    </a:cubicBezTo>
                    <a:cubicBezTo>
                      <a:pt x="6521" y="49509"/>
                      <a:pt x="6815" y="49089"/>
                      <a:pt x="7081" y="48669"/>
                    </a:cubicBezTo>
                    <a:lnTo>
                      <a:pt x="7081" y="48683"/>
                    </a:lnTo>
                    <a:cubicBezTo>
                      <a:pt x="7473" y="48110"/>
                      <a:pt x="7878" y="47536"/>
                      <a:pt x="8298" y="46976"/>
                    </a:cubicBezTo>
                    <a:cubicBezTo>
                      <a:pt x="8522" y="46682"/>
                      <a:pt x="8746" y="46402"/>
                      <a:pt x="8956" y="46095"/>
                    </a:cubicBezTo>
                    <a:lnTo>
                      <a:pt x="9628" y="45199"/>
                    </a:lnTo>
                    <a:cubicBezTo>
                      <a:pt x="9837" y="44905"/>
                      <a:pt x="10061" y="44625"/>
                      <a:pt x="10271" y="44345"/>
                    </a:cubicBezTo>
                    <a:cubicBezTo>
                      <a:pt x="10481" y="44066"/>
                      <a:pt x="10677" y="43800"/>
                      <a:pt x="10887" y="43534"/>
                    </a:cubicBezTo>
                    <a:cubicBezTo>
                      <a:pt x="11335" y="42974"/>
                      <a:pt x="11769" y="42414"/>
                      <a:pt x="12202" y="41841"/>
                    </a:cubicBezTo>
                    <a:cubicBezTo>
                      <a:pt x="12398" y="41575"/>
                      <a:pt x="12594" y="41309"/>
                      <a:pt x="12790" y="41043"/>
                    </a:cubicBezTo>
                    <a:lnTo>
                      <a:pt x="13476" y="40161"/>
                    </a:lnTo>
                    <a:cubicBezTo>
                      <a:pt x="13910" y="39602"/>
                      <a:pt x="14301" y="39028"/>
                      <a:pt x="14721" y="38468"/>
                    </a:cubicBezTo>
                    <a:cubicBezTo>
                      <a:pt x="14735" y="38440"/>
                      <a:pt x="14749" y="38412"/>
                      <a:pt x="14777" y="38384"/>
                    </a:cubicBezTo>
                    <a:lnTo>
                      <a:pt x="15183" y="37895"/>
                    </a:lnTo>
                    <a:lnTo>
                      <a:pt x="15673" y="37307"/>
                    </a:lnTo>
                    <a:cubicBezTo>
                      <a:pt x="15897" y="37083"/>
                      <a:pt x="16120" y="36859"/>
                      <a:pt x="16330" y="36621"/>
                    </a:cubicBezTo>
                    <a:cubicBezTo>
                      <a:pt x="16456" y="36495"/>
                      <a:pt x="16582" y="36369"/>
                      <a:pt x="16708" y="36229"/>
                    </a:cubicBezTo>
                    <a:lnTo>
                      <a:pt x="16890" y="36033"/>
                    </a:lnTo>
                    <a:cubicBezTo>
                      <a:pt x="16932" y="35977"/>
                      <a:pt x="16974" y="35921"/>
                      <a:pt x="17016" y="35851"/>
                    </a:cubicBezTo>
                    <a:cubicBezTo>
                      <a:pt x="17044" y="35824"/>
                      <a:pt x="17058" y="35796"/>
                      <a:pt x="17072" y="35768"/>
                    </a:cubicBezTo>
                    <a:cubicBezTo>
                      <a:pt x="17114" y="35712"/>
                      <a:pt x="17114" y="35656"/>
                      <a:pt x="17114" y="35600"/>
                    </a:cubicBezTo>
                    <a:cubicBezTo>
                      <a:pt x="17114" y="35572"/>
                      <a:pt x="17114" y="35530"/>
                      <a:pt x="17100" y="35502"/>
                    </a:cubicBezTo>
                    <a:cubicBezTo>
                      <a:pt x="17072" y="35390"/>
                      <a:pt x="16988" y="35306"/>
                      <a:pt x="16862" y="35278"/>
                    </a:cubicBezTo>
                    <a:cubicBezTo>
                      <a:pt x="16834" y="35264"/>
                      <a:pt x="16806" y="35264"/>
                      <a:pt x="16778" y="35264"/>
                    </a:cubicBezTo>
                    <a:cubicBezTo>
                      <a:pt x="16638" y="35278"/>
                      <a:pt x="16512" y="35320"/>
                      <a:pt x="16400" y="35376"/>
                    </a:cubicBezTo>
                    <a:cubicBezTo>
                      <a:pt x="16274" y="35432"/>
                      <a:pt x="16162" y="35488"/>
                      <a:pt x="16050" y="35544"/>
                    </a:cubicBezTo>
                    <a:cubicBezTo>
                      <a:pt x="15855" y="35628"/>
                      <a:pt x="15659" y="35726"/>
                      <a:pt x="15463" y="35810"/>
                    </a:cubicBezTo>
                    <a:cubicBezTo>
                      <a:pt x="15281" y="35893"/>
                      <a:pt x="15029" y="35991"/>
                      <a:pt x="14819" y="36061"/>
                    </a:cubicBezTo>
                    <a:cubicBezTo>
                      <a:pt x="14567" y="36159"/>
                      <a:pt x="14315" y="36243"/>
                      <a:pt x="14049" y="36313"/>
                    </a:cubicBezTo>
                    <a:cubicBezTo>
                      <a:pt x="13812" y="36369"/>
                      <a:pt x="13574" y="36425"/>
                      <a:pt x="13336" y="36481"/>
                    </a:cubicBezTo>
                    <a:cubicBezTo>
                      <a:pt x="13084" y="36537"/>
                      <a:pt x="12860" y="36593"/>
                      <a:pt x="12636" y="36621"/>
                    </a:cubicBezTo>
                    <a:cubicBezTo>
                      <a:pt x="12496" y="36649"/>
                      <a:pt x="12356" y="36649"/>
                      <a:pt x="12230" y="36677"/>
                    </a:cubicBezTo>
                    <a:cubicBezTo>
                      <a:pt x="12062" y="36691"/>
                      <a:pt x="11894" y="36719"/>
                      <a:pt x="11741" y="36747"/>
                    </a:cubicBezTo>
                    <a:cubicBezTo>
                      <a:pt x="11531" y="36761"/>
                      <a:pt x="11321" y="36789"/>
                      <a:pt x="11111" y="36789"/>
                    </a:cubicBezTo>
                    <a:lnTo>
                      <a:pt x="10789" y="36789"/>
                    </a:lnTo>
                    <a:cubicBezTo>
                      <a:pt x="10677" y="36789"/>
                      <a:pt x="10551" y="36775"/>
                      <a:pt x="10439" y="36775"/>
                    </a:cubicBezTo>
                    <a:lnTo>
                      <a:pt x="10145" y="36775"/>
                    </a:lnTo>
                    <a:cubicBezTo>
                      <a:pt x="10047" y="36775"/>
                      <a:pt x="9949" y="36761"/>
                      <a:pt x="9851" y="36761"/>
                    </a:cubicBezTo>
                    <a:lnTo>
                      <a:pt x="9152" y="36761"/>
                    </a:lnTo>
                    <a:cubicBezTo>
                      <a:pt x="9362" y="36509"/>
                      <a:pt x="10145" y="36173"/>
                      <a:pt x="11783" y="35698"/>
                    </a:cubicBezTo>
                    <a:cubicBezTo>
                      <a:pt x="13238" y="35040"/>
                      <a:pt x="14749" y="34368"/>
                      <a:pt x="16162" y="33557"/>
                    </a:cubicBezTo>
                    <a:cubicBezTo>
                      <a:pt x="16274" y="33515"/>
                      <a:pt x="16386" y="33473"/>
                      <a:pt x="16498" y="33431"/>
                    </a:cubicBezTo>
                    <a:cubicBezTo>
                      <a:pt x="16820" y="33291"/>
                      <a:pt x="17128" y="33137"/>
                      <a:pt x="17436" y="32969"/>
                    </a:cubicBezTo>
                    <a:cubicBezTo>
                      <a:pt x="17744" y="32815"/>
                      <a:pt x="18038" y="32647"/>
                      <a:pt x="18331" y="32479"/>
                    </a:cubicBezTo>
                    <a:cubicBezTo>
                      <a:pt x="18625" y="32297"/>
                      <a:pt x="18905" y="32101"/>
                      <a:pt x="19185" y="31905"/>
                    </a:cubicBezTo>
                    <a:cubicBezTo>
                      <a:pt x="19759" y="31514"/>
                      <a:pt x="20332" y="31122"/>
                      <a:pt x="20878" y="30688"/>
                    </a:cubicBezTo>
                    <a:cubicBezTo>
                      <a:pt x="21004" y="30590"/>
                      <a:pt x="21144" y="30478"/>
                      <a:pt x="21284" y="30366"/>
                    </a:cubicBezTo>
                    <a:cubicBezTo>
                      <a:pt x="21410" y="30254"/>
                      <a:pt x="21550" y="30142"/>
                      <a:pt x="21676" y="30030"/>
                    </a:cubicBezTo>
                    <a:cubicBezTo>
                      <a:pt x="21956" y="29806"/>
                      <a:pt x="22235" y="29582"/>
                      <a:pt x="22501" y="29331"/>
                    </a:cubicBezTo>
                    <a:cubicBezTo>
                      <a:pt x="22767" y="29093"/>
                      <a:pt x="23005" y="28855"/>
                      <a:pt x="23257" y="28603"/>
                    </a:cubicBezTo>
                    <a:cubicBezTo>
                      <a:pt x="23509" y="28365"/>
                      <a:pt x="23733" y="28127"/>
                      <a:pt x="23957" y="27889"/>
                    </a:cubicBezTo>
                    <a:cubicBezTo>
                      <a:pt x="24181" y="27637"/>
                      <a:pt x="24446" y="27344"/>
                      <a:pt x="24684" y="27064"/>
                    </a:cubicBezTo>
                    <a:cubicBezTo>
                      <a:pt x="24936" y="26798"/>
                      <a:pt x="25146" y="26560"/>
                      <a:pt x="25370" y="26308"/>
                    </a:cubicBezTo>
                    <a:cubicBezTo>
                      <a:pt x="25580" y="26042"/>
                      <a:pt x="25804" y="25748"/>
                      <a:pt x="26028" y="25468"/>
                    </a:cubicBezTo>
                    <a:cubicBezTo>
                      <a:pt x="26253" y="25164"/>
                      <a:pt x="26465" y="24847"/>
                      <a:pt x="26665" y="24530"/>
                    </a:cubicBezTo>
                    <a:lnTo>
                      <a:pt x="26665" y="24530"/>
                    </a:lnTo>
                    <a:cubicBezTo>
                      <a:pt x="26662" y="24535"/>
                      <a:pt x="26660" y="24540"/>
                      <a:pt x="26657" y="24545"/>
                    </a:cubicBezTo>
                    <a:cubicBezTo>
                      <a:pt x="27007" y="24013"/>
                      <a:pt x="27385" y="23537"/>
                      <a:pt x="27721" y="23006"/>
                    </a:cubicBezTo>
                    <a:lnTo>
                      <a:pt x="27721" y="23006"/>
                    </a:lnTo>
                    <a:lnTo>
                      <a:pt x="27679" y="23076"/>
                    </a:lnTo>
                    <a:cubicBezTo>
                      <a:pt x="27777" y="22922"/>
                      <a:pt x="27875" y="22768"/>
                      <a:pt x="27973" y="22614"/>
                    </a:cubicBezTo>
                    <a:cubicBezTo>
                      <a:pt x="28169" y="22320"/>
                      <a:pt x="28379" y="22026"/>
                      <a:pt x="28560" y="21718"/>
                    </a:cubicBezTo>
                    <a:cubicBezTo>
                      <a:pt x="28644" y="21592"/>
                      <a:pt x="28714" y="21452"/>
                      <a:pt x="28784" y="21312"/>
                    </a:cubicBezTo>
                    <a:cubicBezTo>
                      <a:pt x="28840" y="21214"/>
                      <a:pt x="28882" y="21089"/>
                      <a:pt x="28910" y="20963"/>
                    </a:cubicBezTo>
                    <a:cubicBezTo>
                      <a:pt x="28910" y="20907"/>
                      <a:pt x="28910" y="20837"/>
                      <a:pt x="28896" y="20767"/>
                    </a:cubicBezTo>
                    <a:cubicBezTo>
                      <a:pt x="28882" y="20725"/>
                      <a:pt x="28854" y="20683"/>
                      <a:pt x="28826" y="20641"/>
                    </a:cubicBezTo>
                    <a:cubicBezTo>
                      <a:pt x="28798" y="20599"/>
                      <a:pt x="28742" y="20543"/>
                      <a:pt x="28686" y="20515"/>
                    </a:cubicBezTo>
                    <a:cubicBezTo>
                      <a:pt x="28630" y="20501"/>
                      <a:pt x="28560" y="20487"/>
                      <a:pt x="28504" y="20487"/>
                    </a:cubicBezTo>
                    <a:lnTo>
                      <a:pt x="28462" y="20487"/>
                    </a:lnTo>
                    <a:cubicBezTo>
                      <a:pt x="28281" y="20515"/>
                      <a:pt x="28113" y="20571"/>
                      <a:pt x="27945" y="20641"/>
                    </a:cubicBezTo>
                    <a:cubicBezTo>
                      <a:pt x="27777" y="20697"/>
                      <a:pt x="27623" y="20753"/>
                      <a:pt x="27469" y="20809"/>
                    </a:cubicBezTo>
                    <a:cubicBezTo>
                      <a:pt x="27301" y="20851"/>
                      <a:pt x="27175" y="20893"/>
                      <a:pt x="27035" y="20935"/>
                    </a:cubicBezTo>
                    <a:cubicBezTo>
                      <a:pt x="26895" y="20977"/>
                      <a:pt x="26741" y="21033"/>
                      <a:pt x="26587" y="21089"/>
                    </a:cubicBezTo>
                    <a:cubicBezTo>
                      <a:pt x="26391" y="21145"/>
                      <a:pt x="26196" y="21186"/>
                      <a:pt x="26000" y="21228"/>
                    </a:cubicBezTo>
                    <a:cubicBezTo>
                      <a:pt x="25776" y="21284"/>
                      <a:pt x="25538" y="21340"/>
                      <a:pt x="25314" y="21396"/>
                    </a:cubicBezTo>
                    <a:cubicBezTo>
                      <a:pt x="24880" y="21522"/>
                      <a:pt x="24446" y="21634"/>
                      <a:pt x="24013" y="21732"/>
                    </a:cubicBezTo>
                    <a:lnTo>
                      <a:pt x="23579" y="21830"/>
                    </a:lnTo>
                    <a:cubicBezTo>
                      <a:pt x="23467" y="21844"/>
                      <a:pt x="23369" y="21858"/>
                      <a:pt x="23271" y="21872"/>
                    </a:cubicBezTo>
                    <a:cubicBezTo>
                      <a:pt x="23131" y="21900"/>
                      <a:pt x="22991" y="21914"/>
                      <a:pt x="22851" y="21928"/>
                    </a:cubicBezTo>
                    <a:cubicBezTo>
                      <a:pt x="22571" y="21956"/>
                      <a:pt x="22277" y="21984"/>
                      <a:pt x="21998" y="21998"/>
                    </a:cubicBezTo>
                    <a:lnTo>
                      <a:pt x="21648" y="22026"/>
                    </a:lnTo>
                    <a:cubicBezTo>
                      <a:pt x="21298" y="22012"/>
                      <a:pt x="20962" y="21984"/>
                      <a:pt x="20626" y="21928"/>
                    </a:cubicBezTo>
                    <a:lnTo>
                      <a:pt x="20808" y="21830"/>
                    </a:lnTo>
                    <a:lnTo>
                      <a:pt x="21312" y="21564"/>
                    </a:lnTo>
                    <a:cubicBezTo>
                      <a:pt x="21634" y="21410"/>
                      <a:pt x="21942" y="21242"/>
                      <a:pt x="22263" y="21089"/>
                    </a:cubicBezTo>
                    <a:lnTo>
                      <a:pt x="22529" y="20949"/>
                    </a:lnTo>
                    <a:cubicBezTo>
                      <a:pt x="22739" y="20865"/>
                      <a:pt x="22949" y="20781"/>
                      <a:pt x="23159" y="20669"/>
                    </a:cubicBezTo>
                    <a:cubicBezTo>
                      <a:pt x="23327" y="20585"/>
                      <a:pt x="23481" y="20515"/>
                      <a:pt x="23649" y="20445"/>
                    </a:cubicBezTo>
                    <a:cubicBezTo>
                      <a:pt x="23817" y="20361"/>
                      <a:pt x="23943" y="20319"/>
                      <a:pt x="24097" y="20249"/>
                    </a:cubicBezTo>
                    <a:cubicBezTo>
                      <a:pt x="24754" y="19969"/>
                      <a:pt x="25398" y="19675"/>
                      <a:pt x="26042" y="19381"/>
                    </a:cubicBezTo>
                    <a:lnTo>
                      <a:pt x="26517" y="19157"/>
                    </a:lnTo>
                    <a:cubicBezTo>
                      <a:pt x="26685" y="19074"/>
                      <a:pt x="26839" y="18990"/>
                      <a:pt x="26993" y="18906"/>
                    </a:cubicBezTo>
                    <a:cubicBezTo>
                      <a:pt x="27203" y="18794"/>
                      <a:pt x="27399" y="18668"/>
                      <a:pt x="27609" y="18556"/>
                    </a:cubicBezTo>
                    <a:lnTo>
                      <a:pt x="27721" y="18472"/>
                    </a:lnTo>
                    <a:cubicBezTo>
                      <a:pt x="27917" y="18332"/>
                      <a:pt x="28099" y="18192"/>
                      <a:pt x="28281" y="18052"/>
                    </a:cubicBezTo>
                    <a:lnTo>
                      <a:pt x="28840" y="17632"/>
                    </a:lnTo>
                    <a:cubicBezTo>
                      <a:pt x="29134" y="17366"/>
                      <a:pt x="29428" y="17086"/>
                      <a:pt x="29694" y="16793"/>
                    </a:cubicBezTo>
                    <a:cubicBezTo>
                      <a:pt x="29834" y="16639"/>
                      <a:pt x="29960" y="16485"/>
                      <a:pt x="30100" y="16331"/>
                    </a:cubicBezTo>
                    <a:cubicBezTo>
                      <a:pt x="30226" y="16177"/>
                      <a:pt x="30352" y="16037"/>
                      <a:pt x="30464" y="15883"/>
                    </a:cubicBezTo>
                    <a:cubicBezTo>
                      <a:pt x="30519" y="15813"/>
                      <a:pt x="30575" y="15729"/>
                      <a:pt x="30631" y="15645"/>
                    </a:cubicBezTo>
                    <a:cubicBezTo>
                      <a:pt x="30687" y="15575"/>
                      <a:pt x="30743" y="15477"/>
                      <a:pt x="30813" y="15407"/>
                    </a:cubicBezTo>
                    <a:cubicBezTo>
                      <a:pt x="30897" y="15281"/>
                      <a:pt x="30981" y="15155"/>
                      <a:pt x="31079" y="15043"/>
                    </a:cubicBezTo>
                    <a:cubicBezTo>
                      <a:pt x="31051" y="14945"/>
                      <a:pt x="30995" y="14862"/>
                      <a:pt x="30911" y="14806"/>
                    </a:cubicBezTo>
                    <a:cubicBezTo>
                      <a:pt x="30855" y="14778"/>
                      <a:pt x="30799" y="14764"/>
                      <a:pt x="30743" y="14764"/>
                    </a:cubicBezTo>
                    <a:cubicBezTo>
                      <a:pt x="30715" y="14764"/>
                      <a:pt x="30687" y="14764"/>
                      <a:pt x="30659" y="14778"/>
                    </a:cubicBezTo>
                    <a:lnTo>
                      <a:pt x="30645" y="14778"/>
                    </a:lnTo>
                    <a:cubicBezTo>
                      <a:pt x="31177" y="13882"/>
                      <a:pt x="31443" y="12846"/>
                      <a:pt x="31429" y="11811"/>
                    </a:cubicBezTo>
                    <a:cubicBezTo>
                      <a:pt x="31541" y="9068"/>
                      <a:pt x="31443" y="6088"/>
                      <a:pt x="29750" y="3793"/>
                    </a:cubicBezTo>
                    <a:cubicBezTo>
                      <a:pt x="29596" y="3597"/>
                      <a:pt x="29442" y="3415"/>
                      <a:pt x="29274" y="3233"/>
                    </a:cubicBezTo>
                    <a:cubicBezTo>
                      <a:pt x="29176" y="3023"/>
                      <a:pt x="29064" y="2827"/>
                      <a:pt x="28938" y="2645"/>
                    </a:cubicBezTo>
                    <a:cubicBezTo>
                      <a:pt x="28854" y="2505"/>
                      <a:pt x="28756" y="2365"/>
                      <a:pt x="28644" y="2240"/>
                    </a:cubicBezTo>
                    <a:cubicBezTo>
                      <a:pt x="28574" y="2128"/>
                      <a:pt x="28476" y="2044"/>
                      <a:pt x="28393" y="1946"/>
                    </a:cubicBezTo>
                    <a:cubicBezTo>
                      <a:pt x="28309" y="1848"/>
                      <a:pt x="28267" y="1820"/>
                      <a:pt x="28197" y="1750"/>
                    </a:cubicBezTo>
                    <a:cubicBezTo>
                      <a:pt x="28113" y="1652"/>
                      <a:pt x="28015" y="1554"/>
                      <a:pt x="27931" y="1470"/>
                    </a:cubicBezTo>
                    <a:cubicBezTo>
                      <a:pt x="27833" y="1400"/>
                      <a:pt x="27735" y="1316"/>
                      <a:pt x="27651" y="1246"/>
                    </a:cubicBezTo>
                    <a:cubicBezTo>
                      <a:pt x="27553" y="1176"/>
                      <a:pt x="27413" y="1092"/>
                      <a:pt x="27301" y="1022"/>
                    </a:cubicBezTo>
                    <a:cubicBezTo>
                      <a:pt x="27245" y="994"/>
                      <a:pt x="27189" y="952"/>
                      <a:pt x="27133" y="924"/>
                    </a:cubicBezTo>
                    <a:cubicBezTo>
                      <a:pt x="27063" y="896"/>
                      <a:pt x="26993" y="854"/>
                      <a:pt x="26923" y="840"/>
                    </a:cubicBezTo>
                    <a:cubicBezTo>
                      <a:pt x="26825" y="798"/>
                      <a:pt x="26727" y="756"/>
                      <a:pt x="26629" y="714"/>
                    </a:cubicBezTo>
                    <a:cubicBezTo>
                      <a:pt x="26531" y="658"/>
                      <a:pt x="26447" y="616"/>
                      <a:pt x="26350" y="574"/>
                    </a:cubicBezTo>
                    <a:cubicBezTo>
                      <a:pt x="26154" y="504"/>
                      <a:pt x="25944" y="434"/>
                      <a:pt x="25734" y="378"/>
                    </a:cubicBezTo>
                    <a:lnTo>
                      <a:pt x="25636" y="350"/>
                    </a:lnTo>
                    <a:cubicBezTo>
                      <a:pt x="25356" y="252"/>
                      <a:pt x="25076" y="169"/>
                      <a:pt x="24782" y="99"/>
                    </a:cubicBezTo>
                    <a:cubicBezTo>
                      <a:pt x="24530" y="29"/>
                      <a:pt x="24265" y="1"/>
                      <a:pt x="239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9"/>
              <p:cNvSpPr/>
              <p:nvPr/>
            </p:nvSpPr>
            <p:spPr>
              <a:xfrm rot="5400000">
                <a:off x="965110" y="-38622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9"/>
              <p:cNvSpPr/>
              <p:nvPr/>
            </p:nvSpPr>
            <p:spPr>
              <a:xfrm rot="5400000">
                <a:off x="1263551" y="-34651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9"/>
              <p:cNvSpPr/>
              <p:nvPr/>
            </p:nvSpPr>
            <p:spPr>
              <a:xfrm rot="5400000">
                <a:off x="1121458" y="-15327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9"/>
              <p:cNvSpPr/>
              <p:nvPr/>
            </p:nvSpPr>
            <p:spPr>
              <a:xfrm rot="5400000">
                <a:off x="833298" y="-32946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9"/>
              <p:cNvSpPr/>
              <p:nvPr/>
            </p:nvSpPr>
            <p:spPr>
              <a:xfrm rot="5400000">
                <a:off x="292067" y="-69793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52" y="1"/>
                    </a:moveTo>
                    <a:cubicBezTo>
                      <a:pt x="347" y="1"/>
                      <a:pt x="342" y="1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09"/>
                    </a:lnTo>
                    <a:lnTo>
                      <a:pt x="14" y="309"/>
                    </a:lnTo>
                    <a:cubicBezTo>
                      <a:pt x="5" y="519"/>
                      <a:pt x="165" y="657"/>
                      <a:pt x="338" y="657"/>
                    </a:cubicBezTo>
                    <a:cubicBezTo>
                      <a:pt x="419" y="657"/>
                      <a:pt x="503" y="627"/>
                      <a:pt x="574" y="561"/>
                    </a:cubicBezTo>
                    <a:cubicBezTo>
                      <a:pt x="780" y="355"/>
                      <a:pt x="636" y="1"/>
                      <a:pt x="35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9"/>
              <p:cNvSpPr/>
              <p:nvPr/>
            </p:nvSpPr>
            <p:spPr>
              <a:xfrm rot="5400000">
                <a:off x="-150650" y="-59436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5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9"/>
              <p:cNvSpPr/>
              <p:nvPr/>
            </p:nvSpPr>
            <p:spPr>
              <a:xfrm rot="5400000">
                <a:off x="362870" y="-1833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5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9"/>
              <p:cNvSpPr/>
              <p:nvPr/>
            </p:nvSpPr>
            <p:spPr>
              <a:xfrm rot="5400000">
                <a:off x="458108" y="-10178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9"/>
              <p:cNvSpPr/>
              <p:nvPr/>
            </p:nvSpPr>
            <p:spPr>
              <a:xfrm rot="1819414">
                <a:off x="346714" y="-335638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32"/>
                      <a:pt x="164" y="671"/>
                      <a:pt x="334" y="671"/>
                    </a:cubicBezTo>
                    <a:cubicBezTo>
                      <a:pt x="413" y="671"/>
                      <a:pt x="494" y="641"/>
                      <a:pt x="561" y="574"/>
                    </a:cubicBezTo>
                    <a:cubicBezTo>
                      <a:pt x="784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9"/>
              <p:cNvSpPr/>
              <p:nvPr/>
            </p:nvSpPr>
            <p:spPr>
              <a:xfrm rot="5400000">
                <a:off x="389713" y="-40518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9"/>
              <p:cNvSpPr/>
              <p:nvPr/>
            </p:nvSpPr>
            <p:spPr>
              <a:xfrm rot="5400000">
                <a:off x="331012" y="-46822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1"/>
                      <a:pt x="630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9"/>
              <p:cNvSpPr/>
              <p:nvPr/>
            </p:nvSpPr>
            <p:spPr>
              <a:xfrm rot="5400000">
                <a:off x="-150369" y="-49004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9"/>
              <p:cNvSpPr/>
              <p:nvPr/>
            </p:nvSpPr>
            <p:spPr>
              <a:xfrm rot="5400000">
                <a:off x="197940" y="-26115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9"/>
              <p:cNvSpPr/>
              <p:nvPr/>
            </p:nvSpPr>
            <p:spPr>
              <a:xfrm rot="5400000">
                <a:off x="-21587" y="-460802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9"/>
              <p:cNvSpPr/>
              <p:nvPr/>
            </p:nvSpPr>
            <p:spPr>
              <a:xfrm rot="5400000">
                <a:off x="68513" y="-40274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9"/>
              <p:cNvSpPr/>
              <p:nvPr/>
            </p:nvSpPr>
            <p:spPr>
              <a:xfrm rot="5400000">
                <a:off x="173802" y="-46440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1" y="365"/>
                      <a:pt x="631" y="15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9"/>
              <p:cNvSpPr/>
              <p:nvPr/>
            </p:nvSpPr>
            <p:spPr>
              <a:xfrm rot="5400000">
                <a:off x="613953" y="-3602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9"/>
              <p:cNvSpPr/>
              <p:nvPr/>
            </p:nvSpPr>
            <p:spPr>
              <a:xfrm rot="5400000">
                <a:off x="725591" y="-21473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9"/>
              <p:cNvSpPr/>
              <p:nvPr/>
            </p:nvSpPr>
            <p:spPr>
              <a:xfrm rot="5400000">
                <a:off x="739817" y="-10702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9"/>
              <p:cNvSpPr/>
              <p:nvPr/>
            </p:nvSpPr>
            <p:spPr>
              <a:xfrm rot="5400000">
                <a:off x="826703" y="758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9"/>
              <p:cNvSpPr/>
              <p:nvPr/>
            </p:nvSpPr>
            <p:spPr>
              <a:xfrm rot="5400000">
                <a:off x="926635" y="1773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9"/>
              <p:cNvSpPr/>
              <p:nvPr/>
            </p:nvSpPr>
            <p:spPr>
              <a:xfrm rot="5400000">
                <a:off x="1006465" y="279773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32"/>
                      <a:pt x="169" y="670"/>
                      <a:pt x="344" y="670"/>
                    </a:cubicBezTo>
                    <a:cubicBezTo>
                      <a:pt x="425" y="670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9"/>
              <p:cNvSpPr/>
              <p:nvPr/>
            </p:nvSpPr>
            <p:spPr>
              <a:xfrm rot="5400000">
                <a:off x="1041282" y="410491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9"/>
              <p:cNvSpPr/>
              <p:nvPr/>
            </p:nvSpPr>
            <p:spPr>
              <a:xfrm rot="5400000">
                <a:off x="1150026" y="476497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9"/>
              <p:cNvSpPr/>
              <p:nvPr/>
            </p:nvSpPr>
            <p:spPr>
              <a:xfrm rot="5400000">
                <a:off x="1045113" y="-20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9"/>
              <p:cNvSpPr/>
              <p:nvPr/>
            </p:nvSpPr>
            <p:spPr>
              <a:xfrm rot="5400000">
                <a:off x="1168947" y="-7623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lnTo>
                      <a:pt x="15" y="322"/>
                    </a:lnTo>
                    <a:cubicBezTo>
                      <a:pt x="15" y="522"/>
                      <a:pt x="177" y="657"/>
                      <a:pt x="346" y="657"/>
                    </a:cubicBezTo>
                    <a:cubicBezTo>
                      <a:pt x="426" y="657"/>
                      <a:pt x="508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9"/>
              <p:cNvSpPr/>
              <p:nvPr/>
            </p:nvSpPr>
            <p:spPr>
              <a:xfrm rot="5400000">
                <a:off x="1292551" y="-16436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9"/>
              <p:cNvSpPr/>
              <p:nvPr/>
            </p:nvSpPr>
            <p:spPr>
              <a:xfrm rot="5400000">
                <a:off x="88056" y="-684736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9"/>
              <p:cNvSpPr/>
              <p:nvPr/>
            </p:nvSpPr>
            <p:spPr>
              <a:xfrm rot="5400000">
                <a:off x="1421109" y="-30178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9"/>
              <p:cNvSpPr/>
              <p:nvPr/>
            </p:nvSpPr>
            <p:spPr>
              <a:xfrm rot="5400000">
                <a:off x="1522279" y="4198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9"/>
              <p:cNvSpPr/>
              <p:nvPr/>
            </p:nvSpPr>
            <p:spPr>
              <a:xfrm rot="5400000">
                <a:off x="1328348" y="1888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9"/>
              <p:cNvSpPr/>
              <p:nvPr/>
            </p:nvSpPr>
            <p:spPr>
              <a:xfrm rot="5400000">
                <a:off x="1234407" y="19582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9"/>
              <p:cNvSpPr/>
              <p:nvPr/>
            </p:nvSpPr>
            <p:spPr>
              <a:xfrm rot="5400000">
                <a:off x="1171654" y="282941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7" y="671"/>
                    </a:cubicBezTo>
                    <a:cubicBezTo>
                      <a:pt x="419" y="671"/>
                      <a:pt x="503" y="641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9"/>
              <p:cNvSpPr/>
              <p:nvPr/>
            </p:nvSpPr>
            <p:spPr>
              <a:xfrm rot="5400000">
                <a:off x="1240051" y="45132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9"/>
              <p:cNvSpPr/>
              <p:nvPr/>
            </p:nvSpPr>
            <p:spPr>
              <a:xfrm rot="5400000">
                <a:off x="1521473" y="23781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9"/>
              <p:cNvSpPr/>
              <p:nvPr/>
            </p:nvSpPr>
            <p:spPr>
              <a:xfrm rot="5400000">
                <a:off x="1590820" y="35790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9"/>
              <p:cNvSpPr/>
              <p:nvPr/>
            </p:nvSpPr>
            <p:spPr>
              <a:xfrm rot="5400000">
                <a:off x="1701638" y="4872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9"/>
              <p:cNvSpPr/>
              <p:nvPr/>
            </p:nvSpPr>
            <p:spPr>
              <a:xfrm rot="5400000">
                <a:off x="1901904" y="38128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9"/>
              <p:cNvSpPr/>
              <p:nvPr/>
            </p:nvSpPr>
            <p:spPr>
              <a:xfrm rot="5400000">
                <a:off x="1965578" y="621499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9"/>
              <p:cNvSpPr/>
              <p:nvPr/>
            </p:nvSpPr>
            <p:spPr>
              <a:xfrm rot="5400000">
                <a:off x="1906310" y="817734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5" y="141"/>
                      <a:pt x="1" y="322"/>
                    </a:cubicBezTo>
                    <a:cubicBezTo>
                      <a:pt x="1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9"/>
              <p:cNvSpPr/>
              <p:nvPr/>
            </p:nvSpPr>
            <p:spPr>
              <a:xfrm rot="5400000">
                <a:off x="2266986" y="66498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9"/>
              <p:cNvSpPr/>
              <p:nvPr/>
            </p:nvSpPr>
            <p:spPr>
              <a:xfrm rot="5400000">
                <a:off x="1661204" y="88233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5" y="1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9"/>
              <p:cNvSpPr/>
              <p:nvPr/>
            </p:nvSpPr>
            <p:spPr>
              <a:xfrm rot="5400000">
                <a:off x="965340" y="-288484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0" y="671"/>
                      <a:pt x="345" y="671"/>
                    </a:cubicBezTo>
                    <a:cubicBezTo>
                      <a:pt x="426" y="671"/>
                      <a:pt x="508" y="641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9"/>
              <p:cNvSpPr/>
              <p:nvPr/>
            </p:nvSpPr>
            <p:spPr>
              <a:xfrm rot="5400000">
                <a:off x="811929" y="-16703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9"/>
              <p:cNvSpPr/>
              <p:nvPr/>
            </p:nvSpPr>
            <p:spPr>
              <a:xfrm rot="5400000">
                <a:off x="700363" y="-284250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33"/>
                      <a:pt x="164" y="665"/>
                      <a:pt x="339" y="665"/>
                    </a:cubicBezTo>
                    <a:cubicBezTo>
                      <a:pt x="420" y="665"/>
                      <a:pt x="504" y="636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9"/>
              <p:cNvSpPr/>
              <p:nvPr/>
            </p:nvSpPr>
            <p:spPr>
              <a:xfrm rot="5400000">
                <a:off x="411357" y="-53528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9"/>
              <p:cNvSpPr/>
              <p:nvPr/>
            </p:nvSpPr>
            <p:spPr>
              <a:xfrm rot="5400000">
                <a:off x="861175" y="-20971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9"/>
              <p:cNvSpPr/>
              <p:nvPr/>
            </p:nvSpPr>
            <p:spPr>
              <a:xfrm rot="5400000">
                <a:off x="1080593" y="-30138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9"/>
              <p:cNvSpPr/>
              <p:nvPr/>
            </p:nvSpPr>
            <p:spPr>
              <a:xfrm rot="5400000">
                <a:off x="1132978" y="-40693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9"/>
              <p:cNvSpPr/>
              <p:nvPr/>
            </p:nvSpPr>
            <p:spPr>
              <a:xfrm rot="5400000">
                <a:off x="1188502" y="-27002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9"/>
              <p:cNvSpPr/>
              <p:nvPr/>
            </p:nvSpPr>
            <p:spPr>
              <a:xfrm rot="5400000">
                <a:off x="1328435" y="-29130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0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9"/>
              <p:cNvSpPr/>
              <p:nvPr/>
            </p:nvSpPr>
            <p:spPr>
              <a:xfrm rot="5400000">
                <a:off x="1344850" y="-39659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9"/>
              <p:cNvSpPr/>
              <p:nvPr/>
            </p:nvSpPr>
            <p:spPr>
              <a:xfrm rot="5400000">
                <a:off x="1488844" y="-32672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22" y="0"/>
                    </a:moveTo>
                    <a:cubicBezTo>
                      <a:pt x="140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9"/>
              <p:cNvSpPr/>
              <p:nvPr/>
            </p:nvSpPr>
            <p:spPr>
              <a:xfrm rot="5400000">
                <a:off x="1560178" y="-8294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9"/>
              <p:cNvSpPr/>
              <p:nvPr/>
            </p:nvSpPr>
            <p:spPr>
              <a:xfrm rot="5400000">
                <a:off x="1412642" y="-19419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9"/>
              <p:cNvSpPr/>
              <p:nvPr/>
            </p:nvSpPr>
            <p:spPr>
              <a:xfrm rot="5400000">
                <a:off x="1231325" y="951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9"/>
              <p:cNvSpPr/>
              <p:nvPr/>
            </p:nvSpPr>
            <p:spPr>
              <a:xfrm rot="5400000">
                <a:off x="1016515" y="3109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9"/>
              <p:cNvSpPr/>
              <p:nvPr/>
            </p:nvSpPr>
            <p:spPr>
              <a:xfrm rot="5400000">
                <a:off x="963612" y="6683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30"/>
                      <a:pt x="561" y="561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9"/>
              <p:cNvSpPr/>
              <p:nvPr/>
            </p:nvSpPr>
            <p:spPr>
              <a:xfrm rot="5400000">
                <a:off x="851441" y="-1122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9"/>
              <p:cNvSpPr/>
              <p:nvPr/>
            </p:nvSpPr>
            <p:spPr>
              <a:xfrm rot="5400000">
                <a:off x="1036963" y="-175737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30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9"/>
              <p:cNvSpPr/>
              <p:nvPr/>
            </p:nvSpPr>
            <p:spPr>
              <a:xfrm rot="5400000">
                <a:off x="864746" y="13068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9"/>
              <p:cNvSpPr/>
              <p:nvPr/>
            </p:nvSpPr>
            <p:spPr>
              <a:xfrm rot="5400000">
                <a:off x="710558" y="-73386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0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9"/>
              <p:cNvSpPr/>
              <p:nvPr/>
            </p:nvSpPr>
            <p:spPr>
              <a:xfrm rot="5400000">
                <a:off x="750703" y="67555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5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9"/>
              <p:cNvSpPr/>
              <p:nvPr/>
            </p:nvSpPr>
            <p:spPr>
              <a:xfrm rot="5400000">
                <a:off x="99858" y="-54342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9"/>
              <p:cNvSpPr/>
              <p:nvPr/>
            </p:nvSpPr>
            <p:spPr>
              <a:xfrm rot="5400000">
                <a:off x="516800" y="-36701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9"/>
              <p:cNvSpPr/>
              <p:nvPr/>
            </p:nvSpPr>
            <p:spPr>
              <a:xfrm rot="5400000">
                <a:off x="262755" y="-395631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9"/>
              <p:cNvSpPr/>
              <p:nvPr/>
            </p:nvSpPr>
            <p:spPr>
              <a:xfrm rot="5400000">
                <a:off x="286515" y="-276885"/>
                <a:ext cx="4515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6" extrusionOk="0">
                    <a:moveTo>
                      <a:pt x="336" y="1"/>
                    </a:moveTo>
                    <a:cubicBezTo>
                      <a:pt x="154" y="1"/>
                      <a:pt x="14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9"/>
              <p:cNvSpPr/>
              <p:nvPr/>
            </p:nvSpPr>
            <p:spPr>
              <a:xfrm rot="5400000">
                <a:off x="-89153" y="-667896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9"/>
              <p:cNvSpPr/>
              <p:nvPr/>
            </p:nvSpPr>
            <p:spPr>
              <a:xfrm rot="5400000">
                <a:off x="-308960" y="-61811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0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9"/>
              <p:cNvSpPr/>
              <p:nvPr/>
            </p:nvSpPr>
            <p:spPr>
              <a:xfrm rot="5400000">
                <a:off x="-11075" y="-56330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9"/>
              <p:cNvSpPr/>
              <p:nvPr/>
            </p:nvSpPr>
            <p:spPr>
              <a:xfrm rot="5400000">
                <a:off x="290729" y="-15788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9"/>
              <p:cNvSpPr/>
              <p:nvPr/>
            </p:nvSpPr>
            <p:spPr>
              <a:xfrm rot="5400000">
                <a:off x="393800" y="-119320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63" y="660"/>
                      <a:pt x="334" y="660"/>
                    </a:cubicBezTo>
                    <a:cubicBezTo>
                      <a:pt x="418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9"/>
              <p:cNvSpPr/>
              <p:nvPr/>
            </p:nvSpPr>
            <p:spPr>
              <a:xfrm rot="5400000">
                <a:off x="471816" y="-18719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2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9"/>
              <p:cNvSpPr/>
              <p:nvPr/>
            </p:nvSpPr>
            <p:spPr>
              <a:xfrm rot="5400000">
                <a:off x="493847" y="-25542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9"/>
              <p:cNvSpPr/>
              <p:nvPr/>
            </p:nvSpPr>
            <p:spPr>
              <a:xfrm rot="5400000">
                <a:off x="496410" y="-71543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9"/>
              <p:cNvSpPr/>
              <p:nvPr/>
            </p:nvSpPr>
            <p:spPr>
              <a:xfrm rot="5400000">
                <a:off x="510925" y="-6170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50" y="0"/>
                    </a:moveTo>
                    <a:cubicBezTo>
                      <a:pt x="168" y="0"/>
                      <a:pt x="14" y="140"/>
                      <a:pt x="14" y="322"/>
                    </a:cubicBezTo>
                    <a:lnTo>
                      <a:pt x="0" y="336"/>
                    </a:ln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84" y="364"/>
                      <a:pt x="644" y="0"/>
                      <a:pt x="35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9"/>
              <p:cNvSpPr/>
              <p:nvPr/>
            </p:nvSpPr>
            <p:spPr>
              <a:xfrm rot="5400000">
                <a:off x="966953" y="62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5" y="561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9"/>
              <p:cNvSpPr/>
              <p:nvPr/>
            </p:nvSpPr>
            <p:spPr>
              <a:xfrm rot="5400000">
                <a:off x="1058850" y="279744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1"/>
                    </a:moveTo>
                    <a:cubicBezTo>
                      <a:pt x="154" y="1"/>
                      <a:pt x="14" y="155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9"/>
              <p:cNvSpPr/>
              <p:nvPr/>
            </p:nvSpPr>
            <p:spPr>
              <a:xfrm rot="5400000">
                <a:off x="626638" y="-21375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14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9"/>
              <p:cNvSpPr/>
              <p:nvPr/>
            </p:nvSpPr>
            <p:spPr>
              <a:xfrm rot="5400000">
                <a:off x="574171" y="-49189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9"/>
              <p:cNvSpPr/>
              <p:nvPr/>
            </p:nvSpPr>
            <p:spPr>
              <a:xfrm rot="5400000">
                <a:off x="757269" y="5234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7" y="660"/>
                      <a:pt x="491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9"/>
              <p:cNvSpPr/>
              <p:nvPr/>
            </p:nvSpPr>
            <p:spPr>
              <a:xfrm rot="5400000">
                <a:off x="969775" y="-3741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9"/>
              <p:cNvSpPr/>
              <p:nvPr/>
            </p:nvSpPr>
            <p:spPr>
              <a:xfrm rot="5400000">
                <a:off x="906072" y="22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9"/>
              <p:cNvSpPr/>
              <p:nvPr/>
            </p:nvSpPr>
            <p:spPr>
              <a:xfrm rot="5400000">
                <a:off x="1110313" y="107153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9"/>
              <p:cNvSpPr/>
              <p:nvPr/>
            </p:nvSpPr>
            <p:spPr>
              <a:xfrm rot="5400000">
                <a:off x="1066913" y="13788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9"/>
              <p:cNvSpPr/>
              <p:nvPr/>
            </p:nvSpPr>
            <p:spPr>
              <a:xfrm rot="5400000">
                <a:off x="852507" y="1910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9"/>
              <p:cNvSpPr/>
              <p:nvPr/>
            </p:nvSpPr>
            <p:spPr>
              <a:xfrm rot="5400000">
                <a:off x="952870" y="35750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9"/>
              <p:cNvSpPr/>
              <p:nvPr/>
            </p:nvSpPr>
            <p:spPr>
              <a:xfrm rot="5400000">
                <a:off x="1010065" y="443782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6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9"/>
              <p:cNvSpPr/>
              <p:nvPr/>
            </p:nvSpPr>
            <p:spPr>
              <a:xfrm rot="5400000">
                <a:off x="1181331" y="540863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5" y="574"/>
                    </a:cubicBezTo>
                    <a:cubicBezTo>
                      <a:pt x="784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9"/>
              <p:cNvSpPr/>
              <p:nvPr/>
            </p:nvSpPr>
            <p:spPr>
              <a:xfrm rot="5400000">
                <a:off x="1320371" y="56545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9"/>
              <p:cNvSpPr/>
              <p:nvPr/>
            </p:nvSpPr>
            <p:spPr>
              <a:xfrm rot="5400000">
                <a:off x="1269196" y="631147"/>
                <a:ext cx="4515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9"/>
              <p:cNvSpPr/>
              <p:nvPr/>
            </p:nvSpPr>
            <p:spPr>
              <a:xfrm rot="5400000">
                <a:off x="1281608" y="-56020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9"/>
              <p:cNvSpPr/>
              <p:nvPr/>
            </p:nvSpPr>
            <p:spPr>
              <a:xfrm rot="5400000">
                <a:off x="1477151" y="13629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9"/>
              <p:cNvSpPr/>
              <p:nvPr/>
            </p:nvSpPr>
            <p:spPr>
              <a:xfrm rot="5400000">
                <a:off x="1469001" y="-98383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9"/>
              <p:cNvSpPr/>
              <p:nvPr/>
            </p:nvSpPr>
            <p:spPr>
              <a:xfrm rot="5400000">
                <a:off x="1674193" y="-116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9"/>
              <p:cNvSpPr/>
              <p:nvPr/>
            </p:nvSpPr>
            <p:spPr>
              <a:xfrm rot="5400000">
                <a:off x="1472745" y="23660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9"/>
              <p:cNvSpPr/>
              <p:nvPr/>
            </p:nvSpPr>
            <p:spPr>
              <a:xfrm rot="5400000">
                <a:off x="1718917" y="1830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9"/>
              <p:cNvSpPr/>
              <p:nvPr/>
            </p:nvSpPr>
            <p:spPr>
              <a:xfrm rot="5400000">
                <a:off x="2052637" y="3837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9"/>
              <p:cNvSpPr/>
              <p:nvPr/>
            </p:nvSpPr>
            <p:spPr>
              <a:xfrm rot="5400000">
                <a:off x="165869" y="-36294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9"/>
              <p:cNvSpPr/>
              <p:nvPr/>
            </p:nvSpPr>
            <p:spPr>
              <a:xfrm rot="5400000">
                <a:off x="230997" y="-60731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9"/>
              <p:cNvSpPr/>
              <p:nvPr/>
            </p:nvSpPr>
            <p:spPr>
              <a:xfrm rot="5400000">
                <a:off x="1917225" y="-8536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9"/>
              <p:cNvSpPr/>
              <p:nvPr/>
            </p:nvSpPr>
            <p:spPr>
              <a:xfrm rot="5400000">
                <a:off x="1893409" y="6332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9"/>
              <p:cNvSpPr/>
              <p:nvPr/>
            </p:nvSpPr>
            <p:spPr>
              <a:xfrm rot="5400000">
                <a:off x="1843875" y="-9985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9"/>
              <p:cNvSpPr/>
              <p:nvPr/>
            </p:nvSpPr>
            <p:spPr>
              <a:xfrm rot="5400000">
                <a:off x="1785730" y="-3951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9"/>
              <p:cNvSpPr/>
              <p:nvPr/>
            </p:nvSpPr>
            <p:spPr>
              <a:xfrm rot="5400000">
                <a:off x="1934159" y="14433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9"/>
              <p:cNvSpPr/>
              <p:nvPr/>
            </p:nvSpPr>
            <p:spPr>
              <a:xfrm rot="5400000">
                <a:off x="2201325" y="36236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9"/>
              <p:cNvSpPr/>
              <p:nvPr/>
            </p:nvSpPr>
            <p:spPr>
              <a:xfrm rot="5400000">
                <a:off x="1894388" y="57853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0"/>
                    </a:moveTo>
                    <a:cubicBezTo>
                      <a:pt x="140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9"/>
              <p:cNvSpPr/>
              <p:nvPr/>
            </p:nvSpPr>
            <p:spPr>
              <a:xfrm rot="5400000">
                <a:off x="1761626" y="78588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9"/>
              <p:cNvSpPr/>
              <p:nvPr/>
            </p:nvSpPr>
            <p:spPr>
              <a:xfrm rot="5400000">
                <a:off x="1735044" y="3434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9"/>
              <p:cNvSpPr/>
              <p:nvPr/>
            </p:nvSpPr>
            <p:spPr>
              <a:xfrm rot="5400000">
                <a:off x="1480377" y="39825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9"/>
              <p:cNvSpPr/>
              <p:nvPr/>
            </p:nvSpPr>
            <p:spPr>
              <a:xfrm rot="5400000">
                <a:off x="1306778" y="185716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1"/>
                    </a:cubicBezTo>
                    <a:cubicBezTo>
                      <a:pt x="155" y="1"/>
                      <a:pt x="15" y="141"/>
                      <a:pt x="1" y="322"/>
                    </a:cubicBezTo>
                    <a:lnTo>
                      <a:pt x="15" y="322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5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9"/>
              <p:cNvSpPr/>
              <p:nvPr/>
            </p:nvSpPr>
            <p:spPr>
              <a:xfrm rot="5400000">
                <a:off x="1293387" y="39419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9"/>
            <p:cNvGrpSpPr/>
            <p:nvPr/>
          </p:nvGrpSpPr>
          <p:grpSpPr>
            <a:xfrm rot="-2700000">
              <a:off x="115054" y="1391149"/>
              <a:ext cx="1209614" cy="1288305"/>
              <a:chOff x="3578567" y="-611692"/>
              <a:chExt cx="1427208" cy="1520056"/>
            </a:xfrm>
          </p:grpSpPr>
          <p:sp>
            <p:nvSpPr>
              <p:cNvPr id="2694" name="Google Shape;2694;p9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9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9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9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9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9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9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9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9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9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9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9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9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9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9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9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9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9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9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9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9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9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9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9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9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9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9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9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9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9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9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9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9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9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9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9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9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9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9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9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9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9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9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9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9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9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9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9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9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9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9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9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9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9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9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9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9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9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9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9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9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9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9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9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9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9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9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9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9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9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9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9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9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9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9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9" name="Google Shape;2769;p9"/>
            <p:cNvGrpSpPr/>
            <p:nvPr/>
          </p:nvGrpSpPr>
          <p:grpSpPr>
            <a:xfrm rot="-3249540">
              <a:off x="7325074" y="3467776"/>
              <a:ext cx="2932975" cy="1412786"/>
              <a:chOff x="7348497" y="4037175"/>
              <a:chExt cx="3460343" cy="1666814"/>
            </a:xfrm>
          </p:grpSpPr>
          <p:sp>
            <p:nvSpPr>
              <p:cNvPr id="2770" name="Google Shape;2770;p9"/>
              <p:cNvSpPr/>
              <p:nvPr/>
            </p:nvSpPr>
            <p:spPr>
              <a:xfrm rot="5400000">
                <a:off x="8245261" y="3140411"/>
                <a:ext cx="1666814" cy="3460343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60078" extrusionOk="0">
                    <a:moveTo>
                      <a:pt x="26544" y="1"/>
                    </a:moveTo>
                    <a:cubicBezTo>
                      <a:pt x="26470" y="1"/>
                      <a:pt x="26383" y="14"/>
                      <a:pt x="26280" y="43"/>
                    </a:cubicBezTo>
                    <a:cubicBezTo>
                      <a:pt x="18486" y="3975"/>
                      <a:pt x="12189" y="10636"/>
                      <a:pt x="8033" y="18276"/>
                    </a:cubicBezTo>
                    <a:cubicBezTo>
                      <a:pt x="8951" y="17759"/>
                      <a:pt x="12482" y="16504"/>
                      <a:pt x="13567" y="16504"/>
                    </a:cubicBezTo>
                    <a:cubicBezTo>
                      <a:pt x="14185" y="16504"/>
                      <a:pt x="14009" y="16911"/>
                      <a:pt x="12105" y="18094"/>
                    </a:cubicBezTo>
                    <a:cubicBezTo>
                      <a:pt x="11293" y="18696"/>
                      <a:pt x="10495" y="19298"/>
                      <a:pt x="9656" y="19872"/>
                    </a:cubicBezTo>
                    <a:cubicBezTo>
                      <a:pt x="7725" y="21411"/>
                      <a:pt x="5248" y="22824"/>
                      <a:pt x="4394" y="25245"/>
                    </a:cubicBezTo>
                    <a:cubicBezTo>
                      <a:pt x="3275" y="28226"/>
                      <a:pt x="2058" y="31234"/>
                      <a:pt x="1484" y="34369"/>
                    </a:cubicBezTo>
                    <a:cubicBezTo>
                      <a:pt x="1899" y="33866"/>
                      <a:pt x="6654" y="31283"/>
                      <a:pt x="7785" y="31283"/>
                    </a:cubicBezTo>
                    <a:cubicBezTo>
                      <a:pt x="7913" y="31283"/>
                      <a:pt x="7995" y="31316"/>
                      <a:pt x="8019" y="31388"/>
                    </a:cubicBezTo>
                    <a:cubicBezTo>
                      <a:pt x="6102" y="33487"/>
                      <a:pt x="3695" y="35432"/>
                      <a:pt x="1806" y="37657"/>
                    </a:cubicBezTo>
                    <a:cubicBezTo>
                      <a:pt x="168" y="39140"/>
                      <a:pt x="420" y="41393"/>
                      <a:pt x="196" y="43408"/>
                    </a:cubicBezTo>
                    <a:cubicBezTo>
                      <a:pt x="1" y="45773"/>
                      <a:pt x="70" y="48138"/>
                      <a:pt x="406" y="50489"/>
                    </a:cubicBezTo>
                    <a:cubicBezTo>
                      <a:pt x="1117" y="49058"/>
                      <a:pt x="4721" y="44902"/>
                      <a:pt x="5471" y="44902"/>
                    </a:cubicBezTo>
                    <a:cubicBezTo>
                      <a:pt x="5799" y="44902"/>
                      <a:pt x="5581" y="45696"/>
                      <a:pt x="4338" y="47858"/>
                    </a:cubicBezTo>
                    <a:cubicBezTo>
                      <a:pt x="3191" y="50279"/>
                      <a:pt x="2113" y="52742"/>
                      <a:pt x="1330" y="55303"/>
                    </a:cubicBezTo>
                    <a:cubicBezTo>
                      <a:pt x="1756" y="56265"/>
                      <a:pt x="2101" y="60078"/>
                      <a:pt x="3281" y="60078"/>
                    </a:cubicBezTo>
                    <a:cubicBezTo>
                      <a:pt x="3302" y="60078"/>
                      <a:pt x="3323" y="60077"/>
                      <a:pt x="3345" y="60074"/>
                    </a:cubicBezTo>
                    <a:cubicBezTo>
                      <a:pt x="6269" y="59864"/>
                      <a:pt x="10272" y="53120"/>
                      <a:pt x="12175" y="50727"/>
                    </a:cubicBezTo>
                    <a:cubicBezTo>
                      <a:pt x="12608" y="50097"/>
                      <a:pt x="12986" y="49439"/>
                      <a:pt x="13462" y="48838"/>
                    </a:cubicBezTo>
                    <a:cubicBezTo>
                      <a:pt x="14903" y="47033"/>
                      <a:pt x="14344" y="44416"/>
                      <a:pt x="14637" y="42247"/>
                    </a:cubicBezTo>
                    <a:cubicBezTo>
                      <a:pt x="14693" y="40889"/>
                      <a:pt x="14553" y="39532"/>
                      <a:pt x="14232" y="38217"/>
                    </a:cubicBezTo>
                    <a:cubicBezTo>
                      <a:pt x="14290" y="37868"/>
                      <a:pt x="14387" y="37717"/>
                      <a:pt x="14510" y="37717"/>
                    </a:cubicBezTo>
                    <a:cubicBezTo>
                      <a:pt x="15254" y="37717"/>
                      <a:pt x="16956" y="43162"/>
                      <a:pt x="16848" y="43618"/>
                    </a:cubicBezTo>
                    <a:cubicBezTo>
                      <a:pt x="18905" y="39910"/>
                      <a:pt x="20892" y="36174"/>
                      <a:pt x="22684" y="32340"/>
                    </a:cubicBezTo>
                    <a:cubicBezTo>
                      <a:pt x="22893" y="29555"/>
                      <a:pt x="21424" y="27022"/>
                      <a:pt x="20697" y="24461"/>
                    </a:cubicBezTo>
                    <a:cubicBezTo>
                      <a:pt x="20749" y="24391"/>
                      <a:pt x="20817" y="24358"/>
                      <a:pt x="20897" y="24358"/>
                    </a:cubicBezTo>
                    <a:cubicBezTo>
                      <a:pt x="21790" y="24358"/>
                      <a:pt x="24246" y="28354"/>
                      <a:pt x="24349" y="28995"/>
                    </a:cubicBezTo>
                    <a:cubicBezTo>
                      <a:pt x="25230" y="27106"/>
                      <a:pt x="25874" y="25119"/>
                      <a:pt x="26504" y="23132"/>
                    </a:cubicBezTo>
                    <a:cubicBezTo>
                      <a:pt x="27567" y="20473"/>
                      <a:pt x="27931" y="17982"/>
                      <a:pt x="26728" y="15268"/>
                    </a:cubicBezTo>
                    <a:cubicBezTo>
                      <a:pt x="26182" y="13519"/>
                      <a:pt x="25174" y="11951"/>
                      <a:pt x="24447" y="10300"/>
                    </a:cubicBezTo>
                    <a:cubicBezTo>
                      <a:pt x="24600" y="10050"/>
                      <a:pt x="24811" y="9945"/>
                      <a:pt x="25056" y="9945"/>
                    </a:cubicBezTo>
                    <a:cubicBezTo>
                      <a:pt x="26125" y="9945"/>
                      <a:pt x="27835" y="11951"/>
                      <a:pt x="28211" y="12623"/>
                    </a:cubicBezTo>
                    <a:cubicBezTo>
                      <a:pt x="28309" y="12763"/>
                      <a:pt x="28407" y="12917"/>
                      <a:pt x="28505" y="13057"/>
                    </a:cubicBezTo>
                    <a:cubicBezTo>
                      <a:pt x="28939" y="9726"/>
                      <a:pt x="28687" y="6354"/>
                      <a:pt x="27763" y="3122"/>
                    </a:cubicBezTo>
                    <a:cubicBezTo>
                      <a:pt x="27595" y="2324"/>
                      <a:pt x="27385" y="1540"/>
                      <a:pt x="27133" y="771"/>
                    </a:cubicBezTo>
                    <a:cubicBezTo>
                      <a:pt x="26981" y="371"/>
                      <a:pt x="26936" y="1"/>
                      <a:pt x="2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9"/>
              <p:cNvSpPr/>
              <p:nvPr/>
            </p:nvSpPr>
            <p:spPr>
              <a:xfrm rot="5400000">
                <a:off x="10482529" y="5483703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" y="0"/>
                    </a:move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9"/>
              <p:cNvSpPr/>
              <p:nvPr/>
            </p:nvSpPr>
            <p:spPr>
              <a:xfrm rot="5400000">
                <a:off x="9304498" y="462898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9"/>
              <p:cNvSpPr/>
              <p:nvPr/>
            </p:nvSpPr>
            <p:spPr>
              <a:xfrm rot="5400000">
                <a:off x="8618048" y="441826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9"/>
              <p:cNvSpPr/>
              <p:nvPr/>
            </p:nvSpPr>
            <p:spPr>
              <a:xfrm rot="5400000">
                <a:off x="8175256" y="423847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9"/>
              <p:cNvSpPr/>
              <p:nvPr/>
            </p:nvSpPr>
            <p:spPr>
              <a:xfrm rot="5400000">
                <a:off x="8573838" y="426964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9"/>
              <p:cNvSpPr/>
              <p:nvPr/>
            </p:nvSpPr>
            <p:spPr>
              <a:xfrm rot="5400000">
                <a:off x="8130355" y="435462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9"/>
              <p:cNvSpPr/>
              <p:nvPr/>
            </p:nvSpPr>
            <p:spPr>
              <a:xfrm rot="5400000">
                <a:off x="8507451" y="449315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9"/>
              <p:cNvSpPr/>
              <p:nvPr/>
            </p:nvSpPr>
            <p:spPr>
              <a:xfrm rot="5400000">
                <a:off x="9104070" y="445104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9"/>
              <p:cNvSpPr/>
              <p:nvPr/>
            </p:nvSpPr>
            <p:spPr>
              <a:xfrm rot="5400000">
                <a:off x="8063651" y="47219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9"/>
              <p:cNvSpPr/>
              <p:nvPr/>
            </p:nvSpPr>
            <p:spPr>
              <a:xfrm rot="5400000">
                <a:off x="7885602" y="434396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9"/>
              <p:cNvSpPr/>
              <p:nvPr/>
            </p:nvSpPr>
            <p:spPr>
              <a:xfrm rot="5400000">
                <a:off x="7708042" y="4312511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1" y="154"/>
                      <a:pt x="11" y="336"/>
                    </a:cubicBezTo>
                    <a:cubicBezTo>
                      <a:pt x="1" y="536"/>
                      <a:pt x="167" y="665"/>
                      <a:pt x="339" y="665"/>
                    </a:cubicBezTo>
                    <a:cubicBezTo>
                      <a:pt x="421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9"/>
              <p:cNvSpPr/>
              <p:nvPr/>
            </p:nvSpPr>
            <p:spPr>
              <a:xfrm rot="5400000">
                <a:off x="7663256" y="4189638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9"/>
              <p:cNvSpPr/>
              <p:nvPr/>
            </p:nvSpPr>
            <p:spPr>
              <a:xfrm rot="5400000">
                <a:off x="8817670" y="476437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9"/>
              <p:cNvSpPr/>
              <p:nvPr/>
            </p:nvSpPr>
            <p:spPr>
              <a:xfrm rot="5400000">
                <a:off x="9460371" y="493196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9"/>
              <p:cNvSpPr/>
              <p:nvPr/>
            </p:nvSpPr>
            <p:spPr>
              <a:xfrm rot="5400000">
                <a:off x="9126391" y="497330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9"/>
              <p:cNvSpPr/>
              <p:nvPr/>
            </p:nvSpPr>
            <p:spPr>
              <a:xfrm rot="5400000">
                <a:off x="10507561" y="5476299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9"/>
              <p:cNvSpPr/>
              <p:nvPr/>
            </p:nvSpPr>
            <p:spPr>
              <a:xfrm rot="5400000">
                <a:off x="9349370" y="50882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9"/>
              <p:cNvSpPr/>
              <p:nvPr/>
            </p:nvSpPr>
            <p:spPr>
              <a:xfrm rot="5400000">
                <a:off x="9969779" y="512978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9"/>
              <p:cNvSpPr/>
              <p:nvPr/>
            </p:nvSpPr>
            <p:spPr>
              <a:xfrm rot="5400000">
                <a:off x="8949781" y="5223348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9"/>
              <p:cNvSpPr/>
              <p:nvPr/>
            </p:nvSpPr>
            <p:spPr>
              <a:xfrm rot="5400000">
                <a:off x="9504811" y="533912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9"/>
              <p:cNvSpPr/>
              <p:nvPr/>
            </p:nvSpPr>
            <p:spPr>
              <a:xfrm rot="5400000">
                <a:off x="10124471" y="531794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9"/>
              <p:cNvSpPr/>
              <p:nvPr/>
            </p:nvSpPr>
            <p:spPr>
              <a:xfrm rot="5400000">
                <a:off x="9526643" y="54347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9"/>
              <p:cNvSpPr/>
              <p:nvPr/>
            </p:nvSpPr>
            <p:spPr>
              <a:xfrm rot="5400000">
                <a:off x="8552093" y="49527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9"/>
              <p:cNvSpPr/>
              <p:nvPr/>
            </p:nvSpPr>
            <p:spPr>
              <a:xfrm rot="5400000">
                <a:off x="8662661" y="50671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9"/>
              <p:cNvSpPr/>
              <p:nvPr/>
            </p:nvSpPr>
            <p:spPr>
              <a:xfrm rot="5400000">
                <a:off x="9438280" y="474288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9"/>
              <p:cNvSpPr/>
              <p:nvPr/>
            </p:nvSpPr>
            <p:spPr>
              <a:xfrm rot="5400000">
                <a:off x="10102438" y="48793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9"/>
              <p:cNvSpPr/>
              <p:nvPr/>
            </p:nvSpPr>
            <p:spPr>
              <a:xfrm rot="5400000">
                <a:off x="8729451" y="46082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9"/>
              <p:cNvSpPr/>
              <p:nvPr/>
            </p:nvSpPr>
            <p:spPr>
              <a:xfrm rot="5400000">
                <a:off x="8530204" y="46814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9"/>
              <p:cNvSpPr/>
              <p:nvPr/>
            </p:nvSpPr>
            <p:spPr>
              <a:xfrm rot="5400000">
                <a:off x="9214552" y="47121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9"/>
              <p:cNvSpPr/>
              <p:nvPr/>
            </p:nvSpPr>
            <p:spPr>
              <a:xfrm rot="5400000">
                <a:off x="9837121" y="48684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9"/>
              <p:cNvSpPr/>
              <p:nvPr/>
            </p:nvSpPr>
            <p:spPr>
              <a:xfrm rot="5400000">
                <a:off x="8971785" y="488996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9"/>
              <p:cNvSpPr/>
              <p:nvPr/>
            </p:nvSpPr>
            <p:spPr>
              <a:xfrm rot="5400000">
                <a:off x="8751801" y="4900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9"/>
              <p:cNvSpPr/>
              <p:nvPr/>
            </p:nvSpPr>
            <p:spPr>
              <a:xfrm rot="5400000">
                <a:off x="9704116" y="501522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9"/>
              <p:cNvSpPr/>
              <p:nvPr/>
            </p:nvSpPr>
            <p:spPr>
              <a:xfrm rot="5400000">
                <a:off x="10463783" y="514001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9"/>
              <p:cNvSpPr/>
              <p:nvPr/>
            </p:nvSpPr>
            <p:spPr>
              <a:xfrm rot="5400000">
                <a:off x="9060637" y="51093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9"/>
              <p:cNvSpPr/>
              <p:nvPr/>
            </p:nvSpPr>
            <p:spPr>
              <a:xfrm rot="5400000">
                <a:off x="8883740" y="5025648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1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9"/>
              <p:cNvSpPr/>
              <p:nvPr/>
            </p:nvSpPr>
            <p:spPr>
              <a:xfrm rot="5400000">
                <a:off x="8707044" y="5180801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9"/>
              <p:cNvSpPr/>
              <p:nvPr/>
            </p:nvSpPr>
            <p:spPr>
              <a:xfrm rot="5400000">
                <a:off x="9814656" y="52650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9"/>
              <p:cNvSpPr/>
              <p:nvPr/>
            </p:nvSpPr>
            <p:spPr>
              <a:xfrm rot="5400000">
                <a:off x="10485297" y="527612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9"/>
              <p:cNvSpPr/>
              <p:nvPr/>
            </p:nvSpPr>
            <p:spPr>
              <a:xfrm rot="5400000">
                <a:off x="10036080" y="540209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9"/>
              <p:cNvSpPr/>
              <p:nvPr/>
            </p:nvSpPr>
            <p:spPr>
              <a:xfrm rot="5400000">
                <a:off x="9394156" y="546590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9"/>
              <p:cNvSpPr/>
              <p:nvPr/>
            </p:nvSpPr>
            <p:spPr>
              <a:xfrm rot="5400000">
                <a:off x="9881647" y="51604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9"/>
              <p:cNvSpPr/>
              <p:nvPr/>
            </p:nvSpPr>
            <p:spPr>
              <a:xfrm rot="5400000">
                <a:off x="9038345" y="5202348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9"/>
              <p:cNvSpPr/>
              <p:nvPr/>
            </p:nvSpPr>
            <p:spPr>
              <a:xfrm rot="5400000">
                <a:off x="9903536" y="50568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9"/>
              <p:cNvSpPr/>
              <p:nvPr/>
            </p:nvSpPr>
            <p:spPr>
              <a:xfrm rot="5400000">
                <a:off x="8264454" y="47859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9"/>
              <p:cNvSpPr/>
              <p:nvPr/>
            </p:nvSpPr>
            <p:spPr>
              <a:xfrm rot="5400000">
                <a:off x="7523912" y="432316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45" y="1"/>
                    </a:moveTo>
                    <a:cubicBezTo>
                      <a:pt x="163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4"/>
                    </a:cubicBezTo>
                    <a:cubicBezTo>
                      <a:pt x="779" y="365"/>
                      <a:pt x="639" y="1"/>
                      <a:pt x="34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9"/>
              <p:cNvSpPr/>
              <p:nvPr/>
            </p:nvSpPr>
            <p:spPr>
              <a:xfrm rot="5400000">
                <a:off x="7929841" y="45144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9"/>
              <p:cNvSpPr/>
              <p:nvPr/>
            </p:nvSpPr>
            <p:spPr>
              <a:xfrm rot="5400000">
                <a:off x="8197347" y="4524729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9"/>
              <p:cNvSpPr/>
              <p:nvPr/>
            </p:nvSpPr>
            <p:spPr>
              <a:xfrm rot="5400000">
                <a:off x="8905600" y="466046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9"/>
              <p:cNvSpPr/>
              <p:nvPr/>
            </p:nvSpPr>
            <p:spPr>
              <a:xfrm rot="5400000">
                <a:off x="8840163" y="446175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9"/>
              <p:cNvSpPr/>
              <p:nvPr/>
            </p:nvSpPr>
            <p:spPr>
              <a:xfrm rot="5400000">
                <a:off x="8441294" y="458726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9"/>
              <p:cNvSpPr/>
              <p:nvPr/>
            </p:nvSpPr>
            <p:spPr>
              <a:xfrm rot="5400000">
                <a:off x="9236585" y="4545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9"/>
              <p:cNvSpPr/>
              <p:nvPr/>
            </p:nvSpPr>
            <p:spPr>
              <a:xfrm rot="5400000">
                <a:off x="10013673" y="480683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9"/>
              <p:cNvSpPr/>
              <p:nvPr/>
            </p:nvSpPr>
            <p:spPr>
              <a:xfrm rot="5400000">
                <a:off x="9659445" y="4994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9"/>
              <p:cNvSpPr/>
              <p:nvPr/>
            </p:nvSpPr>
            <p:spPr>
              <a:xfrm rot="5400000">
                <a:off x="9570968" y="538129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9"/>
              <p:cNvSpPr/>
              <p:nvPr/>
            </p:nvSpPr>
            <p:spPr>
              <a:xfrm rot="5400000">
                <a:off x="7501447" y="41973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9"/>
              <p:cNvSpPr/>
              <p:nvPr/>
            </p:nvSpPr>
            <p:spPr>
              <a:xfrm rot="5400000">
                <a:off x="7797412" y="456678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9"/>
              <p:cNvSpPr/>
              <p:nvPr/>
            </p:nvSpPr>
            <p:spPr>
              <a:xfrm rot="5400000">
                <a:off x="8108380" y="457692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9"/>
              <p:cNvSpPr/>
              <p:nvPr/>
            </p:nvSpPr>
            <p:spPr>
              <a:xfrm rot="5400000">
                <a:off x="8419405" y="4732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9"/>
              <p:cNvSpPr/>
              <p:nvPr/>
            </p:nvSpPr>
            <p:spPr>
              <a:xfrm rot="5400000">
                <a:off x="8640340" y="492148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4" y="642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9"/>
              <p:cNvSpPr/>
              <p:nvPr/>
            </p:nvSpPr>
            <p:spPr>
              <a:xfrm rot="5400000">
                <a:off x="8485533" y="504656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9"/>
              <p:cNvSpPr/>
              <p:nvPr/>
            </p:nvSpPr>
            <p:spPr>
              <a:xfrm rot="5400000">
                <a:off x="8684780" y="481700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9"/>
              <p:cNvSpPr/>
              <p:nvPr/>
            </p:nvSpPr>
            <p:spPr>
              <a:xfrm rot="5400000">
                <a:off x="8994078" y="48480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9"/>
              <p:cNvSpPr/>
              <p:nvPr/>
            </p:nvSpPr>
            <p:spPr>
              <a:xfrm rot="5400000">
                <a:off x="9748009" y="494236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9"/>
              <p:cNvSpPr/>
              <p:nvPr/>
            </p:nvSpPr>
            <p:spPr>
              <a:xfrm rot="5400000">
                <a:off x="8773488" y="498379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9"/>
              <p:cNvSpPr/>
              <p:nvPr/>
            </p:nvSpPr>
            <p:spPr>
              <a:xfrm rot="5400000">
                <a:off x="9259309" y="507727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9"/>
              <p:cNvSpPr/>
              <p:nvPr/>
            </p:nvSpPr>
            <p:spPr>
              <a:xfrm rot="5400000">
                <a:off x="9416305" y="515012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9" name="Google Shape;2839;p1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2317500" cy="19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2840" name="Google Shape;2840;p10"/>
          <p:cNvGrpSpPr/>
          <p:nvPr/>
        </p:nvGrpSpPr>
        <p:grpSpPr>
          <a:xfrm flipH="1">
            <a:off x="7053414" y="3833617"/>
            <a:ext cx="2317566" cy="1541578"/>
            <a:chOff x="-1216828" y="3486716"/>
            <a:chExt cx="2734269" cy="1818756"/>
          </a:xfrm>
        </p:grpSpPr>
        <p:sp>
          <p:nvSpPr>
            <p:cNvPr id="2841" name="Google Shape;2841;p10"/>
            <p:cNvSpPr/>
            <p:nvPr/>
          </p:nvSpPr>
          <p:spPr>
            <a:xfrm rot="5400000">
              <a:off x="-759071" y="3028959"/>
              <a:ext cx="1818756" cy="2734269"/>
            </a:xfrm>
            <a:custGeom>
              <a:avLst/>
              <a:gdLst/>
              <a:ahLst/>
              <a:cxnLst/>
              <a:rect l="l" t="t" r="r" b="b"/>
              <a:pathLst>
                <a:path w="31577" h="47472" extrusionOk="0">
                  <a:moveTo>
                    <a:pt x="16134" y="42022"/>
                  </a:moveTo>
                  <a:lnTo>
                    <a:pt x="16148" y="42036"/>
                  </a:lnTo>
                  <a:lnTo>
                    <a:pt x="16134" y="42022"/>
                  </a:lnTo>
                  <a:close/>
                  <a:moveTo>
                    <a:pt x="532" y="0"/>
                  </a:moveTo>
                  <a:cubicBezTo>
                    <a:pt x="0" y="28"/>
                    <a:pt x="42" y="630"/>
                    <a:pt x="196" y="994"/>
                  </a:cubicBezTo>
                  <a:cubicBezTo>
                    <a:pt x="518" y="2001"/>
                    <a:pt x="490" y="2925"/>
                    <a:pt x="672" y="3988"/>
                  </a:cubicBezTo>
                  <a:cubicBezTo>
                    <a:pt x="1371" y="7822"/>
                    <a:pt x="1987" y="11740"/>
                    <a:pt x="2841" y="15533"/>
                  </a:cubicBezTo>
                  <a:cubicBezTo>
                    <a:pt x="4968" y="25216"/>
                    <a:pt x="8466" y="35263"/>
                    <a:pt x="16092" y="41994"/>
                  </a:cubicBezTo>
                  <a:lnTo>
                    <a:pt x="16106" y="41994"/>
                  </a:lnTo>
                  <a:lnTo>
                    <a:pt x="16134" y="42022"/>
                  </a:lnTo>
                  <a:lnTo>
                    <a:pt x="16134" y="42022"/>
                  </a:lnTo>
                  <a:lnTo>
                    <a:pt x="16134" y="42022"/>
                  </a:lnTo>
                  <a:lnTo>
                    <a:pt x="16134" y="42022"/>
                  </a:lnTo>
                  <a:cubicBezTo>
                    <a:pt x="19185" y="44555"/>
                    <a:pt x="22823" y="46290"/>
                    <a:pt x="26713" y="47060"/>
                  </a:cubicBezTo>
                  <a:cubicBezTo>
                    <a:pt x="27010" y="47093"/>
                    <a:pt x="28982" y="47472"/>
                    <a:pt x="30241" y="47472"/>
                  </a:cubicBezTo>
                  <a:cubicBezTo>
                    <a:pt x="31059" y="47472"/>
                    <a:pt x="31576" y="47312"/>
                    <a:pt x="31135" y="46794"/>
                  </a:cubicBezTo>
                  <a:cubicBezTo>
                    <a:pt x="31359" y="32241"/>
                    <a:pt x="25132" y="19199"/>
                    <a:pt x="14427" y="9460"/>
                  </a:cubicBezTo>
                  <a:cubicBezTo>
                    <a:pt x="10313" y="5653"/>
                    <a:pt x="6031" y="1581"/>
                    <a:pt x="532" y="14"/>
                  </a:cubicBezTo>
                  <a:lnTo>
                    <a:pt x="5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0"/>
            <p:cNvSpPr/>
            <p:nvPr/>
          </p:nvSpPr>
          <p:spPr>
            <a:xfrm rot="5400000">
              <a:off x="413877" y="415237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41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0"/>
                    <a:pt x="616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0"/>
            <p:cNvSpPr/>
            <p:nvPr/>
          </p:nvSpPr>
          <p:spPr>
            <a:xfrm rot="5400000">
              <a:off x="-228365" y="4025931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0"/>
            <p:cNvSpPr/>
            <p:nvPr/>
          </p:nvSpPr>
          <p:spPr>
            <a:xfrm rot="5400000">
              <a:off x="-565710" y="4165025"/>
              <a:ext cx="45214" cy="38130"/>
            </a:xfrm>
            <a:custGeom>
              <a:avLst/>
              <a:gdLst/>
              <a:ahLst/>
              <a:cxnLst/>
              <a:rect l="l" t="t" r="r" b="b"/>
              <a:pathLst>
                <a:path w="785" h="662" extrusionOk="0">
                  <a:moveTo>
                    <a:pt x="336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5"/>
                    <a:pt x="168" y="661"/>
                    <a:pt x="340" y="661"/>
                  </a:cubicBezTo>
                  <a:cubicBezTo>
                    <a:pt x="418" y="661"/>
                    <a:pt x="496" y="634"/>
                    <a:pt x="560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0"/>
            <p:cNvSpPr/>
            <p:nvPr/>
          </p:nvSpPr>
          <p:spPr>
            <a:xfrm rot="5400000">
              <a:off x="-373645" y="4330691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0"/>
            <p:cNvSpPr/>
            <p:nvPr/>
          </p:nvSpPr>
          <p:spPr>
            <a:xfrm rot="5400000">
              <a:off x="-62816" y="4291523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3"/>
                    <a:pt x="164" y="661"/>
                    <a:pt x="335" y="661"/>
                  </a:cubicBezTo>
                  <a:cubicBezTo>
                    <a:pt x="419" y="661"/>
                    <a:pt x="505" y="629"/>
                    <a:pt x="575" y="560"/>
                  </a:cubicBezTo>
                  <a:cubicBezTo>
                    <a:pt x="785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0"/>
            <p:cNvSpPr/>
            <p:nvPr/>
          </p:nvSpPr>
          <p:spPr>
            <a:xfrm rot="5400000">
              <a:off x="-420689" y="4570401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0"/>
            <p:cNvSpPr/>
            <p:nvPr/>
          </p:nvSpPr>
          <p:spPr>
            <a:xfrm rot="5400000">
              <a:off x="-109832" y="451884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0"/>
            <p:cNvSpPr/>
            <p:nvPr/>
          </p:nvSpPr>
          <p:spPr>
            <a:xfrm rot="5400000">
              <a:off x="774687" y="3786826"/>
              <a:ext cx="44350" cy="38302"/>
            </a:xfrm>
            <a:custGeom>
              <a:avLst/>
              <a:gdLst/>
              <a:ahLst/>
              <a:cxnLst/>
              <a:rect l="l" t="t" r="r" b="b"/>
              <a:pathLst>
                <a:path w="770" h="665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33"/>
                    <a:pt x="164" y="665"/>
                    <a:pt x="334" y="665"/>
                  </a:cubicBezTo>
                  <a:cubicBezTo>
                    <a:pt x="413" y="665"/>
                    <a:pt x="494" y="637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0"/>
            <p:cNvSpPr/>
            <p:nvPr/>
          </p:nvSpPr>
          <p:spPr>
            <a:xfrm rot="5400000">
              <a:off x="1012616" y="3699754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1" y="560"/>
                  </a:cubicBezTo>
                  <a:cubicBezTo>
                    <a:pt x="770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0"/>
            <p:cNvSpPr/>
            <p:nvPr/>
          </p:nvSpPr>
          <p:spPr>
            <a:xfrm rot="5400000">
              <a:off x="-923280" y="5036588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0"/>
            <p:cNvSpPr/>
            <p:nvPr/>
          </p:nvSpPr>
          <p:spPr>
            <a:xfrm rot="5400000">
              <a:off x="-923554" y="4809305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5" y="671"/>
                    <a:pt x="338" y="671"/>
                  </a:cubicBezTo>
                  <a:cubicBezTo>
                    <a:pt x="419" y="671"/>
                    <a:pt x="502" y="641"/>
                    <a:pt x="569" y="574"/>
                  </a:cubicBezTo>
                  <a:cubicBezTo>
                    <a:pt x="779" y="364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0"/>
            <p:cNvSpPr/>
            <p:nvPr/>
          </p:nvSpPr>
          <p:spPr>
            <a:xfrm rot="5400000">
              <a:off x="-541554" y="4683411"/>
              <a:ext cx="45214" cy="38648"/>
            </a:xfrm>
            <a:custGeom>
              <a:avLst/>
              <a:gdLst/>
              <a:ahLst/>
              <a:cxnLst/>
              <a:rect l="l" t="t" r="r" b="b"/>
              <a:pathLst>
                <a:path w="785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84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0"/>
            <p:cNvSpPr/>
            <p:nvPr/>
          </p:nvSpPr>
          <p:spPr>
            <a:xfrm rot="5400000">
              <a:off x="-660836" y="435567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1" y="141"/>
                    <a:pt x="1" y="323"/>
                  </a:cubicBezTo>
                  <a:cubicBezTo>
                    <a:pt x="1" y="523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0"/>
            <p:cNvSpPr/>
            <p:nvPr/>
          </p:nvSpPr>
          <p:spPr>
            <a:xfrm rot="5400000">
              <a:off x="80765" y="4443845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22" y="1"/>
                  </a:moveTo>
                  <a:cubicBezTo>
                    <a:pt x="140" y="1"/>
                    <a:pt x="0" y="154"/>
                    <a:pt x="0" y="336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0"/>
            <p:cNvSpPr/>
            <p:nvPr/>
          </p:nvSpPr>
          <p:spPr>
            <a:xfrm rot="5400000">
              <a:off x="56609" y="4202205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5"/>
                    <a:pt x="0" y="154"/>
                    <a:pt x="0" y="336"/>
                  </a:cubicBezTo>
                  <a:cubicBezTo>
                    <a:pt x="0" y="536"/>
                    <a:pt x="169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70" y="364"/>
                    <a:pt x="630" y="15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0"/>
            <p:cNvSpPr/>
            <p:nvPr/>
          </p:nvSpPr>
          <p:spPr>
            <a:xfrm rot="5400000">
              <a:off x="199556" y="3774346"/>
              <a:ext cx="45156" cy="37842"/>
            </a:xfrm>
            <a:custGeom>
              <a:avLst/>
              <a:gdLst/>
              <a:ahLst/>
              <a:cxnLst/>
              <a:rect l="l" t="t" r="r" b="b"/>
              <a:pathLst>
                <a:path w="784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0"/>
            <p:cNvSpPr/>
            <p:nvPr/>
          </p:nvSpPr>
          <p:spPr>
            <a:xfrm rot="5400000">
              <a:off x="555065" y="379237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0"/>
            <p:cNvSpPr/>
            <p:nvPr/>
          </p:nvSpPr>
          <p:spPr>
            <a:xfrm rot="5400000">
              <a:off x="822336" y="3636980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0"/>
            <p:cNvSpPr/>
            <p:nvPr/>
          </p:nvSpPr>
          <p:spPr>
            <a:xfrm rot="5400000">
              <a:off x="-38661" y="401399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0"/>
            <p:cNvSpPr/>
            <p:nvPr/>
          </p:nvSpPr>
          <p:spPr>
            <a:xfrm rot="5400000">
              <a:off x="152627" y="411447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4" y="628"/>
                    <a:pt x="561" y="561"/>
                  </a:cubicBezTo>
                  <a:cubicBezTo>
                    <a:pt x="771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0"/>
            <p:cNvSpPr/>
            <p:nvPr/>
          </p:nvSpPr>
          <p:spPr>
            <a:xfrm rot="5400000">
              <a:off x="533936" y="3952060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0"/>
            <p:cNvSpPr/>
            <p:nvPr/>
          </p:nvSpPr>
          <p:spPr>
            <a:xfrm rot="5400000">
              <a:off x="726635" y="4038699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6"/>
                  </a:cubicBezTo>
                  <a:cubicBezTo>
                    <a:pt x="1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0"/>
            <p:cNvSpPr/>
            <p:nvPr/>
          </p:nvSpPr>
          <p:spPr>
            <a:xfrm rot="5400000">
              <a:off x="678554" y="366188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0"/>
            <p:cNvSpPr/>
            <p:nvPr/>
          </p:nvSpPr>
          <p:spPr>
            <a:xfrm rot="5400000">
              <a:off x="-1066913" y="4851559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3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3"/>
                    <a:pt x="158" y="660"/>
                    <a:pt x="324" y="660"/>
                  </a:cubicBezTo>
                  <a:cubicBezTo>
                    <a:pt x="407" y="660"/>
                    <a:pt x="491" y="629"/>
                    <a:pt x="561" y="560"/>
                  </a:cubicBezTo>
                  <a:cubicBezTo>
                    <a:pt x="771" y="364"/>
                    <a:pt x="617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0"/>
            <p:cNvSpPr/>
            <p:nvPr/>
          </p:nvSpPr>
          <p:spPr>
            <a:xfrm rot="5400000">
              <a:off x="-779780" y="483635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0"/>
            <p:cNvSpPr/>
            <p:nvPr/>
          </p:nvSpPr>
          <p:spPr>
            <a:xfrm rot="5400000">
              <a:off x="-780376" y="448093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0"/>
            <p:cNvSpPr/>
            <p:nvPr/>
          </p:nvSpPr>
          <p:spPr>
            <a:xfrm rot="5400000">
              <a:off x="-958523" y="4683713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1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0" y="529"/>
                    <a:pt x="161" y="660"/>
                    <a:pt x="332" y="660"/>
                  </a:cubicBezTo>
                  <a:cubicBezTo>
                    <a:pt x="415" y="660"/>
                    <a:pt x="500" y="629"/>
                    <a:pt x="569" y="560"/>
                  </a:cubicBezTo>
                  <a:cubicBezTo>
                    <a:pt x="779" y="350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0"/>
            <p:cNvSpPr/>
            <p:nvPr/>
          </p:nvSpPr>
          <p:spPr>
            <a:xfrm rot="5400000">
              <a:off x="-349316" y="4380005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0"/>
            <p:cNvSpPr/>
            <p:nvPr/>
          </p:nvSpPr>
          <p:spPr>
            <a:xfrm rot="5400000">
              <a:off x="-301005" y="4177505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4" y="1"/>
                    <a:pt x="1" y="155"/>
                    <a:pt x="1" y="337"/>
                  </a:cubicBezTo>
                  <a:cubicBezTo>
                    <a:pt x="1" y="536"/>
                    <a:pt x="162" y="672"/>
                    <a:pt x="332" y="672"/>
                  </a:cubicBezTo>
                  <a:cubicBezTo>
                    <a:pt x="412" y="672"/>
                    <a:pt x="493" y="642"/>
                    <a:pt x="560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0"/>
            <p:cNvSpPr/>
            <p:nvPr/>
          </p:nvSpPr>
          <p:spPr>
            <a:xfrm rot="5400000">
              <a:off x="-492696" y="419027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0"/>
            <p:cNvSpPr/>
            <p:nvPr/>
          </p:nvSpPr>
          <p:spPr>
            <a:xfrm rot="5400000">
              <a:off x="849487" y="3892547"/>
              <a:ext cx="45156" cy="37842"/>
            </a:xfrm>
            <a:custGeom>
              <a:avLst/>
              <a:gdLst/>
              <a:ahLst/>
              <a:cxnLst/>
              <a:rect l="l" t="t" r="r" b="b"/>
              <a:pathLst>
                <a:path w="784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0"/>
            <p:cNvSpPr/>
            <p:nvPr/>
          </p:nvSpPr>
          <p:spPr>
            <a:xfrm rot="5400000">
              <a:off x="271323" y="4308383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3"/>
                    <a:pt x="169" y="658"/>
                    <a:pt x="342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0"/>
            <p:cNvSpPr/>
            <p:nvPr/>
          </p:nvSpPr>
          <p:spPr>
            <a:xfrm rot="5400000">
              <a:off x="-923707" y="4531524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3"/>
                    <a:pt x="164" y="661"/>
                    <a:pt x="335" y="661"/>
                  </a:cubicBezTo>
                  <a:cubicBezTo>
                    <a:pt x="419" y="661"/>
                    <a:pt x="505" y="629"/>
                    <a:pt x="575" y="560"/>
                  </a:cubicBezTo>
                  <a:cubicBezTo>
                    <a:pt x="784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0"/>
            <p:cNvSpPr/>
            <p:nvPr/>
          </p:nvSpPr>
          <p:spPr>
            <a:xfrm rot="5400000">
              <a:off x="128587" y="4278467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2"/>
                    <a:pt x="168" y="658"/>
                    <a:pt x="342" y="658"/>
                  </a:cubicBezTo>
                  <a:cubicBezTo>
                    <a:pt x="424" y="658"/>
                    <a:pt x="507" y="628"/>
                    <a:pt x="574" y="560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0"/>
            <p:cNvSpPr/>
            <p:nvPr/>
          </p:nvSpPr>
          <p:spPr>
            <a:xfrm rot="5400000">
              <a:off x="558120" y="4126433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7"/>
                    <a:pt x="163" y="672"/>
                    <a:pt x="332" y="672"/>
                  </a:cubicBezTo>
                  <a:cubicBezTo>
                    <a:pt x="412" y="672"/>
                    <a:pt x="493" y="642"/>
                    <a:pt x="561" y="575"/>
                  </a:cubicBezTo>
                  <a:cubicBezTo>
                    <a:pt x="771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0"/>
            <p:cNvSpPr/>
            <p:nvPr/>
          </p:nvSpPr>
          <p:spPr>
            <a:xfrm rot="5400000">
              <a:off x="1109297" y="3624414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4" y="1"/>
                    <a:pt x="14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2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0"/>
            <p:cNvSpPr/>
            <p:nvPr/>
          </p:nvSpPr>
          <p:spPr>
            <a:xfrm rot="5400000">
              <a:off x="1324798" y="3612251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0"/>
            <p:cNvSpPr/>
            <p:nvPr/>
          </p:nvSpPr>
          <p:spPr>
            <a:xfrm rot="5400000">
              <a:off x="-204324" y="4456267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0"/>
            <p:cNvSpPr/>
            <p:nvPr/>
          </p:nvSpPr>
          <p:spPr>
            <a:xfrm rot="5400000">
              <a:off x="-133901" y="4139604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5" y="560"/>
                  </a:cubicBezTo>
                  <a:cubicBezTo>
                    <a:pt x="784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0"/>
            <p:cNvSpPr/>
            <p:nvPr/>
          </p:nvSpPr>
          <p:spPr>
            <a:xfrm rot="5400000">
              <a:off x="318550" y="4089137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0"/>
            <p:cNvSpPr/>
            <p:nvPr/>
          </p:nvSpPr>
          <p:spPr>
            <a:xfrm rot="5400000">
              <a:off x="342619" y="3888537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8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0"/>
            <p:cNvSpPr/>
            <p:nvPr/>
          </p:nvSpPr>
          <p:spPr>
            <a:xfrm rot="5400000">
              <a:off x="176034" y="3901420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3"/>
                    <a:pt x="166" y="658"/>
                    <a:pt x="338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0"/>
            <p:cNvSpPr/>
            <p:nvPr/>
          </p:nvSpPr>
          <p:spPr>
            <a:xfrm rot="5400000">
              <a:off x="8413" y="387565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0"/>
            <p:cNvSpPr/>
            <p:nvPr/>
          </p:nvSpPr>
          <p:spPr>
            <a:xfrm rot="5400000">
              <a:off x="-157395" y="3939580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6" y="657"/>
                    <a:pt x="338" y="657"/>
                  </a:cubicBezTo>
                  <a:cubicBezTo>
                    <a:pt x="419" y="657"/>
                    <a:pt x="502" y="627"/>
                    <a:pt x="570" y="560"/>
                  </a:cubicBezTo>
                  <a:cubicBezTo>
                    <a:pt x="779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0"/>
            <p:cNvSpPr/>
            <p:nvPr/>
          </p:nvSpPr>
          <p:spPr>
            <a:xfrm rot="5400000">
              <a:off x="-1067314" y="4971748"/>
              <a:ext cx="45214" cy="38648"/>
            </a:xfrm>
            <a:custGeom>
              <a:avLst/>
              <a:gdLst/>
              <a:ahLst/>
              <a:cxnLst/>
              <a:rect l="l" t="t" r="r" b="b"/>
              <a:pathLst>
                <a:path w="785" h="67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0"/>
            <p:cNvSpPr/>
            <p:nvPr/>
          </p:nvSpPr>
          <p:spPr>
            <a:xfrm rot="5400000">
              <a:off x="-684560" y="4595505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1"/>
                  </a:moveTo>
                  <a:cubicBezTo>
                    <a:pt x="154" y="1"/>
                    <a:pt x="0" y="155"/>
                    <a:pt x="0" y="323"/>
                  </a:cubicBezTo>
                  <a:cubicBezTo>
                    <a:pt x="0" y="530"/>
                    <a:pt x="158" y="661"/>
                    <a:pt x="326" y="661"/>
                  </a:cubicBezTo>
                  <a:cubicBezTo>
                    <a:pt x="407" y="661"/>
                    <a:pt x="491" y="629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0"/>
            <p:cNvSpPr/>
            <p:nvPr/>
          </p:nvSpPr>
          <p:spPr>
            <a:xfrm rot="5400000">
              <a:off x="-589866" y="4493333"/>
              <a:ext cx="45214" cy="38648"/>
            </a:xfrm>
            <a:custGeom>
              <a:avLst/>
              <a:gdLst/>
              <a:ahLst/>
              <a:cxnLst/>
              <a:rect l="l" t="t" r="r" b="b"/>
              <a:pathLst>
                <a:path w="785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lnTo>
                    <a:pt x="15" y="322"/>
                  </a:lnTo>
                  <a:lnTo>
                    <a:pt x="15" y="322"/>
                  </a:lnTo>
                  <a:cubicBezTo>
                    <a:pt x="5" y="532"/>
                    <a:pt x="172" y="670"/>
                    <a:pt x="345" y="670"/>
                  </a:cubicBezTo>
                  <a:cubicBezTo>
                    <a:pt x="426" y="670"/>
                    <a:pt x="508" y="640"/>
                    <a:pt x="575" y="574"/>
                  </a:cubicBezTo>
                  <a:cubicBezTo>
                    <a:pt x="785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0"/>
            <p:cNvSpPr/>
            <p:nvPr/>
          </p:nvSpPr>
          <p:spPr>
            <a:xfrm rot="5400000">
              <a:off x="-468943" y="4468488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3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3"/>
                    <a:pt x="158" y="661"/>
                    <a:pt x="324" y="661"/>
                  </a:cubicBezTo>
                  <a:cubicBezTo>
                    <a:pt x="407" y="661"/>
                    <a:pt x="491" y="629"/>
                    <a:pt x="561" y="560"/>
                  </a:cubicBezTo>
                  <a:cubicBezTo>
                    <a:pt x="771" y="364"/>
                    <a:pt x="617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0"/>
            <p:cNvSpPr/>
            <p:nvPr/>
          </p:nvSpPr>
          <p:spPr>
            <a:xfrm rot="5400000">
              <a:off x="-709147" y="4304377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"/>
                    <a:pt x="15" y="155"/>
                    <a:pt x="1" y="337"/>
                  </a:cubicBezTo>
                  <a:cubicBezTo>
                    <a:pt x="1" y="536"/>
                    <a:pt x="169" y="672"/>
                    <a:pt x="343" y="672"/>
                  </a:cubicBezTo>
                  <a:cubicBezTo>
                    <a:pt x="424" y="672"/>
                    <a:pt x="507" y="642"/>
                    <a:pt x="575" y="574"/>
                  </a:cubicBezTo>
                  <a:cubicBezTo>
                    <a:pt x="784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0"/>
            <p:cNvSpPr/>
            <p:nvPr/>
          </p:nvSpPr>
          <p:spPr>
            <a:xfrm rot="5400000">
              <a:off x="-804042" y="465865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1" y="1"/>
                    <a:pt x="1" y="141"/>
                    <a:pt x="1" y="323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0"/>
            <p:cNvSpPr/>
            <p:nvPr/>
          </p:nvSpPr>
          <p:spPr>
            <a:xfrm rot="5400000">
              <a:off x="-1157467" y="5146724"/>
              <a:ext cx="45156" cy="38706"/>
            </a:xfrm>
            <a:custGeom>
              <a:avLst/>
              <a:gdLst/>
              <a:ahLst/>
              <a:cxnLst/>
              <a:rect l="l" t="t" r="r" b="b"/>
              <a:pathLst>
                <a:path w="784" h="672" extrusionOk="0">
                  <a:moveTo>
                    <a:pt x="336" y="1"/>
                  </a:moveTo>
                  <a:cubicBezTo>
                    <a:pt x="154" y="1"/>
                    <a:pt x="14" y="155"/>
                    <a:pt x="0" y="337"/>
                  </a:cubicBezTo>
                  <a:cubicBezTo>
                    <a:pt x="0" y="537"/>
                    <a:pt x="168" y="672"/>
                    <a:pt x="342" y="672"/>
                  </a:cubicBezTo>
                  <a:cubicBezTo>
                    <a:pt x="424" y="672"/>
                    <a:pt x="507" y="642"/>
                    <a:pt x="574" y="575"/>
                  </a:cubicBezTo>
                  <a:cubicBezTo>
                    <a:pt x="784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3" name="Google Shape;2893;p10"/>
          <p:cNvGrpSpPr/>
          <p:nvPr/>
        </p:nvGrpSpPr>
        <p:grpSpPr>
          <a:xfrm rot="6485447" flipH="1">
            <a:off x="7965959" y="3801521"/>
            <a:ext cx="1209703" cy="1288400"/>
            <a:chOff x="3578567" y="-611692"/>
            <a:chExt cx="1427208" cy="1520056"/>
          </a:xfrm>
        </p:grpSpPr>
        <p:sp>
          <p:nvSpPr>
            <p:cNvPr id="2894" name="Google Shape;2894;p10"/>
            <p:cNvSpPr/>
            <p:nvPr/>
          </p:nvSpPr>
          <p:spPr>
            <a:xfrm rot="5400000">
              <a:off x="3532144" y="-565269"/>
              <a:ext cx="1520056" cy="1427208"/>
            </a:xfrm>
            <a:custGeom>
              <a:avLst/>
              <a:gdLst/>
              <a:ahLst/>
              <a:cxnLst/>
              <a:rect l="l" t="t" r="r" b="b"/>
              <a:pathLst>
                <a:path w="26391" h="24779" extrusionOk="0">
                  <a:moveTo>
                    <a:pt x="12329" y="1"/>
                  </a:moveTo>
                  <a:lnTo>
                    <a:pt x="12329" y="1"/>
                  </a:lnTo>
                  <a:cubicBezTo>
                    <a:pt x="11195" y="533"/>
                    <a:pt x="10369" y="1708"/>
                    <a:pt x="9488" y="2520"/>
                  </a:cubicBezTo>
                  <a:cubicBezTo>
                    <a:pt x="8508" y="3527"/>
                    <a:pt x="7221" y="4731"/>
                    <a:pt x="6437" y="6004"/>
                  </a:cubicBezTo>
                  <a:cubicBezTo>
                    <a:pt x="4954" y="8117"/>
                    <a:pt x="4086" y="10580"/>
                    <a:pt x="2981" y="12889"/>
                  </a:cubicBezTo>
                  <a:cubicBezTo>
                    <a:pt x="1848" y="15408"/>
                    <a:pt x="1064" y="18066"/>
                    <a:pt x="658" y="20781"/>
                  </a:cubicBezTo>
                  <a:cubicBezTo>
                    <a:pt x="658" y="21425"/>
                    <a:pt x="0" y="24237"/>
                    <a:pt x="630" y="24349"/>
                  </a:cubicBezTo>
                  <a:cubicBezTo>
                    <a:pt x="812" y="24643"/>
                    <a:pt x="1260" y="24573"/>
                    <a:pt x="1568" y="24615"/>
                  </a:cubicBezTo>
                  <a:cubicBezTo>
                    <a:pt x="2439" y="24727"/>
                    <a:pt x="3324" y="24779"/>
                    <a:pt x="4211" y="24779"/>
                  </a:cubicBezTo>
                  <a:cubicBezTo>
                    <a:pt x="6556" y="24779"/>
                    <a:pt x="8922" y="24413"/>
                    <a:pt x="11125" y="23804"/>
                  </a:cubicBezTo>
                  <a:cubicBezTo>
                    <a:pt x="15673" y="22698"/>
                    <a:pt x="20403" y="21397"/>
                    <a:pt x="23971" y="18206"/>
                  </a:cubicBezTo>
                  <a:cubicBezTo>
                    <a:pt x="24777" y="17436"/>
                    <a:pt x="24776" y="16780"/>
                    <a:pt x="23862" y="16780"/>
                  </a:cubicBezTo>
                  <a:cubicBezTo>
                    <a:pt x="23713" y="16780"/>
                    <a:pt x="23539" y="16798"/>
                    <a:pt x="23341" y="16835"/>
                  </a:cubicBezTo>
                  <a:cubicBezTo>
                    <a:pt x="22348" y="16947"/>
                    <a:pt x="21410" y="17017"/>
                    <a:pt x="20389" y="17143"/>
                  </a:cubicBezTo>
                  <a:cubicBezTo>
                    <a:pt x="16191" y="17982"/>
                    <a:pt x="11937" y="18850"/>
                    <a:pt x="7935" y="20403"/>
                  </a:cubicBezTo>
                  <a:cubicBezTo>
                    <a:pt x="11349" y="18192"/>
                    <a:pt x="14511" y="15589"/>
                    <a:pt x="17492" y="12819"/>
                  </a:cubicBezTo>
                  <a:cubicBezTo>
                    <a:pt x="19591" y="10650"/>
                    <a:pt x="21522" y="8691"/>
                    <a:pt x="23327" y="6368"/>
                  </a:cubicBezTo>
                  <a:cubicBezTo>
                    <a:pt x="24168" y="5303"/>
                    <a:pt x="26390" y="2165"/>
                    <a:pt x="25108" y="2165"/>
                  </a:cubicBezTo>
                  <a:cubicBezTo>
                    <a:pt x="24789" y="2165"/>
                    <a:pt x="24253" y="2359"/>
                    <a:pt x="23425" y="2828"/>
                  </a:cubicBezTo>
                  <a:cubicBezTo>
                    <a:pt x="16960" y="6326"/>
                    <a:pt x="11475" y="11112"/>
                    <a:pt x="6633" y="16653"/>
                  </a:cubicBezTo>
                  <a:cubicBezTo>
                    <a:pt x="8746" y="13365"/>
                    <a:pt x="10146" y="9726"/>
                    <a:pt x="11279" y="5962"/>
                  </a:cubicBezTo>
                  <a:cubicBezTo>
                    <a:pt x="11475" y="5053"/>
                    <a:pt x="13574" y="155"/>
                    <a:pt x="123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0"/>
            <p:cNvSpPr/>
            <p:nvPr/>
          </p:nvSpPr>
          <p:spPr>
            <a:xfrm rot="5400000">
              <a:off x="3784421" y="-561176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3" y="636"/>
                    <a:pt x="561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0"/>
            <p:cNvSpPr/>
            <p:nvPr/>
          </p:nvSpPr>
          <p:spPr>
            <a:xfrm rot="5400000">
              <a:off x="3934114" y="-481331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0"/>
            <p:cNvSpPr/>
            <p:nvPr/>
          </p:nvSpPr>
          <p:spPr>
            <a:xfrm rot="5400000">
              <a:off x="4158258" y="33544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3"/>
                    <a:pt x="161" y="661"/>
                    <a:pt x="330" y="661"/>
                  </a:cubicBezTo>
                  <a:cubicBezTo>
                    <a:pt x="414" y="661"/>
                    <a:pt x="500" y="629"/>
                    <a:pt x="570" y="560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0"/>
            <p:cNvSpPr/>
            <p:nvPr/>
          </p:nvSpPr>
          <p:spPr>
            <a:xfrm rot="5400000">
              <a:off x="4144549" y="131056"/>
              <a:ext cx="45156" cy="37842"/>
            </a:xfrm>
            <a:custGeom>
              <a:avLst/>
              <a:gdLst/>
              <a:ahLst/>
              <a:cxnLst/>
              <a:rect l="l" t="t" r="r" b="b"/>
              <a:pathLst>
                <a:path w="784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0"/>
            <p:cNvSpPr/>
            <p:nvPr/>
          </p:nvSpPr>
          <p:spPr>
            <a:xfrm rot="5400000">
              <a:off x="4315009" y="14675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0"/>
            <p:cNvSpPr/>
            <p:nvPr/>
          </p:nvSpPr>
          <p:spPr>
            <a:xfrm rot="5400000">
              <a:off x="4256951" y="23625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0"/>
            <p:cNvSpPr/>
            <p:nvPr/>
          </p:nvSpPr>
          <p:spPr>
            <a:xfrm rot="5400000">
              <a:off x="4259773" y="284986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4" y="641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0"/>
            <p:cNvSpPr/>
            <p:nvPr/>
          </p:nvSpPr>
          <p:spPr>
            <a:xfrm rot="5400000">
              <a:off x="4391556" y="286195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23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64"/>
                    <a:pt x="631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0"/>
            <p:cNvSpPr/>
            <p:nvPr/>
          </p:nvSpPr>
          <p:spPr>
            <a:xfrm rot="5400000">
              <a:off x="4372808" y="364960"/>
              <a:ext cx="44350" cy="38302"/>
            </a:xfrm>
            <a:custGeom>
              <a:avLst/>
              <a:gdLst/>
              <a:ahLst/>
              <a:cxnLst/>
              <a:rect l="l" t="t" r="r" b="b"/>
              <a:pathLst>
                <a:path w="770" h="665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0"/>
            <p:cNvSpPr/>
            <p:nvPr/>
          </p:nvSpPr>
          <p:spPr>
            <a:xfrm rot="5400000">
              <a:off x="4411283" y="434883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0"/>
            <p:cNvSpPr/>
            <p:nvPr/>
          </p:nvSpPr>
          <p:spPr>
            <a:xfrm rot="5400000">
              <a:off x="4545486" y="46512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0"/>
            <p:cNvSpPr/>
            <p:nvPr/>
          </p:nvSpPr>
          <p:spPr>
            <a:xfrm rot="5400000">
              <a:off x="4579900" y="569633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1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2"/>
                    <a:pt x="165" y="658"/>
                    <a:pt x="338" y="658"/>
                  </a:cubicBezTo>
                  <a:cubicBezTo>
                    <a:pt x="419" y="658"/>
                    <a:pt x="502" y="628"/>
                    <a:pt x="569" y="560"/>
                  </a:cubicBezTo>
                  <a:cubicBezTo>
                    <a:pt x="779" y="351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0"/>
            <p:cNvSpPr/>
            <p:nvPr/>
          </p:nvSpPr>
          <p:spPr>
            <a:xfrm rot="5400000">
              <a:off x="4702554" y="699544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lnTo>
                    <a:pt x="0" y="337"/>
                  </a:ln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0"/>
            <p:cNvSpPr/>
            <p:nvPr/>
          </p:nvSpPr>
          <p:spPr>
            <a:xfrm rot="5400000">
              <a:off x="4078600" y="-311292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3" y="1"/>
                  </a:moveTo>
                  <a:cubicBezTo>
                    <a:pt x="141" y="1"/>
                    <a:pt x="1" y="155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4"/>
                  </a:cubicBezTo>
                  <a:cubicBezTo>
                    <a:pt x="771" y="364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0"/>
            <p:cNvSpPr/>
            <p:nvPr/>
          </p:nvSpPr>
          <p:spPr>
            <a:xfrm rot="5400000">
              <a:off x="4270256" y="-163929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0"/>
            <p:cNvSpPr/>
            <p:nvPr/>
          </p:nvSpPr>
          <p:spPr>
            <a:xfrm rot="5400000">
              <a:off x="4387524" y="-174815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0"/>
            <p:cNvSpPr/>
            <p:nvPr/>
          </p:nvSpPr>
          <p:spPr>
            <a:xfrm rot="5400000">
              <a:off x="4497132" y="-6278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0"/>
            <p:cNvSpPr/>
            <p:nvPr/>
          </p:nvSpPr>
          <p:spPr>
            <a:xfrm rot="5400000">
              <a:off x="4610686" y="-71802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4"/>
                    <a:pt x="164" y="661"/>
                    <a:pt x="335" y="661"/>
                  </a:cubicBezTo>
                  <a:cubicBezTo>
                    <a:pt x="419" y="661"/>
                    <a:pt x="505" y="630"/>
                    <a:pt x="575" y="561"/>
                  </a:cubicBezTo>
                  <a:cubicBezTo>
                    <a:pt x="771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0"/>
            <p:cNvSpPr/>
            <p:nvPr/>
          </p:nvSpPr>
          <p:spPr>
            <a:xfrm rot="5400000">
              <a:off x="4801593" y="-179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22" y="1"/>
                  </a:moveTo>
                  <a:cubicBezTo>
                    <a:pt x="154" y="1"/>
                    <a:pt x="0" y="155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0"/>
            <p:cNvSpPr/>
            <p:nvPr/>
          </p:nvSpPr>
          <p:spPr>
            <a:xfrm rot="5400000">
              <a:off x="4637958" y="-156499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0"/>
            <p:cNvSpPr/>
            <p:nvPr/>
          </p:nvSpPr>
          <p:spPr>
            <a:xfrm rot="5400000">
              <a:off x="4546839" y="-220259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0"/>
            <p:cNvSpPr/>
            <p:nvPr/>
          </p:nvSpPr>
          <p:spPr>
            <a:xfrm rot="5400000">
              <a:off x="4505743" y="-159753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0"/>
            <p:cNvSpPr/>
            <p:nvPr/>
          </p:nvSpPr>
          <p:spPr>
            <a:xfrm rot="5400000">
              <a:off x="4385105" y="-29893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0"/>
            <p:cNvSpPr/>
            <p:nvPr/>
          </p:nvSpPr>
          <p:spPr>
            <a:xfrm rot="5400000">
              <a:off x="3791504" y="-454939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1" y="574"/>
                  </a:cubicBezTo>
                  <a:cubicBezTo>
                    <a:pt x="770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0"/>
            <p:cNvSpPr/>
            <p:nvPr/>
          </p:nvSpPr>
          <p:spPr>
            <a:xfrm rot="5400000">
              <a:off x="3738055" y="-301242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6"/>
                    <a:pt x="166" y="672"/>
                    <a:pt x="338" y="672"/>
                  </a:cubicBezTo>
                  <a:cubicBezTo>
                    <a:pt x="420" y="672"/>
                    <a:pt x="502" y="642"/>
                    <a:pt x="570" y="574"/>
                  </a:cubicBezTo>
                  <a:cubicBezTo>
                    <a:pt x="780" y="365"/>
                    <a:pt x="640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0"/>
            <p:cNvSpPr/>
            <p:nvPr/>
          </p:nvSpPr>
          <p:spPr>
            <a:xfrm rot="5400000">
              <a:off x="3675331" y="-172914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3"/>
                    <a:pt x="164" y="661"/>
                    <a:pt x="335" y="661"/>
                  </a:cubicBezTo>
                  <a:cubicBezTo>
                    <a:pt x="419" y="661"/>
                    <a:pt x="505" y="629"/>
                    <a:pt x="575" y="560"/>
                  </a:cubicBezTo>
                  <a:cubicBezTo>
                    <a:pt x="784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0"/>
            <p:cNvSpPr/>
            <p:nvPr/>
          </p:nvSpPr>
          <p:spPr>
            <a:xfrm rot="5400000">
              <a:off x="3685296" y="-30764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0"/>
            <p:cNvSpPr/>
            <p:nvPr/>
          </p:nvSpPr>
          <p:spPr>
            <a:xfrm rot="5400000">
              <a:off x="3761699" y="-25321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3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0"/>
            <p:cNvSpPr/>
            <p:nvPr/>
          </p:nvSpPr>
          <p:spPr>
            <a:xfrm rot="5400000">
              <a:off x="3827389" y="13949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0"/>
            <p:cNvSpPr/>
            <p:nvPr/>
          </p:nvSpPr>
          <p:spPr>
            <a:xfrm rot="5400000">
              <a:off x="3818000" y="323576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1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2" y="637"/>
                    <a:pt x="569" y="574"/>
                  </a:cubicBezTo>
                  <a:cubicBezTo>
                    <a:pt x="779" y="364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0"/>
            <p:cNvSpPr/>
            <p:nvPr/>
          </p:nvSpPr>
          <p:spPr>
            <a:xfrm rot="5400000">
              <a:off x="3896707" y="365190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0"/>
            <p:cNvSpPr/>
            <p:nvPr/>
          </p:nvSpPr>
          <p:spPr>
            <a:xfrm rot="5400000">
              <a:off x="3841068" y="45222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1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0"/>
            <p:cNvSpPr/>
            <p:nvPr/>
          </p:nvSpPr>
          <p:spPr>
            <a:xfrm rot="5400000">
              <a:off x="3897888" y="526780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4" y="641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0"/>
            <p:cNvSpPr/>
            <p:nvPr/>
          </p:nvSpPr>
          <p:spPr>
            <a:xfrm rot="5400000">
              <a:off x="3865691" y="-263054"/>
              <a:ext cx="44926" cy="3813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331" y="1"/>
                  </a:moveTo>
                  <a:cubicBezTo>
                    <a:pt x="149" y="1"/>
                    <a:pt x="10" y="155"/>
                    <a:pt x="10" y="337"/>
                  </a:cubicBezTo>
                  <a:cubicBezTo>
                    <a:pt x="0" y="533"/>
                    <a:pt x="160" y="661"/>
                    <a:pt x="330" y="661"/>
                  </a:cubicBezTo>
                  <a:cubicBezTo>
                    <a:pt x="414" y="661"/>
                    <a:pt x="500" y="630"/>
                    <a:pt x="569" y="561"/>
                  </a:cubicBezTo>
                  <a:cubicBezTo>
                    <a:pt x="779" y="365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0"/>
            <p:cNvSpPr/>
            <p:nvPr/>
          </p:nvSpPr>
          <p:spPr>
            <a:xfrm rot="5400000">
              <a:off x="3954737" y="-223197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0"/>
            <p:cNvSpPr/>
            <p:nvPr/>
          </p:nvSpPr>
          <p:spPr>
            <a:xfrm rot="5400000">
              <a:off x="4042141" y="-137348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0"/>
            <p:cNvSpPr/>
            <p:nvPr/>
          </p:nvSpPr>
          <p:spPr>
            <a:xfrm rot="5400000">
              <a:off x="3897370" y="-107541"/>
              <a:ext cx="44696" cy="37899"/>
            </a:xfrm>
            <a:custGeom>
              <a:avLst/>
              <a:gdLst/>
              <a:ahLst/>
              <a:cxnLst/>
              <a:rect l="l" t="t" r="r" b="b"/>
              <a:pathLst>
                <a:path w="776" h="658" extrusionOk="0">
                  <a:moveTo>
                    <a:pt x="348" y="1"/>
                  </a:moveTo>
                  <a:cubicBezTo>
                    <a:pt x="343" y="1"/>
                    <a:pt x="338" y="1"/>
                    <a:pt x="332" y="1"/>
                  </a:cubicBezTo>
                  <a:cubicBezTo>
                    <a:pt x="150" y="1"/>
                    <a:pt x="10" y="141"/>
                    <a:pt x="10" y="323"/>
                  </a:cubicBezTo>
                  <a:cubicBezTo>
                    <a:pt x="1" y="523"/>
                    <a:pt x="166" y="658"/>
                    <a:pt x="339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76" y="355"/>
                    <a:pt x="632" y="1"/>
                    <a:pt x="348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0"/>
            <p:cNvSpPr/>
            <p:nvPr/>
          </p:nvSpPr>
          <p:spPr>
            <a:xfrm rot="5400000">
              <a:off x="3654063" y="-529555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3"/>
                    <a:pt x="158" y="660"/>
                    <a:pt x="324" y="660"/>
                  </a:cubicBezTo>
                  <a:cubicBezTo>
                    <a:pt x="406" y="660"/>
                    <a:pt x="491" y="629"/>
                    <a:pt x="561" y="560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0"/>
            <p:cNvSpPr/>
            <p:nvPr/>
          </p:nvSpPr>
          <p:spPr>
            <a:xfrm rot="5400000">
              <a:off x="3619174" y="-20816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2"/>
                    <a:pt x="166" y="658"/>
                    <a:pt x="338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0"/>
            <p:cNvSpPr/>
            <p:nvPr/>
          </p:nvSpPr>
          <p:spPr>
            <a:xfrm rot="5400000">
              <a:off x="3864453" y="-39970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0"/>
            <p:cNvSpPr/>
            <p:nvPr/>
          </p:nvSpPr>
          <p:spPr>
            <a:xfrm rot="5400000">
              <a:off x="3879399" y="-339659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5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0"/>
            <p:cNvSpPr/>
            <p:nvPr/>
          </p:nvSpPr>
          <p:spPr>
            <a:xfrm rot="5400000">
              <a:off x="4028634" y="-404744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0"/>
            <p:cNvSpPr/>
            <p:nvPr/>
          </p:nvSpPr>
          <p:spPr>
            <a:xfrm rot="5400000">
              <a:off x="4191808" y="-405205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5"/>
                    <a:pt x="10" y="154"/>
                    <a:pt x="10" y="336"/>
                  </a:cubicBezTo>
                  <a:cubicBezTo>
                    <a:pt x="0" y="536"/>
                    <a:pt x="165" y="671"/>
                    <a:pt x="338" y="671"/>
                  </a:cubicBezTo>
                  <a:cubicBezTo>
                    <a:pt x="419" y="671"/>
                    <a:pt x="502" y="641"/>
                    <a:pt x="569" y="574"/>
                  </a:cubicBezTo>
                  <a:cubicBezTo>
                    <a:pt x="779" y="364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0"/>
            <p:cNvSpPr/>
            <p:nvPr/>
          </p:nvSpPr>
          <p:spPr>
            <a:xfrm rot="5400000">
              <a:off x="3864482" y="-509504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0"/>
            <p:cNvSpPr/>
            <p:nvPr/>
          </p:nvSpPr>
          <p:spPr>
            <a:xfrm rot="5400000">
              <a:off x="4310142" y="-37390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14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0"/>
            <p:cNvSpPr/>
            <p:nvPr/>
          </p:nvSpPr>
          <p:spPr>
            <a:xfrm rot="5400000">
              <a:off x="3794328" y="-20061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8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0"/>
            <p:cNvSpPr/>
            <p:nvPr/>
          </p:nvSpPr>
          <p:spPr>
            <a:xfrm rot="5400000">
              <a:off x="3588705" y="-308729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1"/>
                  </a:moveTo>
                  <a:cubicBezTo>
                    <a:pt x="155" y="1"/>
                    <a:pt x="1" y="154"/>
                    <a:pt x="1" y="336"/>
                  </a:cubicBezTo>
                  <a:cubicBezTo>
                    <a:pt x="1" y="533"/>
                    <a:pt x="158" y="661"/>
                    <a:pt x="324" y="661"/>
                  </a:cubicBezTo>
                  <a:cubicBezTo>
                    <a:pt x="407" y="661"/>
                    <a:pt x="491" y="630"/>
                    <a:pt x="561" y="560"/>
                  </a:cubicBezTo>
                  <a:cubicBezTo>
                    <a:pt x="771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0"/>
            <p:cNvSpPr/>
            <p:nvPr/>
          </p:nvSpPr>
          <p:spPr>
            <a:xfrm rot="5400000">
              <a:off x="3720171" y="-401317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5"/>
                    <a:pt x="15" y="155"/>
                    <a:pt x="1" y="336"/>
                  </a:cubicBezTo>
                  <a:cubicBezTo>
                    <a:pt x="1" y="536"/>
                    <a:pt x="169" y="671"/>
                    <a:pt x="343" y="671"/>
                  </a:cubicBezTo>
                  <a:cubicBezTo>
                    <a:pt x="424" y="671"/>
                    <a:pt x="507" y="642"/>
                    <a:pt x="574" y="574"/>
                  </a:cubicBezTo>
                  <a:cubicBezTo>
                    <a:pt x="784" y="364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0"/>
            <p:cNvSpPr/>
            <p:nvPr/>
          </p:nvSpPr>
          <p:spPr>
            <a:xfrm rot="5400000">
              <a:off x="3976653" y="-301213"/>
              <a:ext cx="45214" cy="38360"/>
            </a:xfrm>
            <a:custGeom>
              <a:avLst/>
              <a:gdLst/>
              <a:ahLst/>
              <a:cxnLst/>
              <a:rect l="l" t="t" r="r" b="b"/>
              <a:pathLst>
                <a:path w="785" h="666" extrusionOk="0">
                  <a:moveTo>
                    <a:pt x="337" y="1"/>
                  </a:moveTo>
                  <a:cubicBezTo>
                    <a:pt x="155" y="1"/>
                    <a:pt x="15" y="155"/>
                    <a:pt x="1" y="337"/>
                  </a:cubicBezTo>
                  <a:cubicBezTo>
                    <a:pt x="1" y="537"/>
                    <a:pt x="169" y="665"/>
                    <a:pt x="343" y="665"/>
                  </a:cubicBezTo>
                  <a:cubicBezTo>
                    <a:pt x="425" y="665"/>
                    <a:pt x="508" y="637"/>
                    <a:pt x="575" y="574"/>
                  </a:cubicBezTo>
                  <a:cubicBezTo>
                    <a:pt x="785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0"/>
            <p:cNvSpPr/>
            <p:nvPr/>
          </p:nvSpPr>
          <p:spPr>
            <a:xfrm rot="5400000">
              <a:off x="3987395" y="22226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8" y="672"/>
                    <a:pt x="342" y="672"/>
                  </a:cubicBezTo>
                  <a:cubicBezTo>
                    <a:pt x="424" y="672"/>
                    <a:pt x="507" y="642"/>
                    <a:pt x="574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0"/>
            <p:cNvSpPr/>
            <p:nvPr/>
          </p:nvSpPr>
          <p:spPr>
            <a:xfrm rot="5400000">
              <a:off x="4068665" y="107585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6" y="1"/>
                  </a:moveTo>
                  <a:cubicBezTo>
                    <a:pt x="154" y="1"/>
                    <a:pt x="14" y="154"/>
                    <a:pt x="0" y="336"/>
                  </a:cubicBezTo>
                  <a:cubicBezTo>
                    <a:pt x="0" y="533"/>
                    <a:pt x="163" y="661"/>
                    <a:pt x="334" y="661"/>
                  </a:cubicBezTo>
                  <a:cubicBezTo>
                    <a:pt x="419" y="661"/>
                    <a:pt x="505" y="630"/>
                    <a:pt x="574" y="560"/>
                  </a:cubicBezTo>
                  <a:cubicBezTo>
                    <a:pt x="784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0"/>
            <p:cNvSpPr/>
            <p:nvPr/>
          </p:nvSpPr>
          <p:spPr>
            <a:xfrm rot="5400000">
              <a:off x="3872516" y="-16919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0"/>
            <p:cNvSpPr/>
            <p:nvPr/>
          </p:nvSpPr>
          <p:spPr>
            <a:xfrm rot="5400000">
              <a:off x="4163441" y="-4830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0"/>
            <p:cNvSpPr/>
            <p:nvPr/>
          </p:nvSpPr>
          <p:spPr>
            <a:xfrm rot="5400000">
              <a:off x="4225560" y="16985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0"/>
            <p:cNvSpPr/>
            <p:nvPr/>
          </p:nvSpPr>
          <p:spPr>
            <a:xfrm rot="5400000">
              <a:off x="4329293" y="-222621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9" y="665"/>
                    <a:pt x="343" y="665"/>
                  </a:cubicBezTo>
                  <a:cubicBezTo>
                    <a:pt x="424" y="665"/>
                    <a:pt x="507" y="637"/>
                    <a:pt x="574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0"/>
            <p:cNvSpPr/>
            <p:nvPr/>
          </p:nvSpPr>
          <p:spPr>
            <a:xfrm rot="5400000">
              <a:off x="4476628" y="-273537"/>
              <a:ext cx="44926" cy="3813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331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3"/>
                    <a:pt x="160" y="661"/>
                    <a:pt x="330" y="661"/>
                  </a:cubicBezTo>
                  <a:cubicBezTo>
                    <a:pt x="414" y="661"/>
                    <a:pt x="500" y="630"/>
                    <a:pt x="569" y="561"/>
                  </a:cubicBezTo>
                  <a:cubicBezTo>
                    <a:pt x="779" y="365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0"/>
            <p:cNvSpPr/>
            <p:nvPr/>
          </p:nvSpPr>
          <p:spPr>
            <a:xfrm rot="5400000">
              <a:off x="4397604" y="-103509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0"/>
            <p:cNvSpPr/>
            <p:nvPr/>
          </p:nvSpPr>
          <p:spPr>
            <a:xfrm rot="5400000">
              <a:off x="4376667" y="-350919"/>
              <a:ext cx="44350" cy="38648"/>
            </a:xfrm>
            <a:custGeom>
              <a:avLst/>
              <a:gdLst/>
              <a:ahLst/>
              <a:cxnLst/>
              <a:rect l="l" t="t" r="r" b="b"/>
              <a:pathLst>
                <a:path w="770" h="671" extrusionOk="0">
                  <a:moveTo>
                    <a:pt x="336" y="0"/>
                  </a:moveTo>
                  <a:cubicBezTo>
                    <a:pt x="154" y="14"/>
                    <a:pt x="14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0"/>
            <p:cNvSpPr/>
            <p:nvPr/>
          </p:nvSpPr>
          <p:spPr>
            <a:xfrm rot="5400000">
              <a:off x="4613940" y="-234544"/>
              <a:ext cx="44350" cy="38014"/>
            </a:xfrm>
            <a:custGeom>
              <a:avLst/>
              <a:gdLst/>
              <a:ahLst/>
              <a:cxnLst/>
              <a:rect l="l" t="t" r="r" b="b"/>
              <a:pathLst>
                <a:path w="770" h="660" extrusionOk="0">
                  <a:moveTo>
                    <a:pt x="322" y="0"/>
                  </a:moveTo>
                  <a:cubicBezTo>
                    <a:pt x="140" y="0"/>
                    <a:pt x="0" y="154"/>
                    <a:pt x="0" y="322"/>
                  </a:cubicBezTo>
                  <a:cubicBezTo>
                    <a:pt x="0" y="529"/>
                    <a:pt x="158" y="660"/>
                    <a:pt x="326" y="660"/>
                  </a:cubicBezTo>
                  <a:cubicBezTo>
                    <a:pt x="407" y="660"/>
                    <a:pt x="491" y="629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0"/>
            <p:cNvSpPr/>
            <p:nvPr/>
          </p:nvSpPr>
          <p:spPr>
            <a:xfrm rot="5400000">
              <a:off x="4700020" y="-65466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3" y="1"/>
                  </a:moveTo>
                  <a:cubicBezTo>
                    <a:pt x="141" y="1"/>
                    <a:pt x="1" y="155"/>
                    <a:pt x="1" y="337"/>
                  </a:cubicBezTo>
                  <a:cubicBezTo>
                    <a:pt x="1" y="537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4"/>
                  </a:cubicBezTo>
                  <a:cubicBezTo>
                    <a:pt x="771" y="365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0"/>
            <p:cNvSpPr/>
            <p:nvPr/>
          </p:nvSpPr>
          <p:spPr>
            <a:xfrm rot="5400000">
              <a:off x="3791131" y="-84531"/>
              <a:ext cx="45156" cy="38648"/>
            </a:xfrm>
            <a:custGeom>
              <a:avLst/>
              <a:gdLst/>
              <a:ahLst/>
              <a:cxnLst/>
              <a:rect l="l" t="t" r="r" b="b"/>
              <a:pathLst>
                <a:path w="784" h="671" extrusionOk="0">
                  <a:moveTo>
                    <a:pt x="336" y="0"/>
                  </a:moveTo>
                  <a:cubicBezTo>
                    <a:pt x="154" y="14"/>
                    <a:pt x="14" y="154"/>
                    <a:pt x="0" y="336"/>
                  </a:cubicBezTo>
                  <a:cubicBezTo>
                    <a:pt x="0" y="536"/>
                    <a:pt x="168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0"/>
            <p:cNvSpPr/>
            <p:nvPr/>
          </p:nvSpPr>
          <p:spPr>
            <a:xfrm rot="5400000">
              <a:off x="3653271" y="88751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0"/>
            <p:cNvSpPr/>
            <p:nvPr/>
          </p:nvSpPr>
          <p:spPr>
            <a:xfrm rot="5400000">
              <a:off x="3759280" y="213248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2" y="1"/>
                  </a:moveTo>
                  <a:cubicBezTo>
                    <a:pt x="141" y="1"/>
                    <a:pt x="1" y="155"/>
                    <a:pt x="1" y="337"/>
                  </a:cubicBezTo>
                  <a:cubicBezTo>
                    <a:pt x="1" y="537"/>
                    <a:pt x="162" y="672"/>
                    <a:pt x="332" y="672"/>
                  </a:cubicBezTo>
                  <a:cubicBezTo>
                    <a:pt x="412" y="672"/>
                    <a:pt x="493" y="642"/>
                    <a:pt x="560" y="575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0"/>
            <p:cNvSpPr/>
            <p:nvPr/>
          </p:nvSpPr>
          <p:spPr>
            <a:xfrm rot="5400000">
              <a:off x="3865662" y="250283"/>
              <a:ext cx="44926" cy="38187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6"/>
                    <a:pt x="172" y="662"/>
                    <a:pt x="347" y="662"/>
                  </a:cubicBezTo>
                  <a:cubicBezTo>
                    <a:pt x="426" y="662"/>
                    <a:pt x="505" y="635"/>
                    <a:pt x="570" y="575"/>
                  </a:cubicBezTo>
                  <a:cubicBezTo>
                    <a:pt x="780" y="365"/>
                    <a:pt x="640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0"/>
            <p:cNvSpPr/>
            <p:nvPr/>
          </p:nvSpPr>
          <p:spPr>
            <a:xfrm rot="5400000">
              <a:off x="3738717" y="31761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0"/>
            <p:cNvSpPr/>
            <p:nvPr/>
          </p:nvSpPr>
          <p:spPr>
            <a:xfrm rot="5400000">
              <a:off x="3611945" y="-129111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0"/>
            <p:cNvSpPr/>
            <p:nvPr/>
          </p:nvSpPr>
          <p:spPr>
            <a:xfrm rot="5400000">
              <a:off x="3695606" y="157638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71"/>
                    <a:pt x="331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0"/>
            <p:cNvSpPr/>
            <p:nvPr/>
          </p:nvSpPr>
          <p:spPr>
            <a:xfrm rot="5400000">
              <a:off x="3619030" y="-406559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2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0"/>
            <p:cNvSpPr/>
            <p:nvPr/>
          </p:nvSpPr>
          <p:spPr>
            <a:xfrm rot="5400000">
              <a:off x="3588709" y="-47668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0"/>
            <p:cNvSpPr/>
            <p:nvPr/>
          </p:nvSpPr>
          <p:spPr>
            <a:xfrm rot="5400000">
              <a:off x="4042283" y="-484608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1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64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0"/>
            <p:cNvSpPr/>
            <p:nvPr/>
          </p:nvSpPr>
          <p:spPr>
            <a:xfrm rot="5400000">
              <a:off x="4110682" y="-244537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0"/>
            <p:cNvSpPr/>
            <p:nvPr/>
          </p:nvSpPr>
          <p:spPr>
            <a:xfrm rot="5400000">
              <a:off x="4194890" y="-18935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41" y="1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50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0"/>
            <p:cNvSpPr/>
            <p:nvPr/>
          </p:nvSpPr>
          <p:spPr>
            <a:xfrm rot="5400000">
              <a:off x="4239009" y="-254847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7"/>
                    <a:pt x="163" y="666"/>
                    <a:pt x="332" y="666"/>
                  </a:cubicBezTo>
                  <a:cubicBezTo>
                    <a:pt x="412" y="666"/>
                    <a:pt x="493" y="637"/>
                    <a:pt x="560" y="575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0"/>
            <p:cNvSpPr/>
            <p:nvPr/>
          </p:nvSpPr>
          <p:spPr>
            <a:xfrm rot="5400000">
              <a:off x="4313368" y="-315094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55" y="1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50"/>
                    <a:pt x="631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11"/>
          <p:cNvSpPr txBox="1">
            <a:spLocks noGrp="1"/>
          </p:cNvSpPr>
          <p:nvPr>
            <p:ph type="title" hasCustomPrompt="1"/>
          </p:nvPr>
        </p:nvSpPr>
        <p:spPr>
          <a:xfrm>
            <a:off x="720000" y="2009436"/>
            <a:ext cx="4257600" cy="11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71" name="Google Shape;2971;p11"/>
          <p:cNvSpPr txBox="1">
            <a:spLocks noGrp="1"/>
          </p:cNvSpPr>
          <p:nvPr>
            <p:ph type="subTitle" idx="1"/>
          </p:nvPr>
        </p:nvSpPr>
        <p:spPr>
          <a:xfrm flipH="1">
            <a:off x="720000" y="3018122"/>
            <a:ext cx="4257600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972" name="Google Shape;2972;p11"/>
          <p:cNvGrpSpPr/>
          <p:nvPr/>
        </p:nvGrpSpPr>
        <p:grpSpPr>
          <a:xfrm flipH="1">
            <a:off x="-1077643" y="-1157235"/>
            <a:ext cx="3183481" cy="6468438"/>
            <a:chOff x="6946407" y="-1049610"/>
            <a:chExt cx="3183481" cy="6468438"/>
          </a:xfrm>
        </p:grpSpPr>
        <p:grpSp>
          <p:nvGrpSpPr>
            <p:cNvPr id="2973" name="Google Shape;2973;p11"/>
            <p:cNvGrpSpPr/>
            <p:nvPr/>
          </p:nvGrpSpPr>
          <p:grpSpPr>
            <a:xfrm rot="-2267519">
              <a:off x="7071672" y="-299130"/>
              <a:ext cx="2932951" cy="1412775"/>
              <a:chOff x="7348497" y="4037175"/>
              <a:chExt cx="3460343" cy="1666814"/>
            </a:xfrm>
          </p:grpSpPr>
          <p:sp>
            <p:nvSpPr>
              <p:cNvPr id="2974" name="Google Shape;2974;p11"/>
              <p:cNvSpPr/>
              <p:nvPr/>
            </p:nvSpPr>
            <p:spPr>
              <a:xfrm rot="5400000">
                <a:off x="8245261" y="3140411"/>
                <a:ext cx="1666814" cy="3460343"/>
              </a:xfrm>
              <a:custGeom>
                <a:avLst/>
                <a:gdLst/>
                <a:ahLst/>
                <a:cxnLst/>
                <a:rect l="l" t="t" r="r" b="b"/>
                <a:pathLst>
                  <a:path w="28939" h="60078" extrusionOk="0">
                    <a:moveTo>
                      <a:pt x="26544" y="1"/>
                    </a:moveTo>
                    <a:cubicBezTo>
                      <a:pt x="26470" y="1"/>
                      <a:pt x="26383" y="14"/>
                      <a:pt x="26280" y="43"/>
                    </a:cubicBezTo>
                    <a:cubicBezTo>
                      <a:pt x="18486" y="3975"/>
                      <a:pt x="12189" y="10636"/>
                      <a:pt x="8033" y="18276"/>
                    </a:cubicBezTo>
                    <a:cubicBezTo>
                      <a:pt x="8951" y="17759"/>
                      <a:pt x="12482" y="16504"/>
                      <a:pt x="13567" y="16504"/>
                    </a:cubicBezTo>
                    <a:cubicBezTo>
                      <a:pt x="14185" y="16504"/>
                      <a:pt x="14009" y="16911"/>
                      <a:pt x="12105" y="18094"/>
                    </a:cubicBezTo>
                    <a:cubicBezTo>
                      <a:pt x="11293" y="18696"/>
                      <a:pt x="10495" y="19298"/>
                      <a:pt x="9656" y="19872"/>
                    </a:cubicBezTo>
                    <a:cubicBezTo>
                      <a:pt x="7725" y="21411"/>
                      <a:pt x="5248" y="22824"/>
                      <a:pt x="4394" y="25245"/>
                    </a:cubicBezTo>
                    <a:cubicBezTo>
                      <a:pt x="3275" y="28226"/>
                      <a:pt x="2058" y="31234"/>
                      <a:pt x="1484" y="34369"/>
                    </a:cubicBezTo>
                    <a:cubicBezTo>
                      <a:pt x="1899" y="33866"/>
                      <a:pt x="6654" y="31283"/>
                      <a:pt x="7785" y="31283"/>
                    </a:cubicBezTo>
                    <a:cubicBezTo>
                      <a:pt x="7913" y="31283"/>
                      <a:pt x="7995" y="31316"/>
                      <a:pt x="8019" y="31388"/>
                    </a:cubicBezTo>
                    <a:cubicBezTo>
                      <a:pt x="6102" y="33487"/>
                      <a:pt x="3695" y="35432"/>
                      <a:pt x="1806" y="37657"/>
                    </a:cubicBezTo>
                    <a:cubicBezTo>
                      <a:pt x="168" y="39140"/>
                      <a:pt x="420" y="41393"/>
                      <a:pt x="196" y="43408"/>
                    </a:cubicBezTo>
                    <a:cubicBezTo>
                      <a:pt x="1" y="45773"/>
                      <a:pt x="70" y="48138"/>
                      <a:pt x="406" y="50489"/>
                    </a:cubicBezTo>
                    <a:cubicBezTo>
                      <a:pt x="1117" y="49058"/>
                      <a:pt x="4721" y="44902"/>
                      <a:pt x="5471" y="44902"/>
                    </a:cubicBezTo>
                    <a:cubicBezTo>
                      <a:pt x="5799" y="44902"/>
                      <a:pt x="5581" y="45696"/>
                      <a:pt x="4338" y="47858"/>
                    </a:cubicBezTo>
                    <a:cubicBezTo>
                      <a:pt x="3191" y="50279"/>
                      <a:pt x="2113" y="52742"/>
                      <a:pt x="1330" y="55303"/>
                    </a:cubicBezTo>
                    <a:cubicBezTo>
                      <a:pt x="1756" y="56265"/>
                      <a:pt x="2101" y="60078"/>
                      <a:pt x="3281" y="60078"/>
                    </a:cubicBezTo>
                    <a:cubicBezTo>
                      <a:pt x="3302" y="60078"/>
                      <a:pt x="3323" y="60077"/>
                      <a:pt x="3345" y="60074"/>
                    </a:cubicBezTo>
                    <a:cubicBezTo>
                      <a:pt x="6269" y="59864"/>
                      <a:pt x="10272" y="53120"/>
                      <a:pt x="12175" y="50727"/>
                    </a:cubicBezTo>
                    <a:cubicBezTo>
                      <a:pt x="12608" y="50097"/>
                      <a:pt x="12986" y="49439"/>
                      <a:pt x="13462" y="48838"/>
                    </a:cubicBezTo>
                    <a:cubicBezTo>
                      <a:pt x="14903" y="47033"/>
                      <a:pt x="14344" y="44416"/>
                      <a:pt x="14637" y="42247"/>
                    </a:cubicBezTo>
                    <a:cubicBezTo>
                      <a:pt x="14693" y="40889"/>
                      <a:pt x="14553" y="39532"/>
                      <a:pt x="14232" y="38217"/>
                    </a:cubicBezTo>
                    <a:cubicBezTo>
                      <a:pt x="14290" y="37868"/>
                      <a:pt x="14387" y="37717"/>
                      <a:pt x="14510" y="37717"/>
                    </a:cubicBezTo>
                    <a:cubicBezTo>
                      <a:pt x="15254" y="37717"/>
                      <a:pt x="16956" y="43162"/>
                      <a:pt x="16848" y="43618"/>
                    </a:cubicBezTo>
                    <a:cubicBezTo>
                      <a:pt x="18905" y="39910"/>
                      <a:pt x="20892" y="36174"/>
                      <a:pt x="22684" y="32340"/>
                    </a:cubicBezTo>
                    <a:cubicBezTo>
                      <a:pt x="22893" y="29555"/>
                      <a:pt x="21424" y="27022"/>
                      <a:pt x="20697" y="24461"/>
                    </a:cubicBezTo>
                    <a:cubicBezTo>
                      <a:pt x="20749" y="24391"/>
                      <a:pt x="20817" y="24358"/>
                      <a:pt x="20897" y="24358"/>
                    </a:cubicBezTo>
                    <a:cubicBezTo>
                      <a:pt x="21790" y="24358"/>
                      <a:pt x="24246" y="28354"/>
                      <a:pt x="24349" y="28995"/>
                    </a:cubicBezTo>
                    <a:cubicBezTo>
                      <a:pt x="25230" y="27106"/>
                      <a:pt x="25874" y="25119"/>
                      <a:pt x="26504" y="23132"/>
                    </a:cubicBezTo>
                    <a:cubicBezTo>
                      <a:pt x="27567" y="20473"/>
                      <a:pt x="27931" y="17982"/>
                      <a:pt x="26728" y="15268"/>
                    </a:cubicBezTo>
                    <a:cubicBezTo>
                      <a:pt x="26182" y="13519"/>
                      <a:pt x="25174" y="11951"/>
                      <a:pt x="24447" y="10300"/>
                    </a:cubicBezTo>
                    <a:cubicBezTo>
                      <a:pt x="24600" y="10050"/>
                      <a:pt x="24811" y="9945"/>
                      <a:pt x="25056" y="9945"/>
                    </a:cubicBezTo>
                    <a:cubicBezTo>
                      <a:pt x="26125" y="9945"/>
                      <a:pt x="27835" y="11951"/>
                      <a:pt x="28211" y="12623"/>
                    </a:cubicBezTo>
                    <a:cubicBezTo>
                      <a:pt x="28309" y="12763"/>
                      <a:pt x="28407" y="12917"/>
                      <a:pt x="28505" y="13057"/>
                    </a:cubicBezTo>
                    <a:cubicBezTo>
                      <a:pt x="28939" y="9726"/>
                      <a:pt x="28687" y="6354"/>
                      <a:pt x="27763" y="3122"/>
                    </a:cubicBezTo>
                    <a:cubicBezTo>
                      <a:pt x="27595" y="2324"/>
                      <a:pt x="27385" y="1540"/>
                      <a:pt x="27133" y="771"/>
                    </a:cubicBezTo>
                    <a:cubicBezTo>
                      <a:pt x="26981" y="371"/>
                      <a:pt x="26936" y="1"/>
                      <a:pt x="2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11"/>
              <p:cNvSpPr/>
              <p:nvPr/>
            </p:nvSpPr>
            <p:spPr>
              <a:xfrm rot="5400000">
                <a:off x="10482529" y="5483703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" y="0"/>
                    </a:move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11"/>
              <p:cNvSpPr/>
              <p:nvPr/>
            </p:nvSpPr>
            <p:spPr>
              <a:xfrm rot="5400000">
                <a:off x="9304498" y="462898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11"/>
              <p:cNvSpPr/>
              <p:nvPr/>
            </p:nvSpPr>
            <p:spPr>
              <a:xfrm rot="5400000">
                <a:off x="8618048" y="441826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11"/>
              <p:cNvSpPr/>
              <p:nvPr/>
            </p:nvSpPr>
            <p:spPr>
              <a:xfrm rot="5400000">
                <a:off x="8175256" y="4238478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11"/>
              <p:cNvSpPr/>
              <p:nvPr/>
            </p:nvSpPr>
            <p:spPr>
              <a:xfrm rot="5400000">
                <a:off x="8573838" y="4269647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11"/>
              <p:cNvSpPr/>
              <p:nvPr/>
            </p:nvSpPr>
            <p:spPr>
              <a:xfrm rot="5400000">
                <a:off x="8130355" y="4354626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11"/>
              <p:cNvSpPr/>
              <p:nvPr/>
            </p:nvSpPr>
            <p:spPr>
              <a:xfrm rot="5400000">
                <a:off x="8507451" y="449315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9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11"/>
              <p:cNvSpPr/>
              <p:nvPr/>
            </p:nvSpPr>
            <p:spPr>
              <a:xfrm rot="5400000">
                <a:off x="9104070" y="445104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11"/>
              <p:cNvSpPr/>
              <p:nvPr/>
            </p:nvSpPr>
            <p:spPr>
              <a:xfrm rot="5400000">
                <a:off x="8063651" y="472196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11"/>
              <p:cNvSpPr/>
              <p:nvPr/>
            </p:nvSpPr>
            <p:spPr>
              <a:xfrm rot="5400000">
                <a:off x="7885602" y="4343968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22" y="0"/>
                    </a:moveTo>
                    <a:cubicBezTo>
                      <a:pt x="154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11"/>
              <p:cNvSpPr/>
              <p:nvPr/>
            </p:nvSpPr>
            <p:spPr>
              <a:xfrm rot="5400000">
                <a:off x="7708042" y="4312511"/>
                <a:ext cx="4498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66" extrusionOk="0">
                    <a:moveTo>
                      <a:pt x="332" y="0"/>
                    </a:moveTo>
                    <a:cubicBezTo>
                      <a:pt x="150" y="0"/>
                      <a:pt x="11" y="154"/>
                      <a:pt x="11" y="336"/>
                    </a:cubicBezTo>
                    <a:cubicBezTo>
                      <a:pt x="1" y="536"/>
                      <a:pt x="167" y="665"/>
                      <a:pt x="339" y="665"/>
                    </a:cubicBezTo>
                    <a:cubicBezTo>
                      <a:pt x="421" y="665"/>
                      <a:pt x="503" y="637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11"/>
              <p:cNvSpPr/>
              <p:nvPr/>
            </p:nvSpPr>
            <p:spPr>
              <a:xfrm rot="5400000">
                <a:off x="7663256" y="4189638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11"/>
              <p:cNvSpPr/>
              <p:nvPr/>
            </p:nvSpPr>
            <p:spPr>
              <a:xfrm rot="5400000">
                <a:off x="8817670" y="476437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11"/>
              <p:cNvSpPr/>
              <p:nvPr/>
            </p:nvSpPr>
            <p:spPr>
              <a:xfrm rot="5400000">
                <a:off x="9460371" y="493196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11"/>
              <p:cNvSpPr/>
              <p:nvPr/>
            </p:nvSpPr>
            <p:spPr>
              <a:xfrm rot="5400000">
                <a:off x="9126391" y="497330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1" y="141"/>
                      <a:pt x="1" y="323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11"/>
              <p:cNvSpPr/>
              <p:nvPr/>
            </p:nvSpPr>
            <p:spPr>
              <a:xfrm rot="5400000">
                <a:off x="10507561" y="5476299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11"/>
              <p:cNvSpPr/>
              <p:nvPr/>
            </p:nvSpPr>
            <p:spPr>
              <a:xfrm rot="5400000">
                <a:off x="9349370" y="508821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11"/>
              <p:cNvSpPr/>
              <p:nvPr/>
            </p:nvSpPr>
            <p:spPr>
              <a:xfrm rot="5400000">
                <a:off x="9969779" y="512978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11"/>
              <p:cNvSpPr/>
              <p:nvPr/>
            </p:nvSpPr>
            <p:spPr>
              <a:xfrm rot="5400000">
                <a:off x="8949781" y="5223348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11"/>
              <p:cNvSpPr/>
              <p:nvPr/>
            </p:nvSpPr>
            <p:spPr>
              <a:xfrm rot="5400000">
                <a:off x="9504811" y="5339122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11"/>
              <p:cNvSpPr/>
              <p:nvPr/>
            </p:nvSpPr>
            <p:spPr>
              <a:xfrm rot="5400000">
                <a:off x="10124471" y="5317949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11"/>
              <p:cNvSpPr/>
              <p:nvPr/>
            </p:nvSpPr>
            <p:spPr>
              <a:xfrm rot="5400000">
                <a:off x="9526643" y="543470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11"/>
              <p:cNvSpPr/>
              <p:nvPr/>
            </p:nvSpPr>
            <p:spPr>
              <a:xfrm rot="5400000">
                <a:off x="8552093" y="495273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11"/>
              <p:cNvSpPr/>
              <p:nvPr/>
            </p:nvSpPr>
            <p:spPr>
              <a:xfrm rot="5400000">
                <a:off x="8662661" y="506713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11"/>
              <p:cNvSpPr/>
              <p:nvPr/>
            </p:nvSpPr>
            <p:spPr>
              <a:xfrm rot="5400000">
                <a:off x="9438280" y="4742882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11"/>
              <p:cNvSpPr/>
              <p:nvPr/>
            </p:nvSpPr>
            <p:spPr>
              <a:xfrm rot="5400000">
                <a:off x="10102438" y="48793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11"/>
              <p:cNvSpPr/>
              <p:nvPr/>
            </p:nvSpPr>
            <p:spPr>
              <a:xfrm rot="5400000">
                <a:off x="8729451" y="46082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11"/>
              <p:cNvSpPr/>
              <p:nvPr/>
            </p:nvSpPr>
            <p:spPr>
              <a:xfrm rot="5400000">
                <a:off x="8530204" y="468140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11"/>
              <p:cNvSpPr/>
              <p:nvPr/>
            </p:nvSpPr>
            <p:spPr>
              <a:xfrm rot="5400000">
                <a:off x="9214552" y="47121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11"/>
              <p:cNvSpPr/>
              <p:nvPr/>
            </p:nvSpPr>
            <p:spPr>
              <a:xfrm rot="5400000">
                <a:off x="9837121" y="4868421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14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11"/>
              <p:cNvSpPr/>
              <p:nvPr/>
            </p:nvSpPr>
            <p:spPr>
              <a:xfrm rot="5400000">
                <a:off x="8971785" y="4889969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11"/>
              <p:cNvSpPr/>
              <p:nvPr/>
            </p:nvSpPr>
            <p:spPr>
              <a:xfrm rot="5400000">
                <a:off x="8751801" y="4900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11"/>
              <p:cNvSpPr/>
              <p:nvPr/>
            </p:nvSpPr>
            <p:spPr>
              <a:xfrm rot="5400000">
                <a:off x="9704116" y="501522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11"/>
              <p:cNvSpPr/>
              <p:nvPr/>
            </p:nvSpPr>
            <p:spPr>
              <a:xfrm rot="5400000">
                <a:off x="10463783" y="5140011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11"/>
              <p:cNvSpPr/>
              <p:nvPr/>
            </p:nvSpPr>
            <p:spPr>
              <a:xfrm rot="5400000">
                <a:off x="9060637" y="51093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11"/>
              <p:cNvSpPr/>
              <p:nvPr/>
            </p:nvSpPr>
            <p:spPr>
              <a:xfrm rot="5400000">
                <a:off x="8883740" y="5025648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1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11"/>
              <p:cNvSpPr/>
              <p:nvPr/>
            </p:nvSpPr>
            <p:spPr>
              <a:xfrm rot="5400000">
                <a:off x="8707044" y="5180801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11"/>
              <p:cNvSpPr/>
              <p:nvPr/>
            </p:nvSpPr>
            <p:spPr>
              <a:xfrm rot="5400000">
                <a:off x="9814656" y="52650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14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11"/>
              <p:cNvSpPr/>
              <p:nvPr/>
            </p:nvSpPr>
            <p:spPr>
              <a:xfrm rot="5400000">
                <a:off x="10485297" y="5276122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11"/>
              <p:cNvSpPr/>
              <p:nvPr/>
            </p:nvSpPr>
            <p:spPr>
              <a:xfrm rot="5400000">
                <a:off x="10036080" y="540209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11"/>
              <p:cNvSpPr/>
              <p:nvPr/>
            </p:nvSpPr>
            <p:spPr>
              <a:xfrm rot="5400000">
                <a:off x="9394156" y="5465900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11"/>
              <p:cNvSpPr/>
              <p:nvPr/>
            </p:nvSpPr>
            <p:spPr>
              <a:xfrm rot="5400000">
                <a:off x="9881647" y="516046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11"/>
              <p:cNvSpPr/>
              <p:nvPr/>
            </p:nvSpPr>
            <p:spPr>
              <a:xfrm rot="5400000">
                <a:off x="9038345" y="5202348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11"/>
              <p:cNvSpPr/>
              <p:nvPr/>
            </p:nvSpPr>
            <p:spPr>
              <a:xfrm rot="5400000">
                <a:off x="9903536" y="50568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11"/>
              <p:cNvSpPr/>
              <p:nvPr/>
            </p:nvSpPr>
            <p:spPr>
              <a:xfrm rot="5400000">
                <a:off x="8264454" y="47859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5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11"/>
              <p:cNvSpPr/>
              <p:nvPr/>
            </p:nvSpPr>
            <p:spPr>
              <a:xfrm rot="5400000">
                <a:off x="7523912" y="432316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45" y="1"/>
                    </a:moveTo>
                    <a:cubicBezTo>
                      <a:pt x="163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69" y="574"/>
                    </a:cubicBezTo>
                    <a:cubicBezTo>
                      <a:pt x="779" y="365"/>
                      <a:pt x="639" y="1"/>
                      <a:pt x="34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11"/>
              <p:cNvSpPr/>
              <p:nvPr/>
            </p:nvSpPr>
            <p:spPr>
              <a:xfrm rot="5400000">
                <a:off x="7929841" y="451444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11"/>
              <p:cNvSpPr/>
              <p:nvPr/>
            </p:nvSpPr>
            <p:spPr>
              <a:xfrm rot="5400000">
                <a:off x="8197347" y="4524729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11"/>
              <p:cNvSpPr/>
              <p:nvPr/>
            </p:nvSpPr>
            <p:spPr>
              <a:xfrm rot="5400000">
                <a:off x="8905600" y="466046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11"/>
              <p:cNvSpPr/>
              <p:nvPr/>
            </p:nvSpPr>
            <p:spPr>
              <a:xfrm rot="5400000">
                <a:off x="8840163" y="446175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11"/>
              <p:cNvSpPr/>
              <p:nvPr/>
            </p:nvSpPr>
            <p:spPr>
              <a:xfrm rot="5400000">
                <a:off x="8441294" y="458726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11"/>
              <p:cNvSpPr/>
              <p:nvPr/>
            </p:nvSpPr>
            <p:spPr>
              <a:xfrm rot="5400000">
                <a:off x="9236585" y="4545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11"/>
              <p:cNvSpPr/>
              <p:nvPr/>
            </p:nvSpPr>
            <p:spPr>
              <a:xfrm rot="5400000">
                <a:off x="10013673" y="480683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11"/>
              <p:cNvSpPr/>
              <p:nvPr/>
            </p:nvSpPr>
            <p:spPr>
              <a:xfrm rot="5400000">
                <a:off x="9659445" y="4994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11"/>
              <p:cNvSpPr/>
              <p:nvPr/>
            </p:nvSpPr>
            <p:spPr>
              <a:xfrm rot="5400000">
                <a:off x="9570968" y="5381295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11"/>
              <p:cNvSpPr/>
              <p:nvPr/>
            </p:nvSpPr>
            <p:spPr>
              <a:xfrm rot="5400000">
                <a:off x="7501447" y="419731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3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11"/>
              <p:cNvSpPr/>
              <p:nvPr/>
            </p:nvSpPr>
            <p:spPr>
              <a:xfrm rot="5400000">
                <a:off x="7797412" y="456678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11"/>
              <p:cNvSpPr/>
              <p:nvPr/>
            </p:nvSpPr>
            <p:spPr>
              <a:xfrm rot="5400000">
                <a:off x="8108380" y="4576926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11"/>
              <p:cNvSpPr/>
              <p:nvPr/>
            </p:nvSpPr>
            <p:spPr>
              <a:xfrm rot="5400000">
                <a:off x="8419405" y="473259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11"/>
              <p:cNvSpPr/>
              <p:nvPr/>
            </p:nvSpPr>
            <p:spPr>
              <a:xfrm rot="5400000">
                <a:off x="8640340" y="4921483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4" y="642"/>
                      <a:pt x="561" y="575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11"/>
              <p:cNvSpPr/>
              <p:nvPr/>
            </p:nvSpPr>
            <p:spPr>
              <a:xfrm rot="5400000">
                <a:off x="8485533" y="504656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11"/>
              <p:cNvSpPr/>
              <p:nvPr/>
            </p:nvSpPr>
            <p:spPr>
              <a:xfrm rot="5400000">
                <a:off x="8684780" y="4817001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11"/>
              <p:cNvSpPr/>
              <p:nvPr/>
            </p:nvSpPr>
            <p:spPr>
              <a:xfrm rot="5400000">
                <a:off x="8994078" y="48480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11"/>
              <p:cNvSpPr/>
              <p:nvPr/>
            </p:nvSpPr>
            <p:spPr>
              <a:xfrm rot="5400000">
                <a:off x="9748009" y="4942368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6" y="661"/>
                      <a:pt x="491" y="629"/>
                      <a:pt x="561" y="560"/>
                    </a:cubicBezTo>
                    <a:cubicBezTo>
                      <a:pt x="770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11"/>
              <p:cNvSpPr/>
              <p:nvPr/>
            </p:nvSpPr>
            <p:spPr>
              <a:xfrm rot="5400000">
                <a:off x="8773488" y="4983792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6" y="0"/>
                    </a:moveTo>
                    <a:cubicBezTo>
                      <a:pt x="154" y="0"/>
                      <a:pt x="15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11"/>
              <p:cNvSpPr/>
              <p:nvPr/>
            </p:nvSpPr>
            <p:spPr>
              <a:xfrm rot="5400000">
                <a:off x="9259309" y="507727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5" y="672"/>
                      <a:pt x="338" y="672"/>
                    </a:cubicBezTo>
                    <a:cubicBezTo>
                      <a:pt x="419" y="672"/>
                      <a:pt x="502" y="642"/>
                      <a:pt x="570" y="575"/>
                    </a:cubicBezTo>
                    <a:cubicBezTo>
                      <a:pt x="779" y="365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11"/>
              <p:cNvSpPr/>
              <p:nvPr/>
            </p:nvSpPr>
            <p:spPr>
              <a:xfrm rot="5400000">
                <a:off x="9416305" y="5150122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4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2" name="Google Shape;3042;p11"/>
            <p:cNvGrpSpPr/>
            <p:nvPr/>
          </p:nvGrpSpPr>
          <p:grpSpPr>
            <a:xfrm rot="10800000">
              <a:off x="7933174" y="4130429"/>
              <a:ext cx="1209702" cy="1288399"/>
              <a:chOff x="3578567" y="-611692"/>
              <a:chExt cx="1427208" cy="1520056"/>
            </a:xfrm>
          </p:grpSpPr>
          <p:sp>
            <p:nvSpPr>
              <p:cNvPr id="3043" name="Google Shape;3043;p11"/>
              <p:cNvSpPr/>
              <p:nvPr/>
            </p:nvSpPr>
            <p:spPr>
              <a:xfrm rot="5400000">
                <a:off x="3532144" y="-565269"/>
                <a:ext cx="1520056" cy="1427208"/>
              </a:xfrm>
              <a:custGeom>
                <a:avLst/>
                <a:gdLst/>
                <a:ahLst/>
                <a:cxnLst/>
                <a:rect l="l" t="t" r="r" b="b"/>
                <a:pathLst>
                  <a:path w="26391" h="24779" extrusionOk="0">
                    <a:moveTo>
                      <a:pt x="12329" y="1"/>
                    </a:moveTo>
                    <a:lnTo>
                      <a:pt x="12329" y="1"/>
                    </a:lnTo>
                    <a:cubicBezTo>
                      <a:pt x="11195" y="533"/>
                      <a:pt x="10369" y="1708"/>
                      <a:pt x="9488" y="2520"/>
                    </a:cubicBezTo>
                    <a:cubicBezTo>
                      <a:pt x="8508" y="3527"/>
                      <a:pt x="7221" y="4731"/>
                      <a:pt x="6437" y="6004"/>
                    </a:cubicBezTo>
                    <a:cubicBezTo>
                      <a:pt x="4954" y="8117"/>
                      <a:pt x="4086" y="10580"/>
                      <a:pt x="2981" y="12889"/>
                    </a:cubicBezTo>
                    <a:cubicBezTo>
                      <a:pt x="1848" y="15408"/>
                      <a:pt x="1064" y="18066"/>
                      <a:pt x="658" y="20781"/>
                    </a:cubicBezTo>
                    <a:cubicBezTo>
                      <a:pt x="658" y="21425"/>
                      <a:pt x="0" y="24237"/>
                      <a:pt x="630" y="24349"/>
                    </a:cubicBezTo>
                    <a:cubicBezTo>
                      <a:pt x="812" y="24643"/>
                      <a:pt x="1260" y="24573"/>
                      <a:pt x="1568" y="24615"/>
                    </a:cubicBezTo>
                    <a:cubicBezTo>
                      <a:pt x="2439" y="24727"/>
                      <a:pt x="3324" y="24779"/>
                      <a:pt x="4211" y="24779"/>
                    </a:cubicBezTo>
                    <a:cubicBezTo>
                      <a:pt x="6556" y="24779"/>
                      <a:pt x="8922" y="24413"/>
                      <a:pt x="11125" y="23804"/>
                    </a:cubicBezTo>
                    <a:cubicBezTo>
                      <a:pt x="15673" y="22698"/>
                      <a:pt x="20403" y="21397"/>
                      <a:pt x="23971" y="18206"/>
                    </a:cubicBezTo>
                    <a:cubicBezTo>
                      <a:pt x="24777" y="17436"/>
                      <a:pt x="24776" y="16780"/>
                      <a:pt x="23862" y="16780"/>
                    </a:cubicBezTo>
                    <a:cubicBezTo>
                      <a:pt x="23713" y="16780"/>
                      <a:pt x="23539" y="16798"/>
                      <a:pt x="23341" y="16835"/>
                    </a:cubicBezTo>
                    <a:cubicBezTo>
                      <a:pt x="22348" y="16947"/>
                      <a:pt x="21410" y="17017"/>
                      <a:pt x="20389" y="17143"/>
                    </a:cubicBezTo>
                    <a:cubicBezTo>
                      <a:pt x="16191" y="17982"/>
                      <a:pt x="11937" y="18850"/>
                      <a:pt x="7935" y="20403"/>
                    </a:cubicBezTo>
                    <a:cubicBezTo>
                      <a:pt x="11349" y="18192"/>
                      <a:pt x="14511" y="15589"/>
                      <a:pt x="17492" y="12819"/>
                    </a:cubicBezTo>
                    <a:cubicBezTo>
                      <a:pt x="19591" y="10650"/>
                      <a:pt x="21522" y="8691"/>
                      <a:pt x="23327" y="6368"/>
                    </a:cubicBezTo>
                    <a:cubicBezTo>
                      <a:pt x="24168" y="5303"/>
                      <a:pt x="26390" y="2165"/>
                      <a:pt x="25108" y="2165"/>
                    </a:cubicBezTo>
                    <a:cubicBezTo>
                      <a:pt x="24789" y="2165"/>
                      <a:pt x="24253" y="2359"/>
                      <a:pt x="23425" y="2828"/>
                    </a:cubicBezTo>
                    <a:cubicBezTo>
                      <a:pt x="16960" y="6326"/>
                      <a:pt x="11475" y="11112"/>
                      <a:pt x="6633" y="16653"/>
                    </a:cubicBezTo>
                    <a:cubicBezTo>
                      <a:pt x="8746" y="13365"/>
                      <a:pt x="10146" y="9726"/>
                      <a:pt x="11279" y="5962"/>
                    </a:cubicBezTo>
                    <a:cubicBezTo>
                      <a:pt x="11475" y="5053"/>
                      <a:pt x="13574" y="155"/>
                      <a:pt x="12329" y="1"/>
                    </a:cubicBezTo>
                    <a:close/>
                  </a:path>
                </a:pathLst>
              </a:custGeom>
              <a:solidFill>
                <a:srgbClr val="FF6B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11"/>
              <p:cNvSpPr/>
              <p:nvPr/>
            </p:nvSpPr>
            <p:spPr>
              <a:xfrm rot="5400000">
                <a:off x="3784421" y="-56117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1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11"/>
              <p:cNvSpPr/>
              <p:nvPr/>
            </p:nvSpPr>
            <p:spPr>
              <a:xfrm rot="5400000">
                <a:off x="3934114" y="-48133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11"/>
              <p:cNvSpPr/>
              <p:nvPr/>
            </p:nvSpPr>
            <p:spPr>
              <a:xfrm rot="5400000">
                <a:off x="4158258" y="3354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29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11"/>
              <p:cNvSpPr/>
              <p:nvPr/>
            </p:nvSpPr>
            <p:spPr>
              <a:xfrm rot="5400000">
                <a:off x="4144549" y="131056"/>
                <a:ext cx="4515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11"/>
              <p:cNvSpPr/>
              <p:nvPr/>
            </p:nvSpPr>
            <p:spPr>
              <a:xfrm rot="5400000">
                <a:off x="4315009" y="14675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11"/>
              <p:cNvSpPr/>
              <p:nvPr/>
            </p:nvSpPr>
            <p:spPr>
              <a:xfrm rot="5400000">
                <a:off x="4256951" y="23625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11"/>
              <p:cNvSpPr/>
              <p:nvPr/>
            </p:nvSpPr>
            <p:spPr>
              <a:xfrm rot="5400000">
                <a:off x="4259773" y="284986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11"/>
              <p:cNvSpPr/>
              <p:nvPr/>
            </p:nvSpPr>
            <p:spPr>
              <a:xfrm rot="5400000">
                <a:off x="4391556" y="2861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64"/>
                      <a:pt x="631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11"/>
              <p:cNvSpPr/>
              <p:nvPr/>
            </p:nvSpPr>
            <p:spPr>
              <a:xfrm rot="5400000">
                <a:off x="4372808" y="364960"/>
                <a:ext cx="44350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5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11"/>
              <p:cNvSpPr/>
              <p:nvPr/>
            </p:nvSpPr>
            <p:spPr>
              <a:xfrm rot="5400000">
                <a:off x="4411283" y="43488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11"/>
              <p:cNvSpPr/>
              <p:nvPr/>
            </p:nvSpPr>
            <p:spPr>
              <a:xfrm rot="5400000">
                <a:off x="4545486" y="46512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11"/>
              <p:cNvSpPr/>
              <p:nvPr/>
            </p:nvSpPr>
            <p:spPr>
              <a:xfrm rot="5400000">
                <a:off x="4579900" y="56963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8"/>
                      <a:pt x="338" y="658"/>
                    </a:cubicBezTo>
                    <a:cubicBezTo>
                      <a:pt x="419" y="658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11"/>
              <p:cNvSpPr/>
              <p:nvPr/>
            </p:nvSpPr>
            <p:spPr>
              <a:xfrm rot="5400000">
                <a:off x="4702554" y="699544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lnTo>
                      <a:pt x="0" y="337"/>
                    </a:ln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11"/>
              <p:cNvSpPr/>
              <p:nvPr/>
            </p:nvSpPr>
            <p:spPr>
              <a:xfrm rot="5400000">
                <a:off x="4078600" y="-311292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4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11"/>
              <p:cNvSpPr/>
              <p:nvPr/>
            </p:nvSpPr>
            <p:spPr>
              <a:xfrm rot="5400000">
                <a:off x="4270256" y="-163929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11"/>
              <p:cNvSpPr/>
              <p:nvPr/>
            </p:nvSpPr>
            <p:spPr>
              <a:xfrm rot="5400000">
                <a:off x="4387524" y="-17481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11"/>
              <p:cNvSpPr/>
              <p:nvPr/>
            </p:nvSpPr>
            <p:spPr>
              <a:xfrm rot="5400000">
                <a:off x="4497132" y="-6278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11"/>
              <p:cNvSpPr/>
              <p:nvPr/>
            </p:nvSpPr>
            <p:spPr>
              <a:xfrm rot="5400000">
                <a:off x="4610686" y="-71802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4"/>
                      <a:pt x="164" y="661"/>
                      <a:pt x="335" y="661"/>
                    </a:cubicBezTo>
                    <a:cubicBezTo>
                      <a:pt x="419" y="661"/>
                      <a:pt x="505" y="630"/>
                      <a:pt x="575" y="561"/>
                    </a:cubicBezTo>
                    <a:cubicBezTo>
                      <a:pt x="771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11"/>
              <p:cNvSpPr/>
              <p:nvPr/>
            </p:nvSpPr>
            <p:spPr>
              <a:xfrm rot="5400000">
                <a:off x="4801593" y="-179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22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11"/>
              <p:cNvSpPr/>
              <p:nvPr/>
            </p:nvSpPr>
            <p:spPr>
              <a:xfrm rot="5400000">
                <a:off x="4637958" y="-15649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11"/>
              <p:cNvSpPr/>
              <p:nvPr/>
            </p:nvSpPr>
            <p:spPr>
              <a:xfrm rot="5400000">
                <a:off x="4546839" y="-22025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11"/>
              <p:cNvSpPr/>
              <p:nvPr/>
            </p:nvSpPr>
            <p:spPr>
              <a:xfrm rot="5400000">
                <a:off x="4505743" y="-159753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11"/>
              <p:cNvSpPr/>
              <p:nvPr/>
            </p:nvSpPr>
            <p:spPr>
              <a:xfrm rot="5400000">
                <a:off x="4385105" y="-29893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11"/>
              <p:cNvSpPr/>
              <p:nvPr/>
            </p:nvSpPr>
            <p:spPr>
              <a:xfrm rot="5400000">
                <a:off x="3791504" y="-454939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1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11"/>
              <p:cNvSpPr/>
              <p:nvPr/>
            </p:nvSpPr>
            <p:spPr>
              <a:xfrm rot="5400000">
                <a:off x="3738055" y="-301242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2"/>
                      <a:pt x="338" y="672"/>
                    </a:cubicBezTo>
                    <a:cubicBezTo>
                      <a:pt x="420" y="672"/>
                      <a:pt x="502" y="642"/>
                      <a:pt x="570" y="574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11"/>
              <p:cNvSpPr/>
              <p:nvPr/>
            </p:nvSpPr>
            <p:spPr>
              <a:xfrm rot="5400000">
                <a:off x="3675331" y="-172914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11"/>
              <p:cNvSpPr/>
              <p:nvPr/>
            </p:nvSpPr>
            <p:spPr>
              <a:xfrm rot="5400000">
                <a:off x="3685296" y="-3076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6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11"/>
              <p:cNvSpPr/>
              <p:nvPr/>
            </p:nvSpPr>
            <p:spPr>
              <a:xfrm rot="5400000">
                <a:off x="3761699" y="-2532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11"/>
              <p:cNvSpPr/>
              <p:nvPr/>
            </p:nvSpPr>
            <p:spPr>
              <a:xfrm rot="5400000">
                <a:off x="3827389" y="1394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11"/>
              <p:cNvSpPr/>
              <p:nvPr/>
            </p:nvSpPr>
            <p:spPr>
              <a:xfrm rot="5400000">
                <a:off x="3818000" y="323576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7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11"/>
              <p:cNvSpPr/>
              <p:nvPr/>
            </p:nvSpPr>
            <p:spPr>
              <a:xfrm rot="5400000">
                <a:off x="3896707" y="365190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11"/>
              <p:cNvSpPr/>
              <p:nvPr/>
            </p:nvSpPr>
            <p:spPr>
              <a:xfrm rot="5400000">
                <a:off x="3841068" y="4522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11"/>
              <p:cNvSpPr/>
              <p:nvPr/>
            </p:nvSpPr>
            <p:spPr>
              <a:xfrm rot="5400000">
                <a:off x="3897888" y="526780"/>
                <a:ext cx="44408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11"/>
              <p:cNvSpPr/>
              <p:nvPr/>
            </p:nvSpPr>
            <p:spPr>
              <a:xfrm rot="5400000">
                <a:off x="3865691" y="-263054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49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11"/>
              <p:cNvSpPr/>
              <p:nvPr/>
            </p:nvSpPr>
            <p:spPr>
              <a:xfrm rot="5400000">
                <a:off x="3954737" y="-223197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11"/>
              <p:cNvSpPr/>
              <p:nvPr/>
            </p:nvSpPr>
            <p:spPr>
              <a:xfrm rot="5400000">
                <a:off x="4042141" y="-137348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11"/>
              <p:cNvSpPr/>
              <p:nvPr/>
            </p:nvSpPr>
            <p:spPr>
              <a:xfrm rot="5400000">
                <a:off x="3897370" y="-107541"/>
                <a:ext cx="4469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58" extrusionOk="0">
                    <a:moveTo>
                      <a:pt x="348" y="1"/>
                    </a:moveTo>
                    <a:cubicBezTo>
                      <a:pt x="343" y="1"/>
                      <a:pt x="338" y="1"/>
                      <a:pt x="332" y="1"/>
                    </a:cubicBez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76" y="355"/>
                      <a:pt x="632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11"/>
              <p:cNvSpPr/>
              <p:nvPr/>
            </p:nvSpPr>
            <p:spPr>
              <a:xfrm rot="5400000">
                <a:off x="3654063" y="-5295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11"/>
              <p:cNvSpPr/>
              <p:nvPr/>
            </p:nvSpPr>
            <p:spPr>
              <a:xfrm rot="5400000">
                <a:off x="3619174" y="-20816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11"/>
              <p:cNvSpPr/>
              <p:nvPr/>
            </p:nvSpPr>
            <p:spPr>
              <a:xfrm rot="5400000">
                <a:off x="3864453" y="-39970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11"/>
              <p:cNvSpPr/>
              <p:nvPr/>
            </p:nvSpPr>
            <p:spPr>
              <a:xfrm rot="5400000">
                <a:off x="3879399" y="-33965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11"/>
              <p:cNvSpPr/>
              <p:nvPr/>
            </p:nvSpPr>
            <p:spPr>
              <a:xfrm rot="5400000">
                <a:off x="4028634" y="-404744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11"/>
              <p:cNvSpPr/>
              <p:nvPr/>
            </p:nvSpPr>
            <p:spPr>
              <a:xfrm rot="5400000">
                <a:off x="4191808" y="-40520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7" name="Google Shape;3087;p11"/>
              <p:cNvSpPr/>
              <p:nvPr/>
            </p:nvSpPr>
            <p:spPr>
              <a:xfrm rot="5400000">
                <a:off x="3864482" y="-509504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6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11"/>
              <p:cNvSpPr/>
              <p:nvPr/>
            </p:nvSpPr>
            <p:spPr>
              <a:xfrm rot="5400000">
                <a:off x="4310142" y="-3739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4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11"/>
              <p:cNvSpPr/>
              <p:nvPr/>
            </p:nvSpPr>
            <p:spPr>
              <a:xfrm rot="5400000">
                <a:off x="3794328" y="-20061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11"/>
              <p:cNvSpPr/>
              <p:nvPr/>
            </p:nvSpPr>
            <p:spPr>
              <a:xfrm rot="5400000">
                <a:off x="3588705" y="-308729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11"/>
              <p:cNvSpPr/>
              <p:nvPr/>
            </p:nvSpPr>
            <p:spPr>
              <a:xfrm rot="5400000">
                <a:off x="3720171" y="-401317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5"/>
                      <a:pt x="15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11"/>
              <p:cNvSpPr/>
              <p:nvPr/>
            </p:nvSpPr>
            <p:spPr>
              <a:xfrm rot="5400000">
                <a:off x="3976653" y="-301213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11"/>
              <p:cNvSpPr/>
              <p:nvPr/>
            </p:nvSpPr>
            <p:spPr>
              <a:xfrm rot="5400000">
                <a:off x="3987395" y="2222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8" y="672"/>
                      <a:pt x="342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11"/>
              <p:cNvSpPr/>
              <p:nvPr/>
            </p:nvSpPr>
            <p:spPr>
              <a:xfrm rot="5400000">
                <a:off x="4068665" y="107585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6" y="1"/>
                    </a:moveTo>
                    <a:cubicBezTo>
                      <a:pt x="154" y="1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9" y="661"/>
                      <a:pt x="505" y="630"/>
                      <a:pt x="574" y="560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11"/>
              <p:cNvSpPr/>
              <p:nvPr/>
            </p:nvSpPr>
            <p:spPr>
              <a:xfrm rot="5400000">
                <a:off x="3872516" y="-1691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11"/>
              <p:cNvSpPr/>
              <p:nvPr/>
            </p:nvSpPr>
            <p:spPr>
              <a:xfrm rot="5400000">
                <a:off x="4163441" y="-4830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11"/>
              <p:cNvSpPr/>
              <p:nvPr/>
            </p:nvSpPr>
            <p:spPr>
              <a:xfrm rot="5400000">
                <a:off x="4225560" y="1698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11"/>
              <p:cNvSpPr/>
              <p:nvPr/>
            </p:nvSpPr>
            <p:spPr>
              <a:xfrm rot="5400000">
                <a:off x="4329293" y="-222621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9" y="665"/>
                      <a:pt x="343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11"/>
              <p:cNvSpPr/>
              <p:nvPr/>
            </p:nvSpPr>
            <p:spPr>
              <a:xfrm rot="5400000">
                <a:off x="4476628" y="-273537"/>
                <a:ext cx="44926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2" extrusionOk="0">
                    <a:moveTo>
                      <a:pt x="331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69" y="561"/>
                    </a:cubicBezTo>
                    <a:cubicBezTo>
                      <a:pt x="779" y="365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11"/>
              <p:cNvSpPr/>
              <p:nvPr/>
            </p:nvSpPr>
            <p:spPr>
              <a:xfrm rot="5400000">
                <a:off x="4397604" y="-10350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11"/>
              <p:cNvSpPr/>
              <p:nvPr/>
            </p:nvSpPr>
            <p:spPr>
              <a:xfrm rot="5400000">
                <a:off x="4376667" y="-350919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11"/>
              <p:cNvSpPr/>
              <p:nvPr/>
            </p:nvSpPr>
            <p:spPr>
              <a:xfrm rot="5400000">
                <a:off x="4613940" y="-234544"/>
                <a:ext cx="44350" cy="38014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0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6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11"/>
              <p:cNvSpPr/>
              <p:nvPr/>
            </p:nvSpPr>
            <p:spPr>
              <a:xfrm rot="5400000">
                <a:off x="4700020" y="-65466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4" y="637"/>
                      <a:pt x="561" y="574"/>
                    </a:cubicBezTo>
                    <a:cubicBezTo>
                      <a:pt x="771" y="365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11"/>
              <p:cNvSpPr/>
              <p:nvPr/>
            </p:nvSpPr>
            <p:spPr>
              <a:xfrm rot="5400000">
                <a:off x="3791131" y="-84531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14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11"/>
              <p:cNvSpPr/>
              <p:nvPr/>
            </p:nvSpPr>
            <p:spPr>
              <a:xfrm rot="5400000">
                <a:off x="3653271" y="88751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11"/>
              <p:cNvSpPr/>
              <p:nvPr/>
            </p:nvSpPr>
            <p:spPr>
              <a:xfrm rot="5400000">
                <a:off x="3759280" y="213248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22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11"/>
              <p:cNvSpPr/>
              <p:nvPr/>
            </p:nvSpPr>
            <p:spPr>
              <a:xfrm rot="5400000">
                <a:off x="3865662" y="250283"/>
                <a:ext cx="44926" cy="38187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3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6"/>
                      <a:pt x="172" y="662"/>
                      <a:pt x="347" y="662"/>
                    </a:cubicBezTo>
                    <a:cubicBezTo>
                      <a:pt x="426" y="662"/>
                      <a:pt x="505" y="635"/>
                      <a:pt x="570" y="575"/>
                    </a:cubicBezTo>
                    <a:cubicBezTo>
                      <a:pt x="780" y="365"/>
                      <a:pt x="640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11"/>
              <p:cNvSpPr/>
              <p:nvPr/>
            </p:nvSpPr>
            <p:spPr>
              <a:xfrm rot="5400000">
                <a:off x="3738717" y="31761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11"/>
              <p:cNvSpPr/>
              <p:nvPr/>
            </p:nvSpPr>
            <p:spPr>
              <a:xfrm rot="5400000">
                <a:off x="3611945" y="-129111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11"/>
              <p:cNvSpPr/>
              <p:nvPr/>
            </p:nvSpPr>
            <p:spPr>
              <a:xfrm rot="5400000">
                <a:off x="3695606" y="157638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11"/>
              <p:cNvSpPr/>
              <p:nvPr/>
            </p:nvSpPr>
            <p:spPr>
              <a:xfrm rot="5400000">
                <a:off x="3619030" y="-406559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11"/>
              <p:cNvSpPr/>
              <p:nvPr/>
            </p:nvSpPr>
            <p:spPr>
              <a:xfrm rot="5400000">
                <a:off x="3588709" y="-4766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11"/>
              <p:cNvSpPr/>
              <p:nvPr/>
            </p:nvSpPr>
            <p:spPr>
              <a:xfrm rot="5400000">
                <a:off x="4042283" y="-48460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11"/>
              <p:cNvSpPr/>
              <p:nvPr/>
            </p:nvSpPr>
            <p:spPr>
              <a:xfrm rot="5400000">
                <a:off x="4110682" y="-24453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11"/>
              <p:cNvSpPr/>
              <p:nvPr/>
            </p:nvSpPr>
            <p:spPr>
              <a:xfrm rot="5400000">
                <a:off x="4194890" y="-18935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11"/>
              <p:cNvSpPr/>
              <p:nvPr/>
            </p:nvSpPr>
            <p:spPr>
              <a:xfrm rot="5400000">
                <a:off x="4239009" y="-25484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2" y="1"/>
                    </a:moveTo>
                    <a:cubicBezTo>
                      <a:pt x="140" y="1"/>
                      <a:pt x="0" y="155"/>
                      <a:pt x="0" y="337"/>
                    </a:cubicBezTo>
                    <a:cubicBezTo>
                      <a:pt x="0" y="537"/>
                      <a:pt x="163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11"/>
              <p:cNvSpPr/>
              <p:nvPr/>
            </p:nvSpPr>
            <p:spPr>
              <a:xfrm rot="5400000">
                <a:off x="4313368" y="-31509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55" y="1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18" name="Google Shape;3118;p11"/>
          <p:cNvGrpSpPr/>
          <p:nvPr/>
        </p:nvGrpSpPr>
        <p:grpSpPr>
          <a:xfrm rot="5119436" flipH="1">
            <a:off x="7738933" y="1982077"/>
            <a:ext cx="1280571" cy="2385095"/>
            <a:chOff x="6414668" y="-1532273"/>
            <a:chExt cx="1510782" cy="2813868"/>
          </a:xfrm>
        </p:grpSpPr>
        <p:sp>
          <p:nvSpPr>
            <p:cNvPr id="3119" name="Google Shape;3119;p11"/>
            <p:cNvSpPr/>
            <p:nvPr/>
          </p:nvSpPr>
          <p:spPr>
            <a:xfrm rot="5400000">
              <a:off x="5763125" y="-880730"/>
              <a:ext cx="2813868" cy="1510782"/>
            </a:xfrm>
            <a:custGeom>
              <a:avLst/>
              <a:gdLst/>
              <a:ahLst/>
              <a:cxnLst/>
              <a:rect l="l" t="t" r="r" b="b"/>
              <a:pathLst>
                <a:path w="48854" h="26230" extrusionOk="0">
                  <a:moveTo>
                    <a:pt x="7871" y="0"/>
                  </a:moveTo>
                  <a:cubicBezTo>
                    <a:pt x="5516" y="0"/>
                    <a:pt x="3153" y="280"/>
                    <a:pt x="801" y="918"/>
                  </a:cubicBezTo>
                  <a:cubicBezTo>
                    <a:pt x="761" y="898"/>
                    <a:pt x="718" y="889"/>
                    <a:pt x="674" y="889"/>
                  </a:cubicBezTo>
                  <a:cubicBezTo>
                    <a:pt x="595" y="889"/>
                    <a:pt x="514" y="919"/>
                    <a:pt x="451" y="974"/>
                  </a:cubicBezTo>
                  <a:cubicBezTo>
                    <a:pt x="415" y="960"/>
                    <a:pt x="378" y="954"/>
                    <a:pt x="343" y="954"/>
                  </a:cubicBezTo>
                  <a:cubicBezTo>
                    <a:pt x="158" y="954"/>
                    <a:pt x="0" y="1124"/>
                    <a:pt x="59" y="1323"/>
                  </a:cubicBezTo>
                  <a:cubicBezTo>
                    <a:pt x="87" y="1491"/>
                    <a:pt x="297" y="1561"/>
                    <a:pt x="437" y="1589"/>
                  </a:cubicBezTo>
                  <a:cubicBezTo>
                    <a:pt x="787" y="4318"/>
                    <a:pt x="1794" y="6865"/>
                    <a:pt x="2830" y="9398"/>
                  </a:cubicBezTo>
                  <a:cubicBezTo>
                    <a:pt x="3278" y="10587"/>
                    <a:pt x="3809" y="11749"/>
                    <a:pt x="4425" y="12868"/>
                  </a:cubicBezTo>
                  <a:cubicBezTo>
                    <a:pt x="6524" y="16632"/>
                    <a:pt x="9840" y="19753"/>
                    <a:pt x="13451" y="22062"/>
                  </a:cubicBezTo>
                  <a:lnTo>
                    <a:pt x="13423" y="22062"/>
                  </a:lnTo>
                  <a:cubicBezTo>
                    <a:pt x="18401" y="24948"/>
                    <a:pt x="24109" y="26230"/>
                    <a:pt x="29833" y="26230"/>
                  </a:cubicBezTo>
                  <a:cubicBezTo>
                    <a:pt x="32266" y="26230"/>
                    <a:pt x="34702" y="25998"/>
                    <a:pt x="37085" y="25560"/>
                  </a:cubicBezTo>
                  <a:cubicBezTo>
                    <a:pt x="39674" y="24930"/>
                    <a:pt x="42179" y="23993"/>
                    <a:pt x="44642" y="22985"/>
                  </a:cubicBezTo>
                  <a:cubicBezTo>
                    <a:pt x="45901" y="22341"/>
                    <a:pt x="47468" y="22104"/>
                    <a:pt x="48462" y="21082"/>
                  </a:cubicBezTo>
                  <a:cubicBezTo>
                    <a:pt x="48854" y="19669"/>
                    <a:pt x="46097" y="17892"/>
                    <a:pt x="45215" y="16898"/>
                  </a:cubicBezTo>
                  <a:cubicBezTo>
                    <a:pt x="40528" y="12812"/>
                    <a:pt x="35980" y="8754"/>
                    <a:pt x="30201" y="6193"/>
                  </a:cubicBezTo>
                  <a:cubicBezTo>
                    <a:pt x="23232" y="2998"/>
                    <a:pt x="15589" y="0"/>
                    <a:pt x="78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1"/>
            <p:cNvSpPr/>
            <p:nvPr/>
          </p:nvSpPr>
          <p:spPr>
            <a:xfrm rot="5400000">
              <a:off x="7593516" y="-330616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9" y="665"/>
                    <a:pt x="343" y="665"/>
                  </a:cubicBezTo>
                  <a:cubicBezTo>
                    <a:pt x="424" y="665"/>
                    <a:pt x="507" y="637"/>
                    <a:pt x="574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1"/>
            <p:cNvSpPr/>
            <p:nvPr/>
          </p:nvSpPr>
          <p:spPr>
            <a:xfrm rot="5400000">
              <a:off x="7017599" y="99349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1" y="1"/>
                  </a:moveTo>
                  <a:cubicBezTo>
                    <a:pt x="149" y="15"/>
                    <a:pt x="10" y="155"/>
                    <a:pt x="10" y="337"/>
                  </a:cubicBezTo>
                  <a:cubicBezTo>
                    <a:pt x="0" y="537"/>
                    <a:pt x="165" y="672"/>
                    <a:pt x="338" y="672"/>
                  </a:cubicBezTo>
                  <a:cubicBezTo>
                    <a:pt x="419" y="672"/>
                    <a:pt x="502" y="642"/>
                    <a:pt x="569" y="575"/>
                  </a:cubicBezTo>
                  <a:cubicBezTo>
                    <a:pt x="779" y="365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1"/>
            <p:cNvSpPr/>
            <p:nvPr/>
          </p:nvSpPr>
          <p:spPr>
            <a:xfrm rot="5400000">
              <a:off x="7099963" y="-348644"/>
              <a:ext cx="45156" cy="38130"/>
            </a:xfrm>
            <a:custGeom>
              <a:avLst/>
              <a:gdLst/>
              <a:ahLst/>
              <a:cxnLst/>
              <a:rect l="l" t="t" r="r" b="b"/>
              <a:pathLst>
                <a:path w="784" h="662" extrusionOk="0">
                  <a:moveTo>
                    <a:pt x="350" y="1"/>
                  </a:moveTo>
                  <a:cubicBezTo>
                    <a:pt x="168" y="1"/>
                    <a:pt x="14" y="141"/>
                    <a:pt x="14" y="322"/>
                  </a:cubicBezTo>
                  <a:lnTo>
                    <a:pt x="0" y="322"/>
                  </a:lnTo>
                  <a:cubicBezTo>
                    <a:pt x="0" y="526"/>
                    <a:pt x="168" y="662"/>
                    <a:pt x="340" y="662"/>
                  </a:cubicBezTo>
                  <a:cubicBezTo>
                    <a:pt x="417" y="662"/>
                    <a:pt x="495" y="635"/>
                    <a:pt x="560" y="574"/>
                  </a:cubicBezTo>
                  <a:cubicBezTo>
                    <a:pt x="784" y="364"/>
                    <a:pt x="644" y="1"/>
                    <a:pt x="350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1"/>
            <p:cNvSpPr/>
            <p:nvPr/>
          </p:nvSpPr>
          <p:spPr>
            <a:xfrm rot="5400000">
              <a:off x="7240703" y="-42550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41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1" y="351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1"/>
            <p:cNvSpPr/>
            <p:nvPr/>
          </p:nvSpPr>
          <p:spPr>
            <a:xfrm rot="5400000">
              <a:off x="7291072" y="-234083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1"/>
            <p:cNvSpPr/>
            <p:nvPr/>
          </p:nvSpPr>
          <p:spPr>
            <a:xfrm rot="5400000">
              <a:off x="7358288" y="-200734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57" y="661"/>
                    <a:pt x="323" y="661"/>
                  </a:cubicBezTo>
                  <a:cubicBezTo>
                    <a:pt x="406" y="661"/>
                    <a:pt x="490" y="630"/>
                    <a:pt x="560" y="560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1"/>
            <p:cNvSpPr/>
            <p:nvPr/>
          </p:nvSpPr>
          <p:spPr>
            <a:xfrm rot="5400000">
              <a:off x="7294269" y="-10806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2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1"/>
            <p:cNvSpPr/>
            <p:nvPr/>
          </p:nvSpPr>
          <p:spPr>
            <a:xfrm rot="5400000">
              <a:off x="7103707" y="-120846"/>
              <a:ext cx="45156" cy="38706"/>
            </a:xfrm>
            <a:custGeom>
              <a:avLst/>
              <a:gdLst/>
              <a:ahLst/>
              <a:cxnLst/>
              <a:rect l="l" t="t" r="r" b="b"/>
              <a:pathLst>
                <a:path w="784" h="672" extrusionOk="0">
                  <a:moveTo>
                    <a:pt x="336" y="1"/>
                  </a:moveTo>
                  <a:cubicBezTo>
                    <a:pt x="154" y="15"/>
                    <a:pt x="14" y="155"/>
                    <a:pt x="0" y="336"/>
                  </a:cubicBezTo>
                  <a:cubicBezTo>
                    <a:pt x="0" y="536"/>
                    <a:pt x="169" y="671"/>
                    <a:pt x="342" y="671"/>
                  </a:cubicBezTo>
                  <a:cubicBezTo>
                    <a:pt x="424" y="671"/>
                    <a:pt x="507" y="642"/>
                    <a:pt x="574" y="574"/>
                  </a:cubicBezTo>
                  <a:cubicBezTo>
                    <a:pt x="784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1"/>
            <p:cNvSpPr/>
            <p:nvPr/>
          </p:nvSpPr>
          <p:spPr>
            <a:xfrm rot="5400000">
              <a:off x="7102095" y="-46257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1"/>
            <p:cNvSpPr/>
            <p:nvPr/>
          </p:nvSpPr>
          <p:spPr>
            <a:xfrm rot="5400000">
              <a:off x="7150448" y="131460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9" y="657"/>
                    <a:pt x="338" y="657"/>
                  </a:cubicBezTo>
                  <a:cubicBezTo>
                    <a:pt x="417" y="657"/>
                    <a:pt x="497" y="627"/>
                    <a:pt x="560" y="560"/>
                  </a:cubicBezTo>
                  <a:cubicBezTo>
                    <a:pt x="770" y="350"/>
                    <a:pt x="616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1"/>
            <p:cNvSpPr/>
            <p:nvPr/>
          </p:nvSpPr>
          <p:spPr>
            <a:xfrm rot="5400000">
              <a:off x="7592099" y="-865510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1"/>
            <p:cNvSpPr/>
            <p:nvPr/>
          </p:nvSpPr>
          <p:spPr>
            <a:xfrm rot="5400000">
              <a:off x="7404309" y="-40210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1"/>
            <p:cNvSpPr/>
            <p:nvPr/>
          </p:nvSpPr>
          <p:spPr>
            <a:xfrm rot="5400000">
              <a:off x="7524418" y="-676155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1"/>
            <p:cNvSpPr/>
            <p:nvPr/>
          </p:nvSpPr>
          <p:spPr>
            <a:xfrm rot="5400000">
              <a:off x="7429277" y="-12484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1"/>
            <p:cNvSpPr/>
            <p:nvPr/>
          </p:nvSpPr>
          <p:spPr>
            <a:xfrm rot="5400000">
              <a:off x="7552934" y="-1179611"/>
              <a:ext cx="45156" cy="38072"/>
            </a:xfrm>
            <a:custGeom>
              <a:avLst/>
              <a:gdLst/>
              <a:ahLst/>
              <a:cxnLst/>
              <a:rect l="l" t="t" r="r" b="b"/>
              <a:pathLst>
                <a:path w="784" h="661" extrusionOk="0">
                  <a:moveTo>
                    <a:pt x="336" y="1"/>
                  </a:moveTo>
                  <a:cubicBezTo>
                    <a:pt x="154" y="1"/>
                    <a:pt x="14" y="141"/>
                    <a:pt x="0" y="322"/>
                  </a:cubicBezTo>
                  <a:lnTo>
                    <a:pt x="14" y="336"/>
                  </a:lnTo>
                  <a:cubicBezTo>
                    <a:pt x="14" y="533"/>
                    <a:pt x="171" y="661"/>
                    <a:pt x="338" y="661"/>
                  </a:cubicBezTo>
                  <a:cubicBezTo>
                    <a:pt x="420" y="661"/>
                    <a:pt x="505" y="630"/>
                    <a:pt x="574" y="560"/>
                  </a:cubicBezTo>
                  <a:cubicBezTo>
                    <a:pt x="784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1"/>
            <p:cNvSpPr/>
            <p:nvPr/>
          </p:nvSpPr>
          <p:spPr>
            <a:xfrm rot="5400000">
              <a:off x="7654136" y="-122429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51"/>
                    <a:pt x="631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1"/>
            <p:cNvSpPr/>
            <p:nvPr/>
          </p:nvSpPr>
          <p:spPr>
            <a:xfrm rot="5400000">
              <a:off x="7376115" y="-39567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1"/>
            <p:cNvSpPr/>
            <p:nvPr/>
          </p:nvSpPr>
          <p:spPr>
            <a:xfrm rot="5400000">
              <a:off x="7475154" y="-455430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1"/>
            <p:cNvSpPr/>
            <p:nvPr/>
          </p:nvSpPr>
          <p:spPr>
            <a:xfrm rot="5400000">
              <a:off x="7530055" y="-97512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1"/>
            <p:cNvSpPr/>
            <p:nvPr/>
          </p:nvSpPr>
          <p:spPr>
            <a:xfrm rot="5400000">
              <a:off x="7309100" y="-370762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3"/>
                    <a:pt x="163" y="661"/>
                    <a:pt x="334" y="661"/>
                  </a:cubicBezTo>
                  <a:cubicBezTo>
                    <a:pt x="419" y="661"/>
                    <a:pt x="505" y="629"/>
                    <a:pt x="574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1"/>
            <p:cNvSpPr/>
            <p:nvPr/>
          </p:nvSpPr>
          <p:spPr>
            <a:xfrm rot="5400000">
              <a:off x="7204042" y="-354980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1"/>
            <p:cNvSpPr/>
            <p:nvPr/>
          </p:nvSpPr>
          <p:spPr>
            <a:xfrm rot="5400000">
              <a:off x="6963429" y="-12484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1"/>
            <p:cNvSpPr/>
            <p:nvPr/>
          </p:nvSpPr>
          <p:spPr>
            <a:xfrm rot="5400000">
              <a:off x="6957381" y="-24514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0"/>
                  </a:moveTo>
                  <a:cubicBezTo>
                    <a:pt x="154" y="0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1"/>
            <p:cNvSpPr/>
            <p:nvPr/>
          </p:nvSpPr>
          <p:spPr>
            <a:xfrm rot="5400000">
              <a:off x="6865916" y="6695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1" y="560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1"/>
            <p:cNvSpPr/>
            <p:nvPr/>
          </p:nvSpPr>
          <p:spPr>
            <a:xfrm rot="5400000">
              <a:off x="6687018" y="14678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1"/>
            <p:cNvSpPr/>
            <p:nvPr/>
          </p:nvSpPr>
          <p:spPr>
            <a:xfrm rot="5400000">
              <a:off x="6595093" y="23461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1"/>
            <p:cNvSpPr/>
            <p:nvPr/>
          </p:nvSpPr>
          <p:spPr>
            <a:xfrm rot="5400000">
              <a:off x="6569721" y="-121249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1"/>
            <p:cNvSpPr/>
            <p:nvPr/>
          </p:nvSpPr>
          <p:spPr>
            <a:xfrm rot="5400000">
              <a:off x="6523009" y="-352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3"/>
                    <a:pt x="169" y="658"/>
                    <a:pt x="342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1"/>
            <p:cNvSpPr/>
            <p:nvPr/>
          </p:nvSpPr>
          <p:spPr>
            <a:xfrm rot="5400000">
              <a:off x="6549706" y="134397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1"/>
            <p:cNvSpPr/>
            <p:nvPr/>
          </p:nvSpPr>
          <p:spPr>
            <a:xfrm rot="5400000">
              <a:off x="6482288" y="237007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1"/>
            <p:cNvSpPr/>
            <p:nvPr/>
          </p:nvSpPr>
          <p:spPr>
            <a:xfrm rot="5400000">
              <a:off x="6440270" y="280464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3"/>
                    <a:pt x="157" y="660"/>
                    <a:pt x="323" y="660"/>
                  </a:cubicBezTo>
                  <a:cubicBezTo>
                    <a:pt x="406" y="660"/>
                    <a:pt x="490" y="629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1"/>
            <p:cNvSpPr/>
            <p:nvPr/>
          </p:nvSpPr>
          <p:spPr>
            <a:xfrm rot="5400000">
              <a:off x="6559670" y="392607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1"/>
            <p:cNvSpPr/>
            <p:nvPr/>
          </p:nvSpPr>
          <p:spPr>
            <a:xfrm rot="5400000">
              <a:off x="6501612" y="54328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1" y="560"/>
                  </a:cubicBezTo>
                  <a:cubicBezTo>
                    <a:pt x="770" y="350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1"/>
            <p:cNvSpPr/>
            <p:nvPr/>
          </p:nvSpPr>
          <p:spPr>
            <a:xfrm rot="5400000">
              <a:off x="6509704" y="624696"/>
              <a:ext cx="45156" cy="38706"/>
            </a:xfrm>
            <a:custGeom>
              <a:avLst/>
              <a:gdLst/>
              <a:ahLst/>
              <a:cxnLst/>
              <a:rect l="l" t="t" r="r" b="b"/>
              <a:pathLst>
                <a:path w="784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6"/>
                    <a:pt x="168" y="672"/>
                    <a:pt x="342" y="672"/>
                  </a:cubicBezTo>
                  <a:cubicBezTo>
                    <a:pt x="424" y="672"/>
                    <a:pt x="507" y="642"/>
                    <a:pt x="574" y="574"/>
                  </a:cubicBezTo>
                  <a:cubicBezTo>
                    <a:pt x="784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1"/>
            <p:cNvSpPr/>
            <p:nvPr/>
          </p:nvSpPr>
          <p:spPr>
            <a:xfrm rot="5400000">
              <a:off x="6680224" y="346529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1"/>
            <p:cNvSpPr/>
            <p:nvPr/>
          </p:nvSpPr>
          <p:spPr>
            <a:xfrm rot="5400000">
              <a:off x="6770594" y="484840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2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1"/>
            <p:cNvSpPr/>
            <p:nvPr/>
          </p:nvSpPr>
          <p:spPr>
            <a:xfrm rot="5400000">
              <a:off x="6667637" y="663401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1"/>
            <p:cNvSpPr/>
            <p:nvPr/>
          </p:nvSpPr>
          <p:spPr>
            <a:xfrm rot="5400000">
              <a:off x="6683390" y="833055"/>
              <a:ext cx="45156" cy="37842"/>
            </a:xfrm>
            <a:custGeom>
              <a:avLst/>
              <a:gdLst/>
              <a:ahLst/>
              <a:cxnLst/>
              <a:rect l="l" t="t" r="r" b="b"/>
              <a:pathLst>
                <a:path w="784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1"/>
            <p:cNvSpPr/>
            <p:nvPr/>
          </p:nvSpPr>
          <p:spPr>
            <a:xfrm rot="5400000">
              <a:off x="6662054" y="505018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1"/>
            <p:cNvSpPr/>
            <p:nvPr/>
          </p:nvSpPr>
          <p:spPr>
            <a:xfrm rot="5400000">
              <a:off x="7282202" y="76252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1"/>
            <p:cNvSpPr/>
            <p:nvPr/>
          </p:nvSpPr>
          <p:spPr>
            <a:xfrm rot="5400000">
              <a:off x="7172767" y="-21087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0"/>
                  </a:moveTo>
                  <a:cubicBezTo>
                    <a:pt x="154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1"/>
            <p:cNvSpPr/>
            <p:nvPr/>
          </p:nvSpPr>
          <p:spPr>
            <a:xfrm rot="5400000">
              <a:off x="7231862" y="-11358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0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1"/>
            <p:cNvSpPr/>
            <p:nvPr/>
          </p:nvSpPr>
          <p:spPr>
            <a:xfrm rot="5400000">
              <a:off x="7591841" y="-1349343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6"/>
                    <a:pt x="166" y="672"/>
                    <a:pt x="338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1"/>
            <p:cNvSpPr/>
            <p:nvPr/>
          </p:nvSpPr>
          <p:spPr>
            <a:xfrm rot="5400000">
              <a:off x="7419597" y="-61933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0" y="560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1"/>
            <p:cNvSpPr/>
            <p:nvPr/>
          </p:nvSpPr>
          <p:spPr>
            <a:xfrm rot="5400000">
              <a:off x="7501847" y="-82561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1"/>
            <p:cNvSpPr/>
            <p:nvPr/>
          </p:nvSpPr>
          <p:spPr>
            <a:xfrm rot="5400000">
              <a:off x="7205511" y="-247877"/>
              <a:ext cx="44984" cy="38360"/>
            </a:xfrm>
            <a:custGeom>
              <a:avLst/>
              <a:gdLst/>
              <a:ahLst/>
              <a:cxnLst/>
              <a:rect l="l" t="t" r="r" b="b"/>
              <a:pathLst>
                <a:path w="781" h="666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1"/>
            <p:cNvSpPr/>
            <p:nvPr/>
          </p:nvSpPr>
          <p:spPr>
            <a:xfrm rot="5400000">
              <a:off x="7318460" y="-150250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1"/>
            <p:cNvSpPr/>
            <p:nvPr/>
          </p:nvSpPr>
          <p:spPr>
            <a:xfrm rot="5400000">
              <a:off x="7008873" y="-248684"/>
              <a:ext cx="44984" cy="38360"/>
            </a:xfrm>
            <a:custGeom>
              <a:avLst/>
              <a:gdLst/>
              <a:ahLst/>
              <a:cxnLst/>
              <a:rect l="l" t="t" r="r" b="b"/>
              <a:pathLst>
                <a:path w="781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1"/>
            <p:cNvSpPr/>
            <p:nvPr/>
          </p:nvSpPr>
          <p:spPr>
            <a:xfrm rot="5400000">
              <a:off x="7017866" y="-400802"/>
              <a:ext cx="45214" cy="38302"/>
            </a:xfrm>
            <a:custGeom>
              <a:avLst/>
              <a:gdLst/>
              <a:ahLst/>
              <a:cxnLst/>
              <a:rect l="l" t="t" r="r" b="b"/>
              <a:pathLst>
                <a:path w="785" h="665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9" y="665"/>
                    <a:pt x="343" y="665"/>
                  </a:cubicBezTo>
                  <a:cubicBezTo>
                    <a:pt x="425" y="665"/>
                    <a:pt x="507" y="636"/>
                    <a:pt x="574" y="574"/>
                  </a:cubicBezTo>
                  <a:cubicBezTo>
                    <a:pt x="784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1"/>
            <p:cNvSpPr/>
            <p:nvPr/>
          </p:nvSpPr>
          <p:spPr>
            <a:xfrm rot="5400000">
              <a:off x="7146157" y="-542575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6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1"/>
            <p:cNvSpPr/>
            <p:nvPr/>
          </p:nvSpPr>
          <p:spPr>
            <a:xfrm rot="5400000">
              <a:off x="7085852" y="-547298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3"/>
                    <a:pt x="158" y="661"/>
                    <a:pt x="324" y="661"/>
                  </a:cubicBezTo>
                  <a:cubicBezTo>
                    <a:pt x="407" y="661"/>
                    <a:pt x="491" y="630"/>
                    <a:pt x="561" y="560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1"/>
            <p:cNvSpPr/>
            <p:nvPr/>
          </p:nvSpPr>
          <p:spPr>
            <a:xfrm rot="5400000">
              <a:off x="7113355" y="5808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0"/>
                  </a:cubicBezTo>
                  <a:cubicBezTo>
                    <a:pt x="771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1"/>
            <p:cNvSpPr/>
            <p:nvPr/>
          </p:nvSpPr>
          <p:spPr>
            <a:xfrm rot="5400000">
              <a:off x="7593510" y="-1096868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1"/>
            <p:cNvSpPr/>
            <p:nvPr/>
          </p:nvSpPr>
          <p:spPr>
            <a:xfrm rot="5400000">
              <a:off x="6999715" y="30148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1"/>
            <p:cNvSpPr/>
            <p:nvPr/>
          </p:nvSpPr>
          <p:spPr>
            <a:xfrm rot="5400000">
              <a:off x="6903815" y="18059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1"/>
            <p:cNvSpPr/>
            <p:nvPr/>
          </p:nvSpPr>
          <p:spPr>
            <a:xfrm rot="5400000">
              <a:off x="6739403" y="25152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1"/>
            <p:cNvSpPr/>
            <p:nvPr/>
          </p:nvSpPr>
          <p:spPr>
            <a:xfrm rot="5400000">
              <a:off x="6866751" y="36354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1"/>
            <p:cNvSpPr/>
            <p:nvPr/>
          </p:nvSpPr>
          <p:spPr>
            <a:xfrm rot="5400000">
              <a:off x="7028226" y="-49569"/>
              <a:ext cx="44926" cy="38302"/>
            </a:xfrm>
            <a:custGeom>
              <a:avLst/>
              <a:gdLst/>
              <a:ahLst/>
              <a:cxnLst/>
              <a:rect l="l" t="t" r="r" b="b"/>
              <a:pathLst>
                <a:path w="780" h="665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2" y="636"/>
                    <a:pt x="570" y="574"/>
                  </a:cubicBezTo>
                  <a:cubicBezTo>
                    <a:pt x="779" y="364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1"/>
            <p:cNvSpPr/>
            <p:nvPr/>
          </p:nvSpPr>
          <p:spPr>
            <a:xfrm rot="5400000">
              <a:off x="7156063" y="-24571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1"/>
            <p:cNvSpPr/>
            <p:nvPr/>
          </p:nvSpPr>
          <p:spPr>
            <a:xfrm rot="5400000">
              <a:off x="7684801" y="-1083247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1"/>
            <p:cNvSpPr/>
            <p:nvPr/>
          </p:nvSpPr>
          <p:spPr>
            <a:xfrm rot="5400000">
              <a:off x="7361576" y="-51375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1"/>
            <p:cNvSpPr/>
            <p:nvPr/>
          </p:nvSpPr>
          <p:spPr>
            <a:xfrm rot="5400000">
              <a:off x="7097256" y="37241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1"/>
            <p:cNvSpPr/>
            <p:nvPr/>
          </p:nvSpPr>
          <p:spPr>
            <a:xfrm rot="5400000">
              <a:off x="7053425" y="20855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1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1"/>
            <p:cNvSpPr/>
            <p:nvPr/>
          </p:nvSpPr>
          <p:spPr>
            <a:xfrm rot="5400000">
              <a:off x="6847312" y="244984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1"/>
                  </a:moveTo>
                  <a:cubicBezTo>
                    <a:pt x="154" y="1"/>
                    <a:pt x="0" y="154"/>
                    <a:pt x="0" y="336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1"/>
            <p:cNvSpPr/>
            <p:nvPr/>
          </p:nvSpPr>
          <p:spPr>
            <a:xfrm rot="5400000">
              <a:off x="6817845" y="594626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7" y="1"/>
                  </a:moveTo>
                  <a:cubicBezTo>
                    <a:pt x="155" y="1"/>
                    <a:pt x="15" y="155"/>
                    <a:pt x="1" y="337"/>
                  </a:cubicBezTo>
                  <a:cubicBezTo>
                    <a:pt x="1" y="537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5"/>
                  </a:cubicBezTo>
                  <a:cubicBezTo>
                    <a:pt x="770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1"/>
            <p:cNvSpPr/>
            <p:nvPr/>
          </p:nvSpPr>
          <p:spPr>
            <a:xfrm rot="5400000">
              <a:off x="7131872" y="-639915"/>
              <a:ext cx="58" cy="1670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cubicBezTo>
                    <a:pt x="1" y="1"/>
                    <a:pt x="1" y="15"/>
                    <a:pt x="1" y="29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6" name="Google Shape;3186;p11"/>
          <p:cNvGrpSpPr/>
          <p:nvPr/>
        </p:nvGrpSpPr>
        <p:grpSpPr>
          <a:xfrm rot="428873">
            <a:off x="7327187" y="1358517"/>
            <a:ext cx="2089487" cy="1280411"/>
            <a:chOff x="-520762" y="2434064"/>
            <a:chExt cx="2241349" cy="1373470"/>
          </a:xfrm>
        </p:grpSpPr>
        <p:sp>
          <p:nvSpPr>
            <p:cNvPr id="3187" name="Google Shape;3187;p11"/>
            <p:cNvSpPr/>
            <p:nvPr/>
          </p:nvSpPr>
          <p:spPr>
            <a:xfrm rot="5400000">
              <a:off x="-86822" y="2000124"/>
              <a:ext cx="1373470" cy="2241349"/>
            </a:xfrm>
            <a:custGeom>
              <a:avLst/>
              <a:gdLst/>
              <a:ahLst/>
              <a:cxnLst/>
              <a:rect l="l" t="t" r="r" b="b"/>
              <a:pathLst>
                <a:path w="23846" h="38914" extrusionOk="0">
                  <a:moveTo>
                    <a:pt x="22698" y="1"/>
                  </a:moveTo>
                  <a:lnTo>
                    <a:pt x="22698" y="1"/>
                  </a:lnTo>
                  <a:cubicBezTo>
                    <a:pt x="21201" y="421"/>
                    <a:pt x="19773" y="1176"/>
                    <a:pt x="18374" y="1876"/>
                  </a:cubicBezTo>
                  <a:cubicBezTo>
                    <a:pt x="16121" y="2869"/>
                    <a:pt x="13882" y="3975"/>
                    <a:pt x="11951" y="5458"/>
                  </a:cubicBezTo>
                  <a:cubicBezTo>
                    <a:pt x="6242" y="9600"/>
                    <a:pt x="1960" y="15869"/>
                    <a:pt x="701" y="22852"/>
                  </a:cubicBezTo>
                  <a:cubicBezTo>
                    <a:pt x="1" y="26490"/>
                    <a:pt x="575" y="30366"/>
                    <a:pt x="1624" y="33893"/>
                  </a:cubicBezTo>
                  <a:cubicBezTo>
                    <a:pt x="2100" y="35376"/>
                    <a:pt x="2646" y="36971"/>
                    <a:pt x="3681" y="38160"/>
                  </a:cubicBezTo>
                  <a:cubicBezTo>
                    <a:pt x="3870" y="38766"/>
                    <a:pt x="4431" y="38914"/>
                    <a:pt x="5001" y="38914"/>
                  </a:cubicBezTo>
                  <a:cubicBezTo>
                    <a:pt x="5235" y="38914"/>
                    <a:pt x="5470" y="38889"/>
                    <a:pt x="5682" y="38860"/>
                  </a:cubicBezTo>
                  <a:cubicBezTo>
                    <a:pt x="8131" y="38482"/>
                    <a:pt x="10328" y="37307"/>
                    <a:pt x="12427" y="36034"/>
                  </a:cubicBezTo>
                  <a:cubicBezTo>
                    <a:pt x="15058" y="34802"/>
                    <a:pt x="17003" y="32535"/>
                    <a:pt x="18738" y="30296"/>
                  </a:cubicBezTo>
                  <a:cubicBezTo>
                    <a:pt x="23132" y="24671"/>
                    <a:pt x="23845" y="17031"/>
                    <a:pt x="23636" y="10188"/>
                  </a:cubicBezTo>
                  <a:cubicBezTo>
                    <a:pt x="23524" y="7221"/>
                    <a:pt x="23370" y="4423"/>
                    <a:pt x="23356" y="1470"/>
                  </a:cubicBezTo>
                  <a:cubicBezTo>
                    <a:pt x="23286" y="966"/>
                    <a:pt x="23342" y="85"/>
                    <a:pt x="22684" y="15"/>
                  </a:cubicBezTo>
                  <a:lnTo>
                    <a:pt x="226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1"/>
            <p:cNvSpPr/>
            <p:nvPr/>
          </p:nvSpPr>
          <p:spPr>
            <a:xfrm rot="5400000">
              <a:off x="167853" y="2663181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9" y="671"/>
                    <a:pt x="343" y="671"/>
                  </a:cubicBezTo>
                  <a:cubicBezTo>
                    <a:pt x="425" y="671"/>
                    <a:pt x="507" y="641"/>
                    <a:pt x="575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1"/>
            <p:cNvSpPr/>
            <p:nvPr/>
          </p:nvSpPr>
          <p:spPr>
            <a:xfrm rot="5400000">
              <a:off x="-168681" y="2728060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2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3"/>
                    <a:pt x="157" y="660"/>
                    <a:pt x="324" y="660"/>
                  </a:cubicBezTo>
                  <a:cubicBezTo>
                    <a:pt x="406" y="660"/>
                    <a:pt x="491" y="629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1"/>
            <p:cNvSpPr/>
            <p:nvPr/>
          </p:nvSpPr>
          <p:spPr>
            <a:xfrm rot="5400000">
              <a:off x="125372" y="2793398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1"/>
            <p:cNvSpPr/>
            <p:nvPr/>
          </p:nvSpPr>
          <p:spPr>
            <a:xfrm rot="5400000">
              <a:off x="-1436" y="305960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0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1"/>
            <p:cNvSpPr/>
            <p:nvPr/>
          </p:nvSpPr>
          <p:spPr>
            <a:xfrm rot="5400000">
              <a:off x="-265643" y="3171809"/>
              <a:ext cx="44984" cy="37899"/>
            </a:xfrm>
            <a:custGeom>
              <a:avLst/>
              <a:gdLst/>
              <a:ahLst/>
              <a:cxnLst/>
              <a:rect l="l" t="t" r="r" b="b"/>
              <a:pathLst>
                <a:path w="781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1"/>
            <p:cNvSpPr/>
            <p:nvPr/>
          </p:nvSpPr>
          <p:spPr>
            <a:xfrm rot="5400000">
              <a:off x="419541" y="3378357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1"/>
            <p:cNvSpPr/>
            <p:nvPr/>
          </p:nvSpPr>
          <p:spPr>
            <a:xfrm rot="5400000">
              <a:off x="-71489" y="315264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4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1"/>
            <p:cNvSpPr/>
            <p:nvPr/>
          </p:nvSpPr>
          <p:spPr>
            <a:xfrm rot="5400000">
              <a:off x="266399" y="298520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1"/>
            <p:cNvSpPr/>
            <p:nvPr/>
          </p:nvSpPr>
          <p:spPr>
            <a:xfrm rot="5400000">
              <a:off x="601752" y="2774236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22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3"/>
                    <a:pt x="157" y="660"/>
                    <a:pt x="324" y="660"/>
                  </a:cubicBezTo>
                  <a:cubicBezTo>
                    <a:pt x="406" y="660"/>
                    <a:pt x="491" y="629"/>
                    <a:pt x="560" y="560"/>
                  </a:cubicBezTo>
                  <a:cubicBezTo>
                    <a:pt x="770" y="364"/>
                    <a:pt x="630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1"/>
            <p:cNvSpPr/>
            <p:nvPr/>
          </p:nvSpPr>
          <p:spPr>
            <a:xfrm rot="5400000">
              <a:off x="1283247" y="3115244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1"/>
            <p:cNvSpPr/>
            <p:nvPr/>
          </p:nvSpPr>
          <p:spPr>
            <a:xfrm rot="5400000">
              <a:off x="1310847" y="3227538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3"/>
                    <a:pt x="166" y="658"/>
                    <a:pt x="339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1"/>
            <p:cNvSpPr/>
            <p:nvPr/>
          </p:nvSpPr>
          <p:spPr>
            <a:xfrm rot="5400000">
              <a:off x="1324432" y="3359771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2"/>
                    <a:pt x="168" y="658"/>
                    <a:pt x="342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1"/>
            <p:cNvSpPr/>
            <p:nvPr/>
          </p:nvSpPr>
          <p:spPr>
            <a:xfrm rot="5400000">
              <a:off x="921243" y="291631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1"/>
            <p:cNvSpPr/>
            <p:nvPr/>
          </p:nvSpPr>
          <p:spPr>
            <a:xfrm rot="5400000">
              <a:off x="825059" y="305045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1"/>
            <p:cNvSpPr/>
            <p:nvPr/>
          </p:nvSpPr>
          <p:spPr>
            <a:xfrm rot="5400000">
              <a:off x="531873" y="3161853"/>
              <a:ext cx="44984" cy="38360"/>
            </a:xfrm>
            <a:custGeom>
              <a:avLst/>
              <a:gdLst/>
              <a:ahLst/>
              <a:cxnLst/>
              <a:rect l="l" t="t" r="r" b="b"/>
              <a:pathLst>
                <a:path w="781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1"/>
            <p:cNvSpPr/>
            <p:nvPr/>
          </p:nvSpPr>
          <p:spPr>
            <a:xfrm rot="5400000">
              <a:off x="-405485" y="2783521"/>
              <a:ext cx="44350" cy="38302"/>
            </a:xfrm>
            <a:custGeom>
              <a:avLst/>
              <a:gdLst/>
              <a:ahLst/>
              <a:cxnLst/>
              <a:rect l="l" t="t" r="r" b="b"/>
              <a:pathLst>
                <a:path w="770" h="665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1"/>
            <p:cNvSpPr/>
            <p:nvPr/>
          </p:nvSpPr>
          <p:spPr>
            <a:xfrm rot="5400000">
              <a:off x="880088" y="3387362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3"/>
                    <a:pt x="157" y="661"/>
                    <a:pt x="323" y="661"/>
                  </a:cubicBezTo>
                  <a:cubicBezTo>
                    <a:pt x="406" y="661"/>
                    <a:pt x="490" y="629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1"/>
            <p:cNvSpPr/>
            <p:nvPr/>
          </p:nvSpPr>
          <p:spPr>
            <a:xfrm rot="5400000">
              <a:off x="1047073" y="314349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1" y="1"/>
                    <a:pt x="1" y="141"/>
                    <a:pt x="1" y="323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64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1"/>
            <p:cNvSpPr/>
            <p:nvPr/>
          </p:nvSpPr>
          <p:spPr>
            <a:xfrm rot="5400000">
              <a:off x="-196512" y="2541019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6"/>
                    <a:pt x="169" y="672"/>
                    <a:pt x="342" y="672"/>
                  </a:cubicBezTo>
                  <a:cubicBezTo>
                    <a:pt x="424" y="672"/>
                    <a:pt x="507" y="642"/>
                    <a:pt x="574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1"/>
            <p:cNvSpPr/>
            <p:nvPr/>
          </p:nvSpPr>
          <p:spPr>
            <a:xfrm rot="5400000">
              <a:off x="1115167" y="3124796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1"/>
            <p:cNvSpPr/>
            <p:nvPr/>
          </p:nvSpPr>
          <p:spPr>
            <a:xfrm rot="5400000">
              <a:off x="1227268" y="3209067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1"/>
            <p:cNvSpPr/>
            <p:nvPr/>
          </p:nvSpPr>
          <p:spPr>
            <a:xfrm rot="5400000">
              <a:off x="238654" y="2764857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2" y="1"/>
                  </a:moveTo>
                  <a:cubicBezTo>
                    <a:pt x="150" y="1"/>
                    <a:pt x="10" y="154"/>
                    <a:pt x="10" y="336"/>
                  </a:cubicBezTo>
                  <a:cubicBezTo>
                    <a:pt x="1" y="533"/>
                    <a:pt x="161" y="661"/>
                    <a:pt x="331" y="661"/>
                  </a:cubicBezTo>
                  <a:cubicBezTo>
                    <a:pt x="414" y="661"/>
                    <a:pt x="501" y="630"/>
                    <a:pt x="570" y="560"/>
                  </a:cubicBezTo>
                  <a:cubicBezTo>
                    <a:pt x="780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1"/>
            <p:cNvSpPr/>
            <p:nvPr/>
          </p:nvSpPr>
          <p:spPr>
            <a:xfrm rot="5400000">
              <a:off x="-15510" y="2550139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1"/>
            <p:cNvSpPr/>
            <p:nvPr/>
          </p:nvSpPr>
          <p:spPr>
            <a:xfrm rot="5400000">
              <a:off x="-85649" y="2718536"/>
              <a:ext cx="44926" cy="38302"/>
            </a:xfrm>
            <a:custGeom>
              <a:avLst/>
              <a:gdLst/>
              <a:ahLst/>
              <a:cxnLst/>
              <a:rect l="l" t="t" r="r" b="b"/>
              <a:pathLst>
                <a:path w="780" h="665" extrusionOk="0">
                  <a:moveTo>
                    <a:pt x="331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2" y="637"/>
                    <a:pt x="569" y="574"/>
                  </a:cubicBezTo>
                  <a:cubicBezTo>
                    <a:pt x="779" y="364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1"/>
            <p:cNvSpPr/>
            <p:nvPr/>
          </p:nvSpPr>
          <p:spPr>
            <a:xfrm rot="5400000">
              <a:off x="-251914" y="2607971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2"/>
                    <a:pt x="166" y="658"/>
                    <a:pt x="338" y="658"/>
                  </a:cubicBezTo>
                  <a:cubicBezTo>
                    <a:pt x="420" y="658"/>
                    <a:pt x="503" y="628"/>
                    <a:pt x="570" y="560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1"/>
            <p:cNvSpPr/>
            <p:nvPr/>
          </p:nvSpPr>
          <p:spPr>
            <a:xfrm rot="5400000">
              <a:off x="-238215" y="2896946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3"/>
                    <a:pt x="165" y="658"/>
                    <a:pt x="338" y="658"/>
                  </a:cubicBezTo>
                  <a:cubicBezTo>
                    <a:pt x="419" y="658"/>
                    <a:pt x="502" y="628"/>
                    <a:pt x="569" y="561"/>
                  </a:cubicBezTo>
                  <a:cubicBezTo>
                    <a:pt x="779" y="351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1"/>
            <p:cNvSpPr/>
            <p:nvPr/>
          </p:nvSpPr>
          <p:spPr>
            <a:xfrm rot="5400000">
              <a:off x="-29641" y="293460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1"/>
            <p:cNvSpPr/>
            <p:nvPr/>
          </p:nvSpPr>
          <p:spPr>
            <a:xfrm rot="5400000">
              <a:off x="138870" y="2878015"/>
              <a:ext cx="45214" cy="37842"/>
            </a:xfrm>
            <a:custGeom>
              <a:avLst/>
              <a:gdLst/>
              <a:ahLst/>
              <a:cxnLst/>
              <a:rect l="l" t="t" r="r" b="b"/>
              <a:pathLst>
                <a:path w="785" h="657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5" y="560"/>
                  </a:cubicBezTo>
                  <a:cubicBezTo>
                    <a:pt x="784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1"/>
            <p:cNvSpPr/>
            <p:nvPr/>
          </p:nvSpPr>
          <p:spPr>
            <a:xfrm rot="5400000">
              <a:off x="252440" y="3256770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0" y="522"/>
                    <a:pt x="166" y="657"/>
                    <a:pt x="338" y="657"/>
                  </a:cubicBezTo>
                  <a:cubicBezTo>
                    <a:pt x="420" y="657"/>
                    <a:pt x="503" y="628"/>
                    <a:pt x="570" y="560"/>
                  </a:cubicBezTo>
                  <a:cubicBezTo>
                    <a:pt x="780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1"/>
            <p:cNvSpPr/>
            <p:nvPr/>
          </p:nvSpPr>
          <p:spPr>
            <a:xfrm rot="5400000">
              <a:off x="-293128" y="275556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1"/>
            <p:cNvSpPr/>
            <p:nvPr/>
          </p:nvSpPr>
          <p:spPr>
            <a:xfrm rot="5400000">
              <a:off x="210420" y="3003987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1" y="665"/>
                    <a:pt x="493" y="637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1"/>
            <p:cNvSpPr/>
            <p:nvPr/>
          </p:nvSpPr>
          <p:spPr>
            <a:xfrm rot="5400000">
              <a:off x="321773" y="3218072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1"/>
                  </a:moveTo>
                  <a:cubicBezTo>
                    <a:pt x="154" y="1"/>
                    <a:pt x="0" y="155"/>
                    <a:pt x="0" y="323"/>
                  </a:cubicBezTo>
                  <a:cubicBezTo>
                    <a:pt x="0" y="530"/>
                    <a:pt x="165" y="661"/>
                    <a:pt x="336" y="661"/>
                  </a:cubicBezTo>
                  <a:cubicBezTo>
                    <a:pt x="420" y="661"/>
                    <a:pt x="505" y="630"/>
                    <a:pt x="574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1"/>
            <p:cNvSpPr/>
            <p:nvPr/>
          </p:nvSpPr>
          <p:spPr>
            <a:xfrm rot="5400000">
              <a:off x="-335378" y="3096572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3"/>
                    <a:pt x="169" y="658"/>
                    <a:pt x="342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1"/>
            <p:cNvSpPr/>
            <p:nvPr/>
          </p:nvSpPr>
          <p:spPr>
            <a:xfrm rot="5400000">
              <a:off x="671056" y="326617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1"/>
            <p:cNvSpPr/>
            <p:nvPr/>
          </p:nvSpPr>
          <p:spPr>
            <a:xfrm rot="5400000">
              <a:off x="573518" y="3246585"/>
              <a:ext cx="45156" cy="38706"/>
            </a:xfrm>
            <a:custGeom>
              <a:avLst/>
              <a:gdLst/>
              <a:ahLst/>
              <a:cxnLst/>
              <a:rect l="l" t="t" r="r" b="b"/>
              <a:pathLst>
                <a:path w="784" h="672" extrusionOk="0">
                  <a:moveTo>
                    <a:pt x="336" y="1"/>
                  </a:moveTo>
                  <a:cubicBezTo>
                    <a:pt x="154" y="15"/>
                    <a:pt x="14" y="155"/>
                    <a:pt x="0" y="337"/>
                  </a:cubicBezTo>
                  <a:cubicBezTo>
                    <a:pt x="0" y="537"/>
                    <a:pt x="168" y="672"/>
                    <a:pt x="342" y="672"/>
                  </a:cubicBezTo>
                  <a:cubicBezTo>
                    <a:pt x="424" y="672"/>
                    <a:pt x="507" y="642"/>
                    <a:pt x="574" y="575"/>
                  </a:cubicBezTo>
                  <a:cubicBezTo>
                    <a:pt x="784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1"/>
            <p:cNvSpPr/>
            <p:nvPr/>
          </p:nvSpPr>
          <p:spPr>
            <a:xfrm rot="5400000">
              <a:off x="559531" y="2944016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1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2"/>
                    <a:pt x="165" y="658"/>
                    <a:pt x="338" y="658"/>
                  </a:cubicBezTo>
                  <a:cubicBezTo>
                    <a:pt x="419" y="658"/>
                    <a:pt x="502" y="628"/>
                    <a:pt x="569" y="561"/>
                  </a:cubicBezTo>
                  <a:cubicBezTo>
                    <a:pt x="779" y="365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1"/>
            <p:cNvSpPr/>
            <p:nvPr/>
          </p:nvSpPr>
          <p:spPr>
            <a:xfrm rot="5400000">
              <a:off x="489795" y="2849387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7" y="1"/>
                  </a:moveTo>
                  <a:cubicBezTo>
                    <a:pt x="155" y="1"/>
                    <a:pt x="1" y="154"/>
                    <a:pt x="1" y="336"/>
                  </a:cubicBezTo>
                  <a:cubicBezTo>
                    <a:pt x="1" y="536"/>
                    <a:pt x="170" y="665"/>
                    <a:pt x="343" y="665"/>
                  </a:cubicBezTo>
                  <a:cubicBezTo>
                    <a:pt x="425" y="665"/>
                    <a:pt x="508" y="637"/>
                    <a:pt x="575" y="574"/>
                  </a:cubicBezTo>
                  <a:cubicBezTo>
                    <a:pt x="771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1"/>
            <p:cNvSpPr/>
            <p:nvPr/>
          </p:nvSpPr>
          <p:spPr>
            <a:xfrm rot="5400000">
              <a:off x="475865" y="269103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1"/>
            <p:cNvSpPr/>
            <p:nvPr/>
          </p:nvSpPr>
          <p:spPr>
            <a:xfrm rot="5400000">
              <a:off x="615221" y="2588434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1"/>
            <p:cNvSpPr/>
            <p:nvPr/>
          </p:nvSpPr>
          <p:spPr>
            <a:xfrm rot="5400000">
              <a:off x="235125" y="254693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1"/>
            <p:cNvSpPr/>
            <p:nvPr/>
          </p:nvSpPr>
          <p:spPr>
            <a:xfrm rot="5400000">
              <a:off x="587966" y="3106124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1"/>
            <p:cNvSpPr/>
            <p:nvPr/>
          </p:nvSpPr>
          <p:spPr>
            <a:xfrm rot="5400000">
              <a:off x="811273" y="3181102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1"/>
            <p:cNvSpPr/>
            <p:nvPr/>
          </p:nvSpPr>
          <p:spPr>
            <a:xfrm rot="5400000">
              <a:off x="1004765" y="3040900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14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4" y="641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1"/>
            <p:cNvSpPr/>
            <p:nvPr/>
          </p:nvSpPr>
          <p:spPr>
            <a:xfrm rot="5400000">
              <a:off x="335760" y="2644538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7"/>
                    <a:pt x="163" y="666"/>
                    <a:pt x="333" y="666"/>
                  </a:cubicBezTo>
                  <a:cubicBezTo>
                    <a:pt x="412" y="666"/>
                    <a:pt x="494" y="637"/>
                    <a:pt x="561" y="575"/>
                  </a:cubicBezTo>
                  <a:cubicBezTo>
                    <a:pt x="771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1"/>
            <p:cNvSpPr/>
            <p:nvPr/>
          </p:nvSpPr>
          <p:spPr>
            <a:xfrm rot="5400000">
              <a:off x="698858" y="2681479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4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1" y="574"/>
                  </a:cubicBezTo>
                  <a:cubicBezTo>
                    <a:pt x="770" y="364"/>
                    <a:pt x="631" y="14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 rot="5400000">
              <a:off x="643283" y="2802346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1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 rot="5400000">
              <a:off x="517827" y="3031751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5"/>
                    <a:pt x="1" y="155"/>
                    <a:pt x="1" y="337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4" y="642"/>
                    <a:pt x="561" y="574"/>
                  </a:cubicBezTo>
                  <a:cubicBezTo>
                    <a:pt x="771" y="365"/>
                    <a:pt x="631" y="15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 rot="5400000">
              <a:off x="907544" y="307789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 rot="5400000">
              <a:off x="962774" y="3189905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 rot="5400000">
              <a:off x="852660" y="3323002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 rot="5400000">
              <a:off x="349834" y="3284332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7"/>
                    <a:pt x="166" y="672"/>
                    <a:pt x="338" y="672"/>
                  </a:cubicBezTo>
                  <a:cubicBezTo>
                    <a:pt x="419" y="672"/>
                    <a:pt x="502" y="642"/>
                    <a:pt x="570" y="575"/>
                  </a:cubicBezTo>
                  <a:cubicBezTo>
                    <a:pt x="779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 rot="5400000">
              <a:off x="-320930" y="3012964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6" y="0"/>
                  </a:moveTo>
                  <a:cubicBezTo>
                    <a:pt x="154" y="14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 rot="5400000">
              <a:off x="182359" y="3086645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3" y="0"/>
                  </a:moveTo>
                  <a:cubicBezTo>
                    <a:pt x="141" y="14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16" y="14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 rot="5400000">
              <a:off x="461762" y="3068347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1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 rot="5400000">
              <a:off x="391451" y="2831118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6" y="657"/>
                    <a:pt x="338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 rot="5400000">
              <a:off x="224321" y="2906354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5"/>
                    <a:pt x="15" y="154"/>
                    <a:pt x="1" y="336"/>
                  </a:cubicBezTo>
                  <a:cubicBezTo>
                    <a:pt x="1" y="536"/>
                    <a:pt x="169" y="671"/>
                    <a:pt x="343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15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 rot="5400000">
              <a:off x="-127496" y="3022372"/>
              <a:ext cx="44926" cy="38648"/>
            </a:xfrm>
            <a:custGeom>
              <a:avLst/>
              <a:gdLst/>
              <a:ahLst/>
              <a:cxnLst/>
              <a:rect l="l" t="t" r="r" b="b"/>
              <a:pathLst>
                <a:path w="780" h="671" extrusionOk="0">
                  <a:moveTo>
                    <a:pt x="332" y="0"/>
                  </a:moveTo>
                  <a:cubicBezTo>
                    <a:pt x="150" y="0"/>
                    <a:pt x="10" y="154"/>
                    <a:pt x="10" y="322"/>
                  </a:cubicBezTo>
                  <a:cubicBezTo>
                    <a:pt x="0" y="532"/>
                    <a:pt x="167" y="671"/>
                    <a:pt x="340" y="671"/>
                  </a:cubicBezTo>
                  <a:cubicBezTo>
                    <a:pt x="421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 rot="5400000">
              <a:off x="-349049" y="2840123"/>
              <a:ext cx="44350" cy="38648"/>
            </a:xfrm>
            <a:custGeom>
              <a:avLst/>
              <a:gdLst/>
              <a:ahLst/>
              <a:cxnLst/>
              <a:rect l="l" t="t" r="r" b="b"/>
              <a:pathLst>
                <a:path w="770" h="671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 rot="5400000">
              <a:off x="111212" y="2994349"/>
              <a:ext cx="45156" cy="38648"/>
            </a:xfrm>
            <a:custGeom>
              <a:avLst/>
              <a:gdLst/>
              <a:ahLst/>
              <a:cxnLst/>
              <a:rect l="l" t="t" r="r" b="b"/>
              <a:pathLst>
                <a:path w="784" h="671" extrusionOk="0">
                  <a:moveTo>
                    <a:pt x="336" y="0"/>
                  </a:moveTo>
                  <a:cubicBezTo>
                    <a:pt x="154" y="0"/>
                    <a:pt x="14" y="154"/>
                    <a:pt x="0" y="336"/>
                  </a:cubicBezTo>
                  <a:cubicBezTo>
                    <a:pt x="0" y="536"/>
                    <a:pt x="169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 rot="5400000">
              <a:off x="307843" y="2746329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6" y="1"/>
                  </a:moveTo>
                  <a:cubicBezTo>
                    <a:pt x="154" y="1"/>
                    <a:pt x="1" y="155"/>
                    <a:pt x="1" y="337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 rot="5400000">
              <a:off x="280098" y="262647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4" y="628"/>
                    <a:pt x="561" y="561"/>
                  </a:cubicBezTo>
                  <a:cubicBezTo>
                    <a:pt x="771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 rot="5400000">
              <a:off x="-69677" y="263243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 rot="5400000">
              <a:off x="-306856" y="263561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 rot="5400000">
              <a:off x="-182812" y="2812272"/>
              <a:ext cx="45156" cy="37842"/>
            </a:xfrm>
            <a:custGeom>
              <a:avLst/>
              <a:gdLst/>
              <a:ahLst/>
              <a:cxnLst/>
              <a:rect l="l" t="t" r="r" b="b"/>
              <a:pathLst>
                <a:path w="784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8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 rot="5400000">
              <a:off x="684755" y="273729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5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 rot="5400000">
              <a:off x="866330" y="2821767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 rot="5400000">
              <a:off x="1018896" y="333209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 rot="5400000">
              <a:off x="1143372" y="330409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 rot="5400000">
              <a:off x="1032682" y="2953309"/>
              <a:ext cx="44984" cy="38706"/>
            </a:xfrm>
            <a:custGeom>
              <a:avLst/>
              <a:gdLst/>
              <a:ahLst/>
              <a:cxnLst/>
              <a:rect l="l" t="t" r="r" b="b"/>
              <a:pathLst>
                <a:path w="781" h="672" extrusionOk="0">
                  <a:moveTo>
                    <a:pt x="332" y="1"/>
                  </a:moveTo>
                  <a:cubicBezTo>
                    <a:pt x="150" y="1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 rot="5400000">
              <a:off x="1101871" y="285876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8" name="Google Shape;3258;p11"/>
          <p:cNvGrpSpPr/>
          <p:nvPr/>
        </p:nvGrpSpPr>
        <p:grpSpPr>
          <a:xfrm rot="8100000">
            <a:off x="7990691" y="1987282"/>
            <a:ext cx="1209614" cy="1288305"/>
            <a:chOff x="3578567" y="-611692"/>
            <a:chExt cx="1427208" cy="1520056"/>
          </a:xfrm>
        </p:grpSpPr>
        <p:sp>
          <p:nvSpPr>
            <p:cNvPr id="3259" name="Google Shape;3259;p11"/>
            <p:cNvSpPr/>
            <p:nvPr/>
          </p:nvSpPr>
          <p:spPr>
            <a:xfrm rot="5400000">
              <a:off x="3532144" y="-565269"/>
              <a:ext cx="1520056" cy="1427208"/>
            </a:xfrm>
            <a:custGeom>
              <a:avLst/>
              <a:gdLst/>
              <a:ahLst/>
              <a:cxnLst/>
              <a:rect l="l" t="t" r="r" b="b"/>
              <a:pathLst>
                <a:path w="26391" h="24779" extrusionOk="0">
                  <a:moveTo>
                    <a:pt x="12329" y="1"/>
                  </a:moveTo>
                  <a:lnTo>
                    <a:pt x="12329" y="1"/>
                  </a:lnTo>
                  <a:cubicBezTo>
                    <a:pt x="11195" y="533"/>
                    <a:pt x="10369" y="1708"/>
                    <a:pt x="9488" y="2520"/>
                  </a:cubicBezTo>
                  <a:cubicBezTo>
                    <a:pt x="8508" y="3527"/>
                    <a:pt x="7221" y="4731"/>
                    <a:pt x="6437" y="6004"/>
                  </a:cubicBezTo>
                  <a:cubicBezTo>
                    <a:pt x="4954" y="8117"/>
                    <a:pt x="4086" y="10580"/>
                    <a:pt x="2981" y="12889"/>
                  </a:cubicBezTo>
                  <a:cubicBezTo>
                    <a:pt x="1848" y="15408"/>
                    <a:pt x="1064" y="18066"/>
                    <a:pt x="658" y="20781"/>
                  </a:cubicBezTo>
                  <a:cubicBezTo>
                    <a:pt x="658" y="21425"/>
                    <a:pt x="0" y="24237"/>
                    <a:pt x="630" y="24349"/>
                  </a:cubicBezTo>
                  <a:cubicBezTo>
                    <a:pt x="812" y="24643"/>
                    <a:pt x="1260" y="24573"/>
                    <a:pt x="1568" y="24615"/>
                  </a:cubicBezTo>
                  <a:cubicBezTo>
                    <a:pt x="2439" y="24727"/>
                    <a:pt x="3324" y="24779"/>
                    <a:pt x="4211" y="24779"/>
                  </a:cubicBezTo>
                  <a:cubicBezTo>
                    <a:pt x="6556" y="24779"/>
                    <a:pt x="8922" y="24413"/>
                    <a:pt x="11125" y="23804"/>
                  </a:cubicBezTo>
                  <a:cubicBezTo>
                    <a:pt x="15673" y="22698"/>
                    <a:pt x="20403" y="21397"/>
                    <a:pt x="23971" y="18206"/>
                  </a:cubicBezTo>
                  <a:cubicBezTo>
                    <a:pt x="24777" y="17436"/>
                    <a:pt x="24776" y="16780"/>
                    <a:pt x="23862" y="16780"/>
                  </a:cubicBezTo>
                  <a:cubicBezTo>
                    <a:pt x="23713" y="16780"/>
                    <a:pt x="23539" y="16798"/>
                    <a:pt x="23341" y="16835"/>
                  </a:cubicBezTo>
                  <a:cubicBezTo>
                    <a:pt x="22348" y="16947"/>
                    <a:pt x="21410" y="17017"/>
                    <a:pt x="20389" y="17143"/>
                  </a:cubicBezTo>
                  <a:cubicBezTo>
                    <a:pt x="16191" y="17982"/>
                    <a:pt x="11937" y="18850"/>
                    <a:pt x="7935" y="20403"/>
                  </a:cubicBezTo>
                  <a:cubicBezTo>
                    <a:pt x="11349" y="18192"/>
                    <a:pt x="14511" y="15589"/>
                    <a:pt x="17492" y="12819"/>
                  </a:cubicBezTo>
                  <a:cubicBezTo>
                    <a:pt x="19591" y="10650"/>
                    <a:pt x="21522" y="8691"/>
                    <a:pt x="23327" y="6368"/>
                  </a:cubicBezTo>
                  <a:cubicBezTo>
                    <a:pt x="24168" y="5303"/>
                    <a:pt x="26390" y="2165"/>
                    <a:pt x="25108" y="2165"/>
                  </a:cubicBezTo>
                  <a:cubicBezTo>
                    <a:pt x="24789" y="2165"/>
                    <a:pt x="24253" y="2359"/>
                    <a:pt x="23425" y="2828"/>
                  </a:cubicBezTo>
                  <a:cubicBezTo>
                    <a:pt x="16960" y="6326"/>
                    <a:pt x="11475" y="11112"/>
                    <a:pt x="6633" y="16653"/>
                  </a:cubicBezTo>
                  <a:cubicBezTo>
                    <a:pt x="8746" y="13365"/>
                    <a:pt x="10146" y="9726"/>
                    <a:pt x="11279" y="5962"/>
                  </a:cubicBezTo>
                  <a:cubicBezTo>
                    <a:pt x="11475" y="5053"/>
                    <a:pt x="13574" y="155"/>
                    <a:pt x="12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 rot="5400000">
              <a:off x="3784421" y="-561176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3" y="636"/>
                    <a:pt x="561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 rot="5400000">
              <a:off x="3934114" y="-481331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 rot="5400000">
              <a:off x="4158258" y="33544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3"/>
                    <a:pt x="161" y="661"/>
                    <a:pt x="330" y="661"/>
                  </a:cubicBezTo>
                  <a:cubicBezTo>
                    <a:pt x="414" y="661"/>
                    <a:pt x="500" y="629"/>
                    <a:pt x="570" y="560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 rot="5400000">
              <a:off x="4144549" y="131056"/>
              <a:ext cx="45156" cy="37842"/>
            </a:xfrm>
            <a:custGeom>
              <a:avLst/>
              <a:gdLst/>
              <a:ahLst/>
              <a:cxnLst/>
              <a:rect l="l" t="t" r="r" b="b"/>
              <a:pathLst>
                <a:path w="784" h="657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 rot="5400000">
              <a:off x="4315009" y="14675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 rot="5400000">
              <a:off x="4256951" y="23625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 rot="5400000">
              <a:off x="4259773" y="284986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4" y="641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 rot="5400000">
              <a:off x="4391556" y="286195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23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64"/>
                    <a:pt x="631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 rot="5400000">
              <a:off x="4372808" y="364960"/>
              <a:ext cx="44350" cy="38302"/>
            </a:xfrm>
            <a:custGeom>
              <a:avLst/>
              <a:gdLst/>
              <a:ahLst/>
              <a:cxnLst/>
              <a:rect l="l" t="t" r="r" b="b"/>
              <a:pathLst>
                <a:path w="770" h="665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 rot="5400000">
              <a:off x="4411283" y="434883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 rot="5400000">
              <a:off x="4545486" y="46512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 rot="5400000">
              <a:off x="4579900" y="569633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1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2"/>
                    <a:pt x="165" y="658"/>
                    <a:pt x="338" y="658"/>
                  </a:cubicBezTo>
                  <a:cubicBezTo>
                    <a:pt x="419" y="658"/>
                    <a:pt x="502" y="628"/>
                    <a:pt x="569" y="560"/>
                  </a:cubicBezTo>
                  <a:cubicBezTo>
                    <a:pt x="779" y="351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 rot="5400000">
              <a:off x="4702554" y="699544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lnTo>
                    <a:pt x="0" y="337"/>
                  </a:ln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 rot="5400000">
              <a:off x="4078600" y="-311292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3" y="1"/>
                  </a:moveTo>
                  <a:cubicBezTo>
                    <a:pt x="141" y="1"/>
                    <a:pt x="1" y="155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4"/>
                  </a:cubicBezTo>
                  <a:cubicBezTo>
                    <a:pt x="771" y="364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 rot="5400000">
              <a:off x="4270256" y="-163929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 rot="5400000">
              <a:off x="4387524" y="-174815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 rot="5400000">
              <a:off x="4497132" y="-6278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 rot="5400000">
              <a:off x="4610686" y="-71802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4"/>
                    <a:pt x="164" y="661"/>
                    <a:pt x="335" y="661"/>
                  </a:cubicBezTo>
                  <a:cubicBezTo>
                    <a:pt x="419" y="661"/>
                    <a:pt x="505" y="630"/>
                    <a:pt x="575" y="561"/>
                  </a:cubicBezTo>
                  <a:cubicBezTo>
                    <a:pt x="771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 rot="5400000">
              <a:off x="4801593" y="-179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22" y="1"/>
                  </a:moveTo>
                  <a:cubicBezTo>
                    <a:pt x="154" y="1"/>
                    <a:pt x="0" y="155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 rot="5400000">
              <a:off x="4637958" y="-156499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 rot="5400000">
              <a:off x="4546839" y="-220259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 rot="5400000">
              <a:off x="4505743" y="-159753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 rot="5400000">
              <a:off x="4385105" y="-29893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 rot="5400000">
              <a:off x="3791504" y="-454939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1" y="574"/>
                  </a:cubicBezTo>
                  <a:cubicBezTo>
                    <a:pt x="770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 rot="5400000">
              <a:off x="3738055" y="-301242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6"/>
                    <a:pt x="166" y="672"/>
                    <a:pt x="338" y="672"/>
                  </a:cubicBezTo>
                  <a:cubicBezTo>
                    <a:pt x="420" y="672"/>
                    <a:pt x="502" y="642"/>
                    <a:pt x="570" y="574"/>
                  </a:cubicBezTo>
                  <a:cubicBezTo>
                    <a:pt x="780" y="365"/>
                    <a:pt x="640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 rot="5400000">
              <a:off x="3675331" y="-172914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3"/>
                    <a:pt x="164" y="661"/>
                    <a:pt x="335" y="661"/>
                  </a:cubicBezTo>
                  <a:cubicBezTo>
                    <a:pt x="419" y="661"/>
                    <a:pt x="505" y="629"/>
                    <a:pt x="575" y="560"/>
                  </a:cubicBezTo>
                  <a:cubicBezTo>
                    <a:pt x="784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 rot="5400000">
              <a:off x="3685296" y="-30764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 rot="5400000">
              <a:off x="3761699" y="-25321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3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 rot="5400000">
              <a:off x="3827389" y="13949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1"/>
            <p:cNvSpPr/>
            <p:nvPr/>
          </p:nvSpPr>
          <p:spPr>
            <a:xfrm rot="5400000">
              <a:off x="3818000" y="323576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1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2" y="637"/>
                    <a:pt x="569" y="574"/>
                  </a:cubicBezTo>
                  <a:cubicBezTo>
                    <a:pt x="779" y="364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1"/>
            <p:cNvSpPr/>
            <p:nvPr/>
          </p:nvSpPr>
          <p:spPr>
            <a:xfrm rot="5400000">
              <a:off x="3896707" y="365190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 rot="5400000">
              <a:off x="3841068" y="45222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1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 rot="5400000">
              <a:off x="3897888" y="526780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4" y="641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 rot="5400000">
              <a:off x="3865691" y="-263054"/>
              <a:ext cx="44926" cy="3813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331" y="1"/>
                  </a:moveTo>
                  <a:cubicBezTo>
                    <a:pt x="149" y="1"/>
                    <a:pt x="10" y="155"/>
                    <a:pt x="10" y="337"/>
                  </a:cubicBezTo>
                  <a:cubicBezTo>
                    <a:pt x="0" y="533"/>
                    <a:pt x="160" y="661"/>
                    <a:pt x="330" y="661"/>
                  </a:cubicBezTo>
                  <a:cubicBezTo>
                    <a:pt x="414" y="661"/>
                    <a:pt x="500" y="630"/>
                    <a:pt x="569" y="561"/>
                  </a:cubicBezTo>
                  <a:cubicBezTo>
                    <a:pt x="779" y="365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 rot="5400000">
              <a:off x="3954737" y="-223197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 rot="5400000">
              <a:off x="4042141" y="-137348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 rot="5400000">
              <a:off x="3897370" y="-107541"/>
              <a:ext cx="44696" cy="37899"/>
            </a:xfrm>
            <a:custGeom>
              <a:avLst/>
              <a:gdLst/>
              <a:ahLst/>
              <a:cxnLst/>
              <a:rect l="l" t="t" r="r" b="b"/>
              <a:pathLst>
                <a:path w="776" h="658" extrusionOk="0">
                  <a:moveTo>
                    <a:pt x="348" y="1"/>
                  </a:moveTo>
                  <a:cubicBezTo>
                    <a:pt x="343" y="1"/>
                    <a:pt x="338" y="1"/>
                    <a:pt x="332" y="1"/>
                  </a:cubicBezTo>
                  <a:cubicBezTo>
                    <a:pt x="150" y="1"/>
                    <a:pt x="10" y="141"/>
                    <a:pt x="10" y="323"/>
                  </a:cubicBezTo>
                  <a:cubicBezTo>
                    <a:pt x="1" y="523"/>
                    <a:pt x="166" y="658"/>
                    <a:pt x="339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76" y="355"/>
                    <a:pt x="632" y="1"/>
                    <a:pt x="348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 rot="5400000">
              <a:off x="3654063" y="-529555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3"/>
                    <a:pt x="158" y="660"/>
                    <a:pt x="324" y="660"/>
                  </a:cubicBezTo>
                  <a:cubicBezTo>
                    <a:pt x="406" y="660"/>
                    <a:pt x="491" y="629"/>
                    <a:pt x="561" y="560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 rot="5400000">
              <a:off x="3619174" y="-20816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2"/>
                    <a:pt x="166" y="658"/>
                    <a:pt x="338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 rot="5400000">
              <a:off x="3864453" y="-39970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 rot="5400000">
              <a:off x="3879399" y="-339659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5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 rot="5400000">
              <a:off x="4028634" y="-404744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 rot="5400000">
              <a:off x="4191808" y="-405205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5"/>
                    <a:pt x="10" y="154"/>
                    <a:pt x="10" y="336"/>
                  </a:cubicBezTo>
                  <a:cubicBezTo>
                    <a:pt x="0" y="536"/>
                    <a:pt x="165" y="671"/>
                    <a:pt x="338" y="671"/>
                  </a:cubicBezTo>
                  <a:cubicBezTo>
                    <a:pt x="419" y="671"/>
                    <a:pt x="502" y="641"/>
                    <a:pt x="569" y="574"/>
                  </a:cubicBezTo>
                  <a:cubicBezTo>
                    <a:pt x="779" y="364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 rot="5400000">
              <a:off x="3864482" y="-509504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0" y="154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 rot="5400000">
              <a:off x="4310142" y="-37390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14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 rot="5400000">
              <a:off x="3794328" y="-20061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8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 rot="5400000">
              <a:off x="3588705" y="-308729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1"/>
                  </a:moveTo>
                  <a:cubicBezTo>
                    <a:pt x="155" y="1"/>
                    <a:pt x="1" y="154"/>
                    <a:pt x="1" y="336"/>
                  </a:cubicBezTo>
                  <a:cubicBezTo>
                    <a:pt x="1" y="533"/>
                    <a:pt x="158" y="661"/>
                    <a:pt x="324" y="661"/>
                  </a:cubicBezTo>
                  <a:cubicBezTo>
                    <a:pt x="407" y="661"/>
                    <a:pt x="491" y="630"/>
                    <a:pt x="561" y="560"/>
                  </a:cubicBezTo>
                  <a:cubicBezTo>
                    <a:pt x="771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 rot="5400000">
              <a:off x="3720171" y="-401317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5"/>
                    <a:pt x="15" y="155"/>
                    <a:pt x="1" y="336"/>
                  </a:cubicBezTo>
                  <a:cubicBezTo>
                    <a:pt x="1" y="536"/>
                    <a:pt x="169" y="671"/>
                    <a:pt x="343" y="671"/>
                  </a:cubicBezTo>
                  <a:cubicBezTo>
                    <a:pt x="424" y="671"/>
                    <a:pt x="507" y="642"/>
                    <a:pt x="574" y="574"/>
                  </a:cubicBezTo>
                  <a:cubicBezTo>
                    <a:pt x="784" y="364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 rot="5400000">
              <a:off x="3976653" y="-301213"/>
              <a:ext cx="45214" cy="38360"/>
            </a:xfrm>
            <a:custGeom>
              <a:avLst/>
              <a:gdLst/>
              <a:ahLst/>
              <a:cxnLst/>
              <a:rect l="l" t="t" r="r" b="b"/>
              <a:pathLst>
                <a:path w="785" h="666" extrusionOk="0">
                  <a:moveTo>
                    <a:pt x="337" y="1"/>
                  </a:moveTo>
                  <a:cubicBezTo>
                    <a:pt x="155" y="1"/>
                    <a:pt x="15" y="155"/>
                    <a:pt x="1" y="337"/>
                  </a:cubicBezTo>
                  <a:cubicBezTo>
                    <a:pt x="1" y="537"/>
                    <a:pt x="169" y="665"/>
                    <a:pt x="343" y="665"/>
                  </a:cubicBezTo>
                  <a:cubicBezTo>
                    <a:pt x="425" y="665"/>
                    <a:pt x="508" y="637"/>
                    <a:pt x="575" y="574"/>
                  </a:cubicBezTo>
                  <a:cubicBezTo>
                    <a:pt x="785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 rot="5400000">
              <a:off x="3987395" y="22226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8" y="672"/>
                    <a:pt x="342" y="672"/>
                  </a:cubicBezTo>
                  <a:cubicBezTo>
                    <a:pt x="424" y="672"/>
                    <a:pt x="507" y="642"/>
                    <a:pt x="574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 rot="5400000">
              <a:off x="4068665" y="107585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6" y="1"/>
                  </a:moveTo>
                  <a:cubicBezTo>
                    <a:pt x="154" y="1"/>
                    <a:pt x="14" y="154"/>
                    <a:pt x="0" y="336"/>
                  </a:cubicBezTo>
                  <a:cubicBezTo>
                    <a:pt x="0" y="533"/>
                    <a:pt x="163" y="661"/>
                    <a:pt x="334" y="661"/>
                  </a:cubicBezTo>
                  <a:cubicBezTo>
                    <a:pt x="419" y="661"/>
                    <a:pt x="505" y="630"/>
                    <a:pt x="574" y="560"/>
                  </a:cubicBezTo>
                  <a:cubicBezTo>
                    <a:pt x="784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 rot="5400000">
              <a:off x="3872516" y="-16919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 rot="5400000">
              <a:off x="4163441" y="-4830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 rot="5400000">
              <a:off x="4225560" y="16985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 rot="5400000">
              <a:off x="4329293" y="-222621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9" y="665"/>
                    <a:pt x="343" y="665"/>
                  </a:cubicBezTo>
                  <a:cubicBezTo>
                    <a:pt x="424" y="665"/>
                    <a:pt x="507" y="637"/>
                    <a:pt x="574" y="574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 rot="5400000">
              <a:off x="4476628" y="-273537"/>
              <a:ext cx="44926" cy="3813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331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3"/>
                    <a:pt x="160" y="661"/>
                    <a:pt x="330" y="661"/>
                  </a:cubicBezTo>
                  <a:cubicBezTo>
                    <a:pt x="414" y="661"/>
                    <a:pt x="500" y="630"/>
                    <a:pt x="569" y="561"/>
                  </a:cubicBezTo>
                  <a:cubicBezTo>
                    <a:pt x="779" y="365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 rot="5400000">
              <a:off x="4397604" y="-103509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 rot="5400000">
              <a:off x="4376667" y="-350919"/>
              <a:ext cx="44350" cy="38648"/>
            </a:xfrm>
            <a:custGeom>
              <a:avLst/>
              <a:gdLst/>
              <a:ahLst/>
              <a:cxnLst/>
              <a:rect l="l" t="t" r="r" b="b"/>
              <a:pathLst>
                <a:path w="770" h="671" extrusionOk="0">
                  <a:moveTo>
                    <a:pt x="336" y="0"/>
                  </a:moveTo>
                  <a:cubicBezTo>
                    <a:pt x="154" y="14"/>
                    <a:pt x="14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 rot="5400000">
              <a:off x="4613940" y="-234544"/>
              <a:ext cx="44350" cy="38014"/>
            </a:xfrm>
            <a:custGeom>
              <a:avLst/>
              <a:gdLst/>
              <a:ahLst/>
              <a:cxnLst/>
              <a:rect l="l" t="t" r="r" b="b"/>
              <a:pathLst>
                <a:path w="770" h="660" extrusionOk="0">
                  <a:moveTo>
                    <a:pt x="322" y="0"/>
                  </a:moveTo>
                  <a:cubicBezTo>
                    <a:pt x="140" y="0"/>
                    <a:pt x="0" y="154"/>
                    <a:pt x="0" y="322"/>
                  </a:cubicBezTo>
                  <a:cubicBezTo>
                    <a:pt x="0" y="529"/>
                    <a:pt x="158" y="660"/>
                    <a:pt x="326" y="660"/>
                  </a:cubicBezTo>
                  <a:cubicBezTo>
                    <a:pt x="407" y="660"/>
                    <a:pt x="491" y="629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 rot="5400000">
              <a:off x="4700020" y="-65466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3" y="1"/>
                  </a:moveTo>
                  <a:cubicBezTo>
                    <a:pt x="141" y="1"/>
                    <a:pt x="1" y="155"/>
                    <a:pt x="1" y="337"/>
                  </a:cubicBezTo>
                  <a:cubicBezTo>
                    <a:pt x="1" y="537"/>
                    <a:pt x="163" y="665"/>
                    <a:pt x="333" y="665"/>
                  </a:cubicBezTo>
                  <a:cubicBezTo>
                    <a:pt x="412" y="665"/>
                    <a:pt x="494" y="637"/>
                    <a:pt x="561" y="574"/>
                  </a:cubicBezTo>
                  <a:cubicBezTo>
                    <a:pt x="771" y="365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 rot="5400000">
              <a:off x="3791131" y="-84531"/>
              <a:ext cx="45156" cy="38648"/>
            </a:xfrm>
            <a:custGeom>
              <a:avLst/>
              <a:gdLst/>
              <a:ahLst/>
              <a:cxnLst/>
              <a:rect l="l" t="t" r="r" b="b"/>
              <a:pathLst>
                <a:path w="784" h="671" extrusionOk="0">
                  <a:moveTo>
                    <a:pt x="336" y="0"/>
                  </a:moveTo>
                  <a:cubicBezTo>
                    <a:pt x="154" y="14"/>
                    <a:pt x="14" y="154"/>
                    <a:pt x="0" y="336"/>
                  </a:cubicBezTo>
                  <a:cubicBezTo>
                    <a:pt x="0" y="536"/>
                    <a:pt x="168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 rot="5400000">
              <a:off x="3653271" y="88751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 rot="5400000">
              <a:off x="3759280" y="213248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2" y="1"/>
                  </a:moveTo>
                  <a:cubicBezTo>
                    <a:pt x="141" y="1"/>
                    <a:pt x="1" y="155"/>
                    <a:pt x="1" y="337"/>
                  </a:cubicBezTo>
                  <a:cubicBezTo>
                    <a:pt x="1" y="537"/>
                    <a:pt x="162" y="672"/>
                    <a:pt x="332" y="672"/>
                  </a:cubicBezTo>
                  <a:cubicBezTo>
                    <a:pt x="412" y="672"/>
                    <a:pt x="493" y="642"/>
                    <a:pt x="560" y="575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 rot="5400000">
              <a:off x="3865662" y="250283"/>
              <a:ext cx="44926" cy="38187"/>
            </a:xfrm>
            <a:custGeom>
              <a:avLst/>
              <a:gdLst/>
              <a:ahLst/>
              <a:cxnLst/>
              <a:rect l="l" t="t" r="r" b="b"/>
              <a:pathLst>
                <a:path w="780" h="663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6"/>
                    <a:pt x="172" y="662"/>
                    <a:pt x="347" y="662"/>
                  </a:cubicBezTo>
                  <a:cubicBezTo>
                    <a:pt x="426" y="662"/>
                    <a:pt x="505" y="635"/>
                    <a:pt x="570" y="575"/>
                  </a:cubicBezTo>
                  <a:cubicBezTo>
                    <a:pt x="780" y="365"/>
                    <a:pt x="640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 rot="5400000">
              <a:off x="3738717" y="31761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 rot="5400000">
              <a:off x="3611945" y="-129111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 rot="5400000">
              <a:off x="3695606" y="157638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71"/>
                    <a:pt x="331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 rot="5400000">
              <a:off x="3619030" y="-406559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2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 rot="5400000">
              <a:off x="3588709" y="-47668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 rot="5400000">
              <a:off x="4042283" y="-484608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1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64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 rot="5400000">
              <a:off x="4110682" y="-244537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 rot="5400000">
              <a:off x="4194890" y="-18935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41" y="1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50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 rot="5400000">
              <a:off x="4239009" y="-254847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7"/>
                    <a:pt x="163" y="666"/>
                    <a:pt x="332" y="666"/>
                  </a:cubicBezTo>
                  <a:cubicBezTo>
                    <a:pt x="412" y="666"/>
                    <a:pt x="493" y="637"/>
                    <a:pt x="560" y="575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 rot="5400000">
              <a:off x="4313368" y="-315094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55" y="1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50"/>
                    <a:pt x="631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3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3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6" name="Google Shape;3336;p13"/>
          <p:cNvSpPr txBox="1">
            <a:spLocks noGrp="1"/>
          </p:cNvSpPr>
          <p:nvPr>
            <p:ph type="subTitle" idx="1"/>
          </p:nvPr>
        </p:nvSpPr>
        <p:spPr>
          <a:xfrm>
            <a:off x="978353" y="1762550"/>
            <a:ext cx="18438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37" name="Google Shape;3337;p13"/>
          <p:cNvSpPr txBox="1">
            <a:spLocks noGrp="1"/>
          </p:cNvSpPr>
          <p:nvPr>
            <p:ph type="subTitle" idx="2"/>
          </p:nvPr>
        </p:nvSpPr>
        <p:spPr>
          <a:xfrm>
            <a:off x="978353" y="2266494"/>
            <a:ext cx="1843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338" name="Google Shape;3338;p13"/>
          <p:cNvSpPr txBox="1">
            <a:spLocks noGrp="1"/>
          </p:cNvSpPr>
          <p:nvPr>
            <p:ph type="subTitle" idx="3"/>
          </p:nvPr>
        </p:nvSpPr>
        <p:spPr>
          <a:xfrm>
            <a:off x="3650100" y="1762550"/>
            <a:ext cx="18438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39" name="Google Shape;3339;p13"/>
          <p:cNvSpPr txBox="1">
            <a:spLocks noGrp="1"/>
          </p:cNvSpPr>
          <p:nvPr>
            <p:ph type="subTitle" idx="4"/>
          </p:nvPr>
        </p:nvSpPr>
        <p:spPr>
          <a:xfrm>
            <a:off x="3650100" y="2266494"/>
            <a:ext cx="1843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340" name="Google Shape;3340;p13"/>
          <p:cNvSpPr txBox="1">
            <a:spLocks noGrp="1"/>
          </p:cNvSpPr>
          <p:nvPr>
            <p:ph type="subTitle" idx="5"/>
          </p:nvPr>
        </p:nvSpPr>
        <p:spPr>
          <a:xfrm>
            <a:off x="6321853" y="1762550"/>
            <a:ext cx="18438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41" name="Google Shape;3341;p13"/>
          <p:cNvSpPr txBox="1">
            <a:spLocks noGrp="1"/>
          </p:cNvSpPr>
          <p:nvPr>
            <p:ph type="subTitle" idx="6"/>
          </p:nvPr>
        </p:nvSpPr>
        <p:spPr>
          <a:xfrm>
            <a:off x="6321853" y="2266494"/>
            <a:ext cx="1843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342" name="Google Shape;3342;p1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3343" name="Google Shape;3343;p13"/>
          <p:cNvGrpSpPr/>
          <p:nvPr/>
        </p:nvGrpSpPr>
        <p:grpSpPr>
          <a:xfrm>
            <a:off x="2320539" y="3402012"/>
            <a:ext cx="4502921" cy="2778615"/>
            <a:chOff x="2461952" y="3402012"/>
            <a:chExt cx="4502921" cy="2778615"/>
          </a:xfrm>
        </p:grpSpPr>
        <p:grpSp>
          <p:nvGrpSpPr>
            <p:cNvPr id="3344" name="Google Shape;3344;p13"/>
            <p:cNvGrpSpPr/>
            <p:nvPr/>
          </p:nvGrpSpPr>
          <p:grpSpPr>
            <a:xfrm rot="4176132">
              <a:off x="2884906" y="3669545"/>
              <a:ext cx="1870403" cy="1869720"/>
              <a:chOff x="1598020" y="4698049"/>
              <a:chExt cx="2206848" cy="2206042"/>
            </a:xfrm>
          </p:grpSpPr>
          <p:sp>
            <p:nvSpPr>
              <p:cNvPr id="3345" name="Google Shape;3345;p13"/>
              <p:cNvSpPr/>
              <p:nvPr/>
            </p:nvSpPr>
            <p:spPr>
              <a:xfrm rot="5400000">
                <a:off x="3275691" y="5501217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68" y="85"/>
                    </a:cubicBezTo>
                    <a:cubicBezTo>
                      <a:pt x="14" y="211"/>
                      <a:pt x="0" y="435"/>
                      <a:pt x="126" y="589"/>
                    </a:cubicBezTo>
                    <a:cubicBezTo>
                      <a:pt x="182" y="659"/>
                      <a:pt x="266" y="701"/>
                      <a:pt x="364" y="715"/>
                    </a:cubicBezTo>
                    <a:cubicBezTo>
                      <a:pt x="448" y="715"/>
                      <a:pt x="546" y="68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56" y="295"/>
                      <a:pt x="728" y="21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13"/>
              <p:cNvSpPr/>
              <p:nvPr/>
            </p:nvSpPr>
            <p:spPr>
              <a:xfrm rot="5400000">
                <a:off x="3275662" y="5465766"/>
                <a:ext cx="4521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15" extrusionOk="0">
                    <a:moveTo>
                      <a:pt x="420" y="1"/>
                    </a:moveTo>
                    <a:cubicBezTo>
                      <a:pt x="322" y="1"/>
                      <a:pt x="224" y="29"/>
                      <a:pt x="154" y="85"/>
                    </a:cubicBezTo>
                    <a:cubicBezTo>
                      <a:pt x="85" y="141"/>
                      <a:pt x="43" y="225"/>
                      <a:pt x="29" y="323"/>
                    </a:cubicBezTo>
                    <a:cubicBezTo>
                      <a:pt x="1" y="519"/>
                      <a:pt x="154" y="687"/>
                      <a:pt x="350" y="715"/>
                    </a:cubicBezTo>
                    <a:cubicBezTo>
                      <a:pt x="434" y="715"/>
                      <a:pt x="532" y="687"/>
                      <a:pt x="602" y="631"/>
                    </a:cubicBezTo>
                    <a:cubicBezTo>
                      <a:pt x="756" y="505"/>
                      <a:pt x="784" y="281"/>
                      <a:pt x="658" y="127"/>
                    </a:cubicBezTo>
                    <a:cubicBezTo>
                      <a:pt x="602" y="57"/>
                      <a:pt x="504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13"/>
              <p:cNvSpPr/>
              <p:nvPr/>
            </p:nvSpPr>
            <p:spPr>
              <a:xfrm rot="5400000">
                <a:off x="1598423" y="4697645"/>
                <a:ext cx="2206042" cy="2206848"/>
              </a:xfrm>
              <a:custGeom>
                <a:avLst/>
                <a:gdLst/>
                <a:ahLst/>
                <a:cxnLst/>
                <a:rect l="l" t="t" r="r" b="b"/>
                <a:pathLst>
                  <a:path w="38301" h="38315" extrusionOk="0">
                    <a:moveTo>
                      <a:pt x="994" y="1"/>
                    </a:moveTo>
                    <a:cubicBezTo>
                      <a:pt x="1" y="127"/>
                      <a:pt x="939" y="1778"/>
                      <a:pt x="939" y="2408"/>
                    </a:cubicBezTo>
                    <a:cubicBezTo>
                      <a:pt x="1162" y="3387"/>
                      <a:pt x="1246" y="4339"/>
                      <a:pt x="1624" y="5262"/>
                    </a:cubicBezTo>
                    <a:cubicBezTo>
                      <a:pt x="3150" y="6524"/>
                      <a:pt x="7437" y="8762"/>
                      <a:pt x="4122" y="8762"/>
                    </a:cubicBezTo>
                    <a:cubicBezTo>
                      <a:pt x="3759" y="8762"/>
                      <a:pt x="3304" y="8735"/>
                      <a:pt x="2744" y="8677"/>
                    </a:cubicBezTo>
                    <a:lnTo>
                      <a:pt x="2744" y="8677"/>
                    </a:lnTo>
                    <a:cubicBezTo>
                      <a:pt x="3289" y="11028"/>
                      <a:pt x="4423" y="13099"/>
                      <a:pt x="5346" y="15310"/>
                    </a:cubicBezTo>
                    <a:cubicBezTo>
                      <a:pt x="6326" y="17954"/>
                      <a:pt x="9488" y="18808"/>
                      <a:pt x="11867" y="19899"/>
                    </a:cubicBezTo>
                    <a:lnTo>
                      <a:pt x="11909" y="19899"/>
                    </a:lnTo>
                    <a:cubicBezTo>
                      <a:pt x="16819" y="21454"/>
                      <a:pt x="15832" y="22022"/>
                      <a:pt x="13568" y="22022"/>
                    </a:cubicBezTo>
                    <a:cubicBezTo>
                      <a:pt x="11979" y="22022"/>
                      <a:pt x="9761" y="21742"/>
                      <a:pt x="8509" y="21327"/>
                    </a:cubicBezTo>
                    <a:lnTo>
                      <a:pt x="8509" y="21327"/>
                    </a:lnTo>
                    <a:cubicBezTo>
                      <a:pt x="9656" y="23300"/>
                      <a:pt x="11210" y="25007"/>
                      <a:pt x="12651" y="26756"/>
                    </a:cubicBezTo>
                    <a:cubicBezTo>
                      <a:pt x="15128" y="28883"/>
                      <a:pt x="18990" y="28323"/>
                      <a:pt x="21900" y="29583"/>
                    </a:cubicBezTo>
                    <a:cubicBezTo>
                      <a:pt x="23426" y="30898"/>
                      <a:pt x="18934" y="31514"/>
                      <a:pt x="18150" y="31710"/>
                    </a:cubicBezTo>
                    <a:cubicBezTo>
                      <a:pt x="22838" y="35208"/>
                      <a:pt x="28253" y="37433"/>
                      <a:pt x="34047" y="38049"/>
                    </a:cubicBezTo>
                    <a:cubicBezTo>
                      <a:pt x="35362" y="38203"/>
                      <a:pt x="36607" y="38273"/>
                      <a:pt x="37895" y="38315"/>
                    </a:cubicBezTo>
                    <a:cubicBezTo>
                      <a:pt x="38300" y="38287"/>
                      <a:pt x="38259" y="37839"/>
                      <a:pt x="38063" y="37601"/>
                    </a:cubicBezTo>
                    <a:cubicBezTo>
                      <a:pt x="37671" y="36328"/>
                      <a:pt x="37083" y="35026"/>
                      <a:pt x="36495" y="33809"/>
                    </a:cubicBezTo>
                    <a:cubicBezTo>
                      <a:pt x="34354" y="28547"/>
                      <a:pt x="31010" y="23846"/>
                      <a:pt x="27288" y="19564"/>
                    </a:cubicBezTo>
                    <a:cubicBezTo>
                      <a:pt x="22838" y="13966"/>
                      <a:pt x="17213" y="9209"/>
                      <a:pt x="11210" y="5318"/>
                    </a:cubicBezTo>
                    <a:cubicBezTo>
                      <a:pt x="7949" y="3359"/>
                      <a:pt x="4745" y="911"/>
                      <a:pt x="9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13"/>
              <p:cNvSpPr/>
              <p:nvPr/>
            </p:nvSpPr>
            <p:spPr>
              <a:xfrm rot="5400000">
                <a:off x="2658275" y="5381155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13"/>
              <p:cNvSpPr/>
              <p:nvPr/>
            </p:nvSpPr>
            <p:spPr>
              <a:xfrm rot="5400000">
                <a:off x="2657468" y="5381961"/>
                <a:ext cx="864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" extrusionOk="0">
                    <a:moveTo>
                      <a:pt x="14" y="0"/>
                    </a:moveTo>
                    <a:lnTo>
                      <a:pt x="1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13"/>
              <p:cNvSpPr/>
              <p:nvPr/>
            </p:nvSpPr>
            <p:spPr>
              <a:xfrm rot="5400000">
                <a:off x="2069110" y="5950967"/>
                <a:ext cx="58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5"/>
                    </a:moveTo>
                    <a:cubicBezTo>
                      <a:pt x="0" y="15"/>
                      <a:pt x="0" y="1"/>
                      <a:pt x="0" y="1"/>
                    </a:cubicBezTo>
                    <a:cubicBezTo>
                      <a:pt x="0" y="1"/>
                      <a:pt x="0" y="15"/>
                      <a:pt x="0" y="15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13"/>
              <p:cNvSpPr/>
              <p:nvPr/>
            </p:nvSpPr>
            <p:spPr>
              <a:xfrm rot="5400000">
                <a:off x="2812636" y="5081706"/>
                <a:ext cx="864" cy="864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5" y="15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13"/>
              <p:cNvSpPr/>
              <p:nvPr/>
            </p:nvSpPr>
            <p:spPr>
              <a:xfrm rot="5400000">
                <a:off x="1889550" y="607125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13"/>
              <p:cNvSpPr/>
              <p:nvPr/>
            </p:nvSpPr>
            <p:spPr>
              <a:xfrm rot="5400000">
                <a:off x="1821861" y="62918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13"/>
              <p:cNvSpPr/>
              <p:nvPr/>
            </p:nvSpPr>
            <p:spPr>
              <a:xfrm rot="5400000">
                <a:off x="1927679" y="596430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13"/>
              <p:cNvSpPr/>
              <p:nvPr/>
            </p:nvSpPr>
            <p:spPr>
              <a:xfrm rot="5400000">
                <a:off x="1889569" y="6178250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5"/>
                      <a:pt x="0" y="155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2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13"/>
              <p:cNvSpPr/>
              <p:nvPr/>
            </p:nvSpPr>
            <p:spPr>
              <a:xfrm rot="5400000">
                <a:off x="2171518" y="6012251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8" y="658"/>
                      <a:pt x="342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13"/>
              <p:cNvSpPr/>
              <p:nvPr/>
            </p:nvSpPr>
            <p:spPr>
              <a:xfrm rot="5400000">
                <a:off x="1634671" y="6731470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13"/>
              <p:cNvSpPr/>
              <p:nvPr/>
            </p:nvSpPr>
            <p:spPr>
              <a:xfrm rot="5400000">
                <a:off x="2303271" y="560282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13"/>
              <p:cNvSpPr/>
              <p:nvPr/>
            </p:nvSpPr>
            <p:spPr>
              <a:xfrm rot="5400000">
                <a:off x="1889563" y="6550994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13"/>
              <p:cNvSpPr/>
              <p:nvPr/>
            </p:nvSpPr>
            <p:spPr>
              <a:xfrm rot="5400000">
                <a:off x="2333771" y="5986833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13"/>
              <p:cNvSpPr/>
              <p:nvPr/>
            </p:nvSpPr>
            <p:spPr>
              <a:xfrm rot="5400000">
                <a:off x="2374693" y="5666349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8" y="0"/>
                      <a:pt x="342" y="0"/>
                      <a:pt x="337" y="0"/>
                    </a:cubicBezTo>
                    <a:cubicBezTo>
                      <a:pt x="155" y="0"/>
                      <a:pt x="15" y="140"/>
                      <a:pt x="1" y="322"/>
                    </a:cubicBezTo>
                    <a:lnTo>
                      <a:pt x="15" y="322"/>
                    </a:lnTo>
                    <a:cubicBezTo>
                      <a:pt x="15" y="522"/>
                      <a:pt x="177" y="657"/>
                      <a:pt x="346" y="657"/>
                    </a:cubicBezTo>
                    <a:cubicBezTo>
                      <a:pt x="426" y="657"/>
                      <a:pt x="507" y="627"/>
                      <a:pt x="575" y="560"/>
                    </a:cubicBezTo>
                    <a:cubicBezTo>
                      <a:pt x="781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13"/>
              <p:cNvSpPr/>
              <p:nvPr/>
            </p:nvSpPr>
            <p:spPr>
              <a:xfrm rot="5400000">
                <a:off x="2437878" y="582082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13"/>
              <p:cNvSpPr/>
              <p:nvPr/>
            </p:nvSpPr>
            <p:spPr>
              <a:xfrm rot="5400000">
                <a:off x="2264165" y="592145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3" y="642"/>
                      <a:pt x="561" y="574"/>
                    </a:cubicBezTo>
                    <a:cubicBezTo>
                      <a:pt x="770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13"/>
              <p:cNvSpPr/>
              <p:nvPr/>
            </p:nvSpPr>
            <p:spPr>
              <a:xfrm rot="5400000">
                <a:off x="1965287" y="6274928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13"/>
              <p:cNvSpPr/>
              <p:nvPr/>
            </p:nvSpPr>
            <p:spPr>
              <a:xfrm rot="5400000">
                <a:off x="2889539" y="5079726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5"/>
                      <a:pt x="1" y="155"/>
                      <a:pt x="1" y="337"/>
                    </a:cubicBezTo>
                    <a:cubicBezTo>
                      <a:pt x="1" y="537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13"/>
              <p:cNvSpPr/>
              <p:nvPr/>
            </p:nvSpPr>
            <p:spPr>
              <a:xfrm rot="5400000">
                <a:off x="3424970" y="5034208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13"/>
              <p:cNvSpPr/>
              <p:nvPr/>
            </p:nvSpPr>
            <p:spPr>
              <a:xfrm rot="5400000">
                <a:off x="2857418" y="5258674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3"/>
                      <a:pt x="161" y="661"/>
                      <a:pt x="331" y="661"/>
                    </a:cubicBezTo>
                    <a:cubicBezTo>
                      <a:pt x="414" y="661"/>
                      <a:pt x="501" y="630"/>
                      <a:pt x="570" y="560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13"/>
              <p:cNvSpPr/>
              <p:nvPr/>
            </p:nvSpPr>
            <p:spPr>
              <a:xfrm rot="5400000">
                <a:off x="2735974" y="542095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8" y="661"/>
                      <a:pt x="324" y="661"/>
                    </a:cubicBezTo>
                    <a:cubicBezTo>
                      <a:pt x="407" y="661"/>
                      <a:pt x="491" y="630"/>
                      <a:pt x="561" y="560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13"/>
              <p:cNvSpPr/>
              <p:nvPr/>
            </p:nvSpPr>
            <p:spPr>
              <a:xfrm rot="5400000">
                <a:off x="2687304" y="5570593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13"/>
              <p:cNvSpPr/>
              <p:nvPr/>
            </p:nvSpPr>
            <p:spPr>
              <a:xfrm rot="5400000">
                <a:off x="2574096" y="5650798"/>
                <a:ext cx="4515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7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8" y="671"/>
                      <a:pt x="342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13"/>
              <p:cNvSpPr/>
              <p:nvPr/>
            </p:nvSpPr>
            <p:spPr>
              <a:xfrm rot="5400000">
                <a:off x="2477332" y="570799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13"/>
              <p:cNvSpPr/>
              <p:nvPr/>
            </p:nvSpPr>
            <p:spPr>
              <a:xfrm rot="5400000">
                <a:off x="2333770" y="54370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8" y="660"/>
                      <a:pt x="324" y="660"/>
                    </a:cubicBezTo>
                    <a:cubicBezTo>
                      <a:pt x="406" y="660"/>
                      <a:pt x="491" y="629"/>
                      <a:pt x="561" y="560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13"/>
              <p:cNvSpPr/>
              <p:nvPr/>
            </p:nvSpPr>
            <p:spPr>
              <a:xfrm rot="5400000">
                <a:off x="2222665" y="556696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13"/>
              <p:cNvSpPr/>
              <p:nvPr/>
            </p:nvSpPr>
            <p:spPr>
              <a:xfrm rot="5400000">
                <a:off x="2213795" y="570479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13"/>
              <p:cNvSpPr/>
              <p:nvPr/>
            </p:nvSpPr>
            <p:spPr>
              <a:xfrm rot="5400000">
                <a:off x="2152309" y="5824627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7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13"/>
              <p:cNvSpPr/>
              <p:nvPr/>
            </p:nvSpPr>
            <p:spPr>
              <a:xfrm rot="5400000">
                <a:off x="2149487" y="5941895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6" y="1"/>
                    </a:moveTo>
                    <a:cubicBezTo>
                      <a:pt x="155" y="1"/>
                      <a:pt x="15" y="155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13"/>
              <p:cNvSpPr/>
              <p:nvPr/>
            </p:nvSpPr>
            <p:spPr>
              <a:xfrm rot="5400000">
                <a:off x="1938413" y="5849731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4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13"/>
              <p:cNvSpPr/>
              <p:nvPr/>
            </p:nvSpPr>
            <p:spPr>
              <a:xfrm rot="5400000">
                <a:off x="1800734" y="606786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7"/>
                    </a:cubicBezTo>
                    <a:cubicBezTo>
                      <a:pt x="1" y="536"/>
                      <a:pt x="162" y="672"/>
                      <a:pt x="332" y="672"/>
                    </a:cubicBezTo>
                    <a:cubicBezTo>
                      <a:pt x="412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13"/>
              <p:cNvSpPr/>
              <p:nvPr/>
            </p:nvSpPr>
            <p:spPr>
              <a:xfrm rot="5400000">
                <a:off x="1710974" y="6604239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13"/>
              <p:cNvSpPr/>
              <p:nvPr/>
            </p:nvSpPr>
            <p:spPr>
              <a:xfrm rot="5400000">
                <a:off x="2003158" y="608963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13"/>
              <p:cNvSpPr/>
              <p:nvPr/>
            </p:nvSpPr>
            <p:spPr>
              <a:xfrm rot="5400000">
                <a:off x="1738469" y="624719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13"/>
              <p:cNvSpPr/>
              <p:nvPr/>
            </p:nvSpPr>
            <p:spPr>
              <a:xfrm rot="5400000">
                <a:off x="1672967" y="6506429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13"/>
              <p:cNvSpPr/>
              <p:nvPr/>
            </p:nvSpPr>
            <p:spPr>
              <a:xfrm rot="5400000">
                <a:off x="2912596" y="5439588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5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13"/>
              <p:cNvSpPr/>
              <p:nvPr/>
            </p:nvSpPr>
            <p:spPr>
              <a:xfrm rot="5400000">
                <a:off x="2171894" y="6178683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13"/>
              <p:cNvSpPr/>
              <p:nvPr/>
            </p:nvSpPr>
            <p:spPr>
              <a:xfrm rot="5400000">
                <a:off x="3330041" y="5173027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3" y="665"/>
                    </a:cubicBezTo>
                    <a:cubicBezTo>
                      <a:pt x="424" y="665"/>
                      <a:pt x="507" y="636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13"/>
              <p:cNvSpPr/>
              <p:nvPr/>
            </p:nvSpPr>
            <p:spPr>
              <a:xfrm rot="5400000">
                <a:off x="3510397" y="490251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4" y="628"/>
                      <a:pt x="561" y="560"/>
                    </a:cubicBezTo>
                    <a:cubicBezTo>
                      <a:pt x="771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13"/>
              <p:cNvSpPr/>
              <p:nvPr/>
            </p:nvSpPr>
            <p:spPr>
              <a:xfrm rot="5400000">
                <a:off x="3663559" y="4821574"/>
                <a:ext cx="45214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37"/>
                    </a:cubicBezTo>
                    <a:cubicBezTo>
                      <a:pt x="1" y="537"/>
                      <a:pt x="169" y="665"/>
                      <a:pt x="343" y="665"/>
                    </a:cubicBezTo>
                    <a:cubicBezTo>
                      <a:pt x="425" y="665"/>
                      <a:pt x="507" y="637"/>
                      <a:pt x="574" y="575"/>
                    </a:cubicBezTo>
                    <a:cubicBezTo>
                      <a:pt x="784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13"/>
              <p:cNvSpPr/>
              <p:nvPr/>
            </p:nvSpPr>
            <p:spPr>
              <a:xfrm rot="5400000">
                <a:off x="3603944" y="499084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5"/>
                      <a:pt x="332" y="665"/>
                    </a:cubicBezTo>
                    <a:cubicBezTo>
                      <a:pt x="412" y="665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13"/>
              <p:cNvSpPr/>
              <p:nvPr/>
            </p:nvSpPr>
            <p:spPr>
              <a:xfrm rot="5400000">
                <a:off x="2790861" y="5282021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13"/>
              <p:cNvSpPr/>
              <p:nvPr/>
            </p:nvSpPr>
            <p:spPr>
              <a:xfrm rot="5400000">
                <a:off x="3005679" y="533746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2"/>
                      <a:pt x="561" y="574"/>
                    </a:cubicBezTo>
                    <a:cubicBezTo>
                      <a:pt x="771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13"/>
              <p:cNvSpPr/>
              <p:nvPr/>
            </p:nvSpPr>
            <p:spPr>
              <a:xfrm rot="5400000">
                <a:off x="1821862" y="640447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13"/>
              <p:cNvSpPr/>
              <p:nvPr/>
            </p:nvSpPr>
            <p:spPr>
              <a:xfrm rot="5400000">
                <a:off x="2938774" y="5182904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85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13"/>
              <p:cNvSpPr/>
              <p:nvPr/>
            </p:nvSpPr>
            <p:spPr>
              <a:xfrm rot="5400000">
                <a:off x="3117298" y="519618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13"/>
              <p:cNvSpPr/>
              <p:nvPr/>
            </p:nvSpPr>
            <p:spPr>
              <a:xfrm rot="5400000">
                <a:off x="3245596" y="5067364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2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13"/>
              <p:cNvSpPr/>
              <p:nvPr/>
            </p:nvSpPr>
            <p:spPr>
              <a:xfrm rot="5400000">
                <a:off x="3087462" y="50092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13"/>
              <p:cNvSpPr/>
              <p:nvPr/>
            </p:nvSpPr>
            <p:spPr>
              <a:xfrm rot="5400000">
                <a:off x="2418839" y="550810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13"/>
              <p:cNvSpPr/>
              <p:nvPr/>
            </p:nvSpPr>
            <p:spPr>
              <a:xfrm rot="5400000">
                <a:off x="2303272" y="582969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13"/>
              <p:cNvSpPr/>
              <p:nvPr/>
            </p:nvSpPr>
            <p:spPr>
              <a:xfrm rot="5400000">
                <a:off x="2439465" y="5342717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2"/>
                      <a:pt x="169" y="658"/>
                      <a:pt x="343" y="658"/>
                    </a:cubicBezTo>
                    <a:cubicBezTo>
                      <a:pt x="424" y="658"/>
                      <a:pt x="507" y="628"/>
                      <a:pt x="574" y="561"/>
                    </a:cubicBezTo>
                    <a:cubicBezTo>
                      <a:pt x="784" y="351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13"/>
              <p:cNvSpPr/>
              <p:nvPr/>
            </p:nvSpPr>
            <p:spPr>
              <a:xfrm rot="5400000">
                <a:off x="2066399" y="6134205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3"/>
                      <a:pt x="157" y="660"/>
                      <a:pt x="324" y="660"/>
                    </a:cubicBezTo>
                    <a:cubicBezTo>
                      <a:pt x="406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00" name="Google Shape;3400;p13"/>
            <p:cNvGrpSpPr/>
            <p:nvPr/>
          </p:nvGrpSpPr>
          <p:grpSpPr>
            <a:xfrm rot="3133371">
              <a:off x="2709818" y="4256209"/>
              <a:ext cx="1794936" cy="1506967"/>
              <a:chOff x="2759819" y="5185669"/>
              <a:chExt cx="2117802" cy="1778035"/>
            </a:xfrm>
          </p:grpSpPr>
          <p:sp>
            <p:nvSpPr>
              <p:cNvPr id="3401" name="Google Shape;3401;p13"/>
              <p:cNvSpPr/>
              <p:nvPr/>
            </p:nvSpPr>
            <p:spPr>
              <a:xfrm rot="5400000">
                <a:off x="3055899" y="5816678"/>
                <a:ext cx="45214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4" extrusionOk="0">
                    <a:moveTo>
                      <a:pt x="434" y="0"/>
                    </a:moveTo>
                    <a:cubicBezTo>
                      <a:pt x="350" y="0"/>
                      <a:pt x="253" y="28"/>
                      <a:pt x="183" y="84"/>
                    </a:cubicBezTo>
                    <a:cubicBezTo>
                      <a:pt x="29" y="196"/>
                      <a:pt x="1" y="420"/>
                      <a:pt x="127" y="574"/>
                    </a:cubicBezTo>
                    <a:cubicBezTo>
                      <a:pt x="183" y="644"/>
                      <a:pt x="266" y="700"/>
                      <a:pt x="364" y="700"/>
                    </a:cubicBezTo>
                    <a:cubicBezTo>
                      <a:pt x="381" y="702"/>
                      <a:pt x="398" y="703"/>
                      <a:pt x="414" y="703"/>
                    </a:cubicBezTo>
                    <a:cubicBezTo>
                      <a:pt x="491" y="703"/>
                      <a:pt x="561" y="676"/>
                      <a:pt x="630" y="630"/>
                    </a:cubicBezTo>
                    <a:cubicBezTo>
                      <a:pt x="700" y="574"/>
                      <a:pt x="742" y="476"/>
                      <a:pt x="756" y="392"/>
                    </a:cubicBezTo>
                    <a:cubicBezTo>
                      <a:pt x="784" y="196"/>
                      <a:pt x="630" y="14"/>
                      <a:pt x="434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13"/>
              <p:cNvSpPr/>
              <p:nvPr/>
            </p:nvSpPr>
            <p:spPr>
              <a:xfrm rot="5400000">
                <a:off x="2872278" y="595139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13"/>
              <p:cNvSpPr/>
              <p:nvPr/>
            </p:nvSpPr>
            <p:spPr>
              <a:xfrm rot="5400000">
                <a:off x="2929703" y="5015785"/>
                <a:ext cx="1778035" cy="2117802"/>
              </a:xfrm>
              <a:custGeom>
                <a:avLst/>
                <a:gdLst/>
                <a:ahLst/>
                <a:cxnLst/>
                <a:rect l="l" t="t" r="r" b="b"/>
                <a:pathLst>
                  <a:path w="30870" h="36769" extrusionOk="0">
                    <a:moveTo>
                      <a:pt x="24503" y="24251"/>
                    </a:moveTo>
                    <a:cubicBezTo>
                      <a:pt x="24545" y="24321"/>
                      <a:pt x="24601" y="24405"/>
                      <a:pt x="24643" y="24475"/>
                    </a:cubicBezTo>
                    <a:lnTo>
                      <a:pt x="24629" y="24475"/>
                    </a:lnTo>
                    <a:lnTo>
                      <a:pt x="24601" y="24433"/>
                    </a:lnTo>
                    <a:lnTo>
                      <a:pt x="24601" y="24447"/>
                    </a:lnTo>
                    <a:cubicBezTo>
                      <a:pt x="24559" y="24377"/>
                      <a:pt x="24531" y="24321"/>
                      <a:pt x="24503" y="24251"/>
                    </a:cubicBezTo>
                    <a:close/>
                    <a:moveTo>
                      <a:pt x="952" y="1"/>
                    </a:moveTo>
                    <a:cubicBezTo>
                      <a:pt x="379" y="113"/>
                      <a:pt x="589" y="882"/>
                      <a:pt x="505" y="1316"/>
                    </a:cubicBezTo>
                    <a:lnTo>
                      <a:pt x="505" y="1302"/>
                    </a:lnTo>
                    <a:cubicBezTo>
                      <a:pt x="211" y="4045"/>
                      <a:pt x="1" y="6872"/>
                      <a:pt x="85" y="9628"/>
                    </a:cubicBezTo>
                    <a:cubicBezTo>
                      <a:pt x="1176" y="10062"/>
                      <a:pt x="5234" y="11126"/>
                      <a:pt x="5444" y="12175"/>
                    </a:cubicBezTo>
                    <a:cubicBezTo>
                      <a:pt x="3863" y="12707"/>
                      <a:pt x="1974" y="12525"/>
                      <a:pt x="309" y="12945"/>
                    </a:cubicBezTo>
                    <a:cubicBezTo>
                      <a:pt x="589" y="15058"/>
                      <a:pt x="938" y="17185"/>
                      <a:pt x="1288" y="19298"/>
                    </a:cubicBezTo>
                    <a:cubicBezTo>
                      <a:pt x="1825" y="19200"/>
                      <a:pt x="3112" y="19150"/>
                      <a:pt x="4635" y="19150"/>
                    </a:cubicBezTo>
                    <a:cubicBezTo>
                      <a:pt x="9628" y="19150"/>
                      <a:pt x="17156" y="19686"/>
                      <a:pt x="9083" y="20823"/>
                    </a:cubicBezTo>
                    <a:lnTo>
                      <a:pt x="9152" y="20809"/>
                    </a:lnTo>
                    <a:lnTo>
                      <a:pt x="9152" y="20809"/>
                    </a:lnTo>
                    <a:cubicBezTo>
                      <a:pt x="6802" y="21243"/>
                      <a:pt x="4479" y="21816"/>
                      <a:pt x="2142" y="22306"/>
                    </a:cubicBezTo>
                    <a:cubicBezTo>
                      <a:pt x="2660" y="23524"/>
                      <a:pt x="3009" y="24853"/>
                      <a:pt x="3667" y="26014"/>
                    </a:cubicBezTo>
                    <a:cubicBezTo>
                      <a:pt x="4745" y="28519"/>
                      <a:pt x="6872" y="31136"/>
                      <a:pt x="9138" y="32703"/>
                    </a:cubicBezTo>
                    <a:cubicBezTo>
                      <a:pt x="11056" y="32004"/>
                      <a:pt x="12987" y="31234"/>
                      <a:pt x="15002" y="30912"/>
                    </a:cubicBezTo>
                    <a:lnTo>
                      <a:pt x="14988" y="30912"/>
                    </a:lnTo>
                    <a:cubicBezTo>
                      <a:pt x="15789" y="30776"/>
                      <a:pt x="16361" y="30715"/>
                      <a:pt x="16746" y="30715"/>
                    </a:cubicBezTo>
                    <a:cubicBezTo>
                      <a:pt x="19399" y="30715"/>
                      <a:pt x="13161" y="33593"/>
                      <a:pt x="11853" y="34326"/>
                    </a:cubicBezTo>
                    <a:cubicBezTo>
                      <a:pt x="15119" y="35833"/>
                      <a:pt x="18734" y="36769"/>
                      <a:pt x="22328" y="36769"/>
                    </a:cubicBezTo>
                    <a:cubicBezTo>
                      <a:pt x="23508" y="36769"/>
                      <a:pt x="24685" y="36668"/>
                      <a:pt x="25846" y="36453"/>
                    </a:cubicBezTo>
                    <a:lnTo>
                      <a:pt x="25818" y="36453"/>
                    </a:lnTo>
                    <a:cubicBezTo>
                      <a:pt x="26448" y="36258"/>
                      <a:pt x="27148" y="36328"/>
                      <a:pt x="27708" y="35936"/>
                    </a:cubicBezTo>
                    <a:cubicBezTo>
                      <a:pt x="28337" y="35936"/>
                      <a:pt x="30324" y="35180"/>
                      <a:pt x="30520" y="34480"/>
                    </a:cubicBezTo>
                    <a:cubicBezTo>
                      <a:pt x="30870" y="33431"/>
                      <a:pt x="29373" y="31416"/>
                      <a:pt x="28967" y="30338"/>
                    </a:cubicBezTo>
                    <a:cubicBezTo>
                      <a:pt x="27917" y="28351"/>
                      <a:pt x="26672" y="26462"/>
                      <a:pt x="25525" y="24531"/>
                    </a:cubicBezTo>
                    <a:cubicBezTo>
                      <a:pt x="23887" y="21984"/>
                      <a:pt x="22530" y="19312"/>
                      <a:pt x="20641" y="16961"/>
                    </a:cubicBezTo>
                    <a:cubicBezTo>
                      <a:pt x="18696" y="14512"/>
                      <a:pt x="16695" y="12091"/>
                      <a:pt x="14652" y="9726"/>
                    </a:cubicBezTo>
                    <a:lnTo>
                      <a:pt x="14624" y="9712"/>
                    </a:lnTo>
                    <a:cubicBezTo>
                      <a:pt x="10664" y="5906"/>
                      <a:pt x="6410" y="1372"/>
                      <a:pt x="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13"/>
              <p:cNvSpPr/>
              <p:nvPr/>
            </p:nvSpPr>
            <p:spPr>
              <a:xfrm rot="5400000">
                <a:off x="3255075" y="6041453"/>
                <a:ext cx="1670" cy="58"/>
              </a:xfrm>
              <a:custGeom>
                <a:avLst/>
                <a:gdLst/>
                <a:ahLst/>
                <a:cxnLst/>
                <a:rect l="l" t="t" r="r" b="b"/>
                <a:pathLst>
                  <a:path w="29" h="1" extrusionOk="0">
                    <a:moveTo>
                      <a:pt x="1" y="0"/>
                    </a:move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13"/>
              <p:cNvSpPr/>
              <p:nvPr/>
            </p:nvSpPr>
            <p:spPr>
              <a:xfrm rot="5400000">
                <a:off x="4327737" y="5355139"/>
                <a:ext cx="44350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8" extrusionOk="0">
                    <a:moveTo>
                      <a:pt x="385" y="1"/>
                    </a:moveTo>
                    <a:cubicBezTo>
                      <a:pt x="307" y="1"/>
                      <a:pt x="238" y="28"/>
                      <a:pt x="168" y="74"/>
                    </a:cubicBezTo>
                    <a:cubicBezTo>
                      <a:pt x="14" y="200"/>
                      <a:pt x="0" y="424"/>
                      <a:pt x="126" y="578"/>
                    </a:cubicBezTo>
                    <a:cubicBezTo>
                      <a:pt x="182" y="648"/>
                      <a:pt x="266" y="690"/>
                      <a:pt x="364" y="704"/>
                    </a:cubicBezTo>
                    <a:cubicBezTo>
                      <a:pt x="381" y="707"/>
                      <a:pt x="397" y="708"/>
                      <a:pt x="413" y="708"/>
                    </a:cubicBezTo>
                    <a:cubicBezTo>
                      <a:pt x="491" y="708"/>
                      <a:pt x="560" y="681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70" y="200"/>
                      <a:pt x="630" y="18"/>
                      <a:pt x="434" y="4"/>
                    </a:cubicBezTo>
                    <a:cubicBezTo>
                      <a:pt x="417" y="2"/>
                      <a:pt x="401" y="1"/>
                      <a:pt x="38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13"/>
              <p:cNvSpPr/>
              <p:nvPr/>
            </p:nvSpPr>
            <p:spPr>
              <a:xfrm rot="5400000">
                <a:off x="3989888" y="5332410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14"/>
                      <a:pt x="14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13"/>
              <p:cNvSpPr/>
              <p:nvPr/>
            </p:nvSpPr>
            <p:spPr>
              <a:xfrm rot="5400000">
                <a:off x="3994110" y="5466025"/>
                <a:ext cx="41989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20"/>
                      <a:pt x="29" y="504"/>
                      <a:pt x="85" y="588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8" y="574"/>
                      <a:pt x="714" y="490"/>
                      <a:pt x="714" y="392"/>
                    </a:cubicBezTo>
                    <a:cubicBezTo>
                      <a:pt x="728" y="294"/>
                      <a:pt x="700" y="210"/>
                      <a:pt x="644" y="140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13"/>
              <p:cNvSpPr/>
              <p:nvPr/>
            </p:nvSpPr>
            <p:spPr>
              <a:xfrm rot="5400000">
                <a:off x="3919799" y="5572292"/>
                <a:ext cx="4360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04" extrusionOk="0">
                    <a:moveTo>
                      <a:pt x="348" y="0"/>
                    </a:moveTo>
                    <a:cubicBezTo>
                      <a:pt x="276" y="0"/>
                      <a:pt x="199" y="27"/>
                      <a:pt x="141" y="74"/>
                    </a:cubicBezTo>
                    <a:cubicBezTo>
                      <a:pt x="57" y="130"/>
                      <a:pt x="15" y="214"/>
                      <a:pt x="1" y="311"/>
                    </a:cubicBezTo>
                    <a:cubicBezTo>
                      <a:pt x="1" y="409"/>
                      <a:pt x="29" y="493"/>
                      <a:pt x="85" y="577"/>
                    </a:cubicBezTo>
                    <a:cubicBezTo>
                      <a:pt x="141" y="647"/>
                      <a:pt x="225" y="689"/>
                      <a:pt x="323" y="703"/>
                    </a:cubicBezTo>
                    <a:cubicBezTo>
                      <a:pt x="421" y="703"/>
                      <a:pt x="504" y="675"/>
                      <a:pt x="588" y="619"/>
                    </a:cubicBezTo>
                    <a:cubicBezTo>
                      <a:pt x="742" y="493"/>
                      <a:pt x="756" y="269"/>
                      <a:pt x="630" y="130"/>
                    </a:cubicBezTo>
                    <a:cubicBezTo>
                      <a:pt x="574" y="46"/>
                      <a:pt x="490" y="4"/>
                      <a:pt x="393" y="4"/>
                    </a:cubicBezTo>
                    <a:cubicBezTo>
                      <a:pt x="378" y="1"/>
                      <a:pt x="363" y="0"/>
                      <a:pt x="34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13"/>
              <p:cNvSpPr/>
              <p:nvPr/>
            </p:nvSpPr>
            <p:spPr>
              <a:xfrm rot="5400000">
                <a:off x="3773454" y="5840725"/>
                <a:ext cx="44408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69" y="85"/>
                    </a:cubicBezTo>
                    <a:lnTo>
                      <a:pt x="183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3" y="645"/>
                      <a:pt x="267" y="701"/>
                      <a:pt x="365" y="701"/>
                    </a:cubicBezTo>
                    <a:cubicBezTo>
                      <a:pt x="381" y="703"/>
                      <a:pt x="398" y="704"/>
                      <a:pt x="414" y="704"/>
                    </a:cubicBezTo>
                    <a:cubicBezTo>
                      <a:pt x="491" y="704"/>
                      <a:pt x="561" y="677"/>
                      <a:pt x="630" y="631"/>
                    </a:cubicBezTo>
                    <a:cubicBezTo>
                      <a:pt x="700" y="575"/>
                      <a:pt x="742" y="491"/>
                      <a:pt x="756" y="393"/>
                    </a:cubicBezTo>
                    <a:cubicBezTo>
                      <a:pt x="770" y="197"/>
                      <a:pt x="630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13"/>
              <p:cNvSpPr/>
              <p:nvPr/>
            </p:nvSpPr>
            <p:spPr>
              <a:xfrm rot="5400000">
                <a:off x="3285899" y="5910591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400" y="0"/>
                    </a:moveTo>
                    <a:cubicBezTo>
                      <a:pt x="319" y="0"/>
                      <a:pt x="241" y="29"/>
                      <a:pt x="183" y="88"/>
                    </a:cubicBezTo>
                    <a:cubicBezTo>
                      <a:pt x="29" y="199"/>
                      <a:pt x="1" y="423"/>
                      <a:pt x="127" y="577"/>
                    </a:cubicBezTo>
                    <a:cubicBezTo>
                      <a:pt x="197" y="647"/>
                      <a:pt x="281" y="703"/>
                      <a:pt x="379" y="703"/>
                    </a:cubicBezTo>
                    <a:cubicBezTo>
                      <a:pt x="393" y="706"/>
                      <a:pt x="408" y="707"/>
                      <a:pt x="423" y="707"/>
                    </a:cubicBezTo>
                    <a:cubicBezTo>
                      <a:pt x="495" y="707"/>
                      <a:pt x="572" y="680"/>
                      <a:pt x="630" y="633"/>
                    </a:cubicBezTo>
                    <a:cubicBezTo>
                      <a:pt x="700" y="563"/>
                      <a:pt x="756" y="479"/>
                      <a:pt x="770" y="395"/>
                    </a:cubicBezTo>
                    <a:cubicBezTo>
                      <a:pt x="770" y="297"/>
                      <a:pt x="742" y="199"/>
                      <a:pt x="686" y="130"/>
                    </a:cubicBezTo>
                    <a:cubicBezTo>
                      <a:pt x="630" y="60"/>
                      <a:pt x="533" y="4"/>
                      <a:pt x="449" y="4"/>
                    </a:cubicBezTo>
                    <a:cubicBezTo>
                      <a:pt x="432" y="1"/>
                      <a:pt x="416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13"/>
              <p:cNvSpPr/>
              <p:nvPr/>
            </p:nvSpPr>
            <p:spPr>
              <a:xfrm rot="5400000">
                <a:off x="3340120" y="5798247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39" y="707"/>
                      <a:pt x="356" y="708"/>
                      <a:pt x="373" y="708"/>
                    </a:cubicBezTo>
                    <a:cubicBezTo>
                      <a:pt x="453" y="708"/>
                      <a:pt x="531" y="681"/>
                      <a:pt x="589" y="634"/>
                    </a:cubicBezTo>
                    <a:cubicBezTo>
                      <a:pt x="742" y="508"/>
                      <a:pt x="770" y="284"/>
                      <a:pt x="645" y="130"/>
                    </a:cubicBezTo>
                    <a:cubicBezTo>
                      <a:pt x="575" y="60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13"/>
              <p:cNvSpPr/>
              <p:nvPr/>
            </p:nvSpPr>
            <p:spPr>
              <a:xfrm rot="5400000">
                <a:off x="3323721" y="5692950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7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13"/>
              <p:cNvSpPr/>
              <p:nvPr/>
            </p:nvSpPr>
            <p:spPr>
              <a:xfrm rot="5400000">
                <a:off x="3467816" y="5819270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49" y="0"/>
                    </a:moveTo>
                    <a:cubicBezTo>
                      <a:pt x="351" y="0"/>
                      <a:pt x="253" y="28"/>
                      <a:pt x="183" y="84"/>
                    </a:cubicBezTo>
                    <a:cubicBezTo>
                      <a:pt x="29" y="210"/>
                      <a:pt x="1" y="434"/>
                      <a:pt x="127" y="574"/>
                    </a:cubicBezTo>
                    <a:cubicBezTo>
                      <a:pt x="183" y="658"/>
                      <a:pt x="281" y="700"/>
                      <a:pt x="365" y="714"/>
                    </a:cubicBezTo>
                    <a:cubicBezTo>
                      <a:pt x="463" y="714"/>
                      <a:pt x="561" y="686"/>
                      <a:pt x="630" y="630"/>
                    </a:cubicBezTo>
                    <a:cubicBezTo>
                      <a:pt x="700" y="574"/>
                      <a:pt x="756" y="490"/>
                      <a:pt x="756" y="392"/>
                    </a:cubicBezTo>
                    <a:cubicBezTo>
                      <a:pt x="770" y="294"/>
                      <a:pt x="742" y="210"/>
                      <a:pt x="686" y="140"/>
                    </a:cubicBezTo>
                    <a:cubicBezTo>
                      <a:pt x="617" y="56"/>
                      <a:pt x="533" y="14"/>
                      <a:pt x="4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13"/>
              <p:cNvSpPr/>
              <p:nvPr/>
            </p:nvSpPr>
            <p:spPr>
              <a:xfrm rot="5400000">
                <a:off x="3576113" y="5759628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406" y="0"/>
                    </a:moveTo>
                    <a:cubicBezTo>
                      <a:pt x="308" y="0"/>
                      <a:pt x="210" y="28"/>
                      <a:pt x="140" y="84"/>
                    </a:cubicBezTo>
                    <a:cubicBezTo>
                      <a:pt x="70" y="140"/>
                      <a:pt x="14" y="224"/>
                      <a:pt x="14" y="322"/>
                    </a:cubicBezTo>
                    <a:cubicBezTo>
                      <a:pt x="0" y="406"/>
                      <a:pt x="28" y="504"/>
                      <a:pt x="84" y="574"/>
                    </a:cubicBezTo>
                    <a:cubicBezTo>
                      <a:pt x="154" y="644"/>
                      <a:pt x="238" y="700"/>
                      <a:pt x="336" y="700"/>
                    </a:cubicBezTo>
                    <a:cubicBezTo>
                      <a:pt x="350" y="702"/>
                      <a:pt x="365" y="703"/>
                      <a:pt x="380" y="703"/>
                    </a:cubicBezTo>
                    <a:cubicBezTo>
                      <a:pt x="453" y="703"/>
                      <a:pt x="530" y="676"/>
                      <a:pt x="588" y="630"/>
                    </a:cubicBezTo>
                    <a:cubicBezTo>
                      <a:pt x="658" y="574"/>
                      <a:pt x="714" y="490"/>
                      <a:pt x="728" y="392"/>
                    </a:cubicBezTo>
                    <a:cubicBezTo>
                      <a:pt x="728" y="294"/>
                      <a:pt x="700" y="210"/>
                      <a:pt x="644" y="126"/>
                    </a:cubicBezTo>
                    <a:cubicBezTo>
                      <a:pt x="588" y="56"/>
                      <a:pt x="490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13"/>
              <p:cNvSpPr/>
              <p:nvPr/>
            </p:nvSpPr>
            <p:spPr>
              <a:xfrm rot="5400000">
                <a:off x="3412558" y="606368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1" y="1"/>
                    </a:moveTo>
                    <a:cubicBezTo>
                      <a:pt x="293" y="1"/>
                      <a:pt x="224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18" y="4"/>
                      <a:pt x="420" y="4"/>
                    </a:cubicBezTo>
                    <a:cubicBezTo>
                      <a:pt x="403" y="2"/>
                      <a:pt x="387" y="1"/>
                      <a:pt x="37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13"/>
              <p:cNvSpPr/>
              <p:nvPr/>
            </p:nvSpPr>
            <p:spPr>
              <a:xfrm rot="5400000">
                <a:off x="3503560" y="6085716"/>
                <a:ext cx="45963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4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84" y="504"/>
                      <a:pt x="798" y="281"/>
                      <a:pt x="672" y="141"/>
                    </a:cubicBezTo>
                    <a:cubicBezTo>
                      <a:pt x="616" y="57"/>
                      <a:pt x="532" y="15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13"/>
              <p:cNvSpPr/>
              <p:nvPr/>
            </p:nvSpPr>
            <p:spPr>
              <a:xfrm rot="5400000">
                <a:off x="2824823" y="6170644"/>
                <a:ext cx="42737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8" extrusionOk="0">
                    <a:moveTo>
                      <a:pt x="349" y="1"/>
                    </a:moveTo>
                    <a:cubicBezTo>
                      <a:pt x="276" y="1"/>
                      <a:pt x="199" y="30"/>
                      <a:pt x="140" y="88"/>
                    </a:cubicBezTo>
                    <a:cubicBezTo>
                      <a:pt x="56" y="144"/>
                      <a:pt x="14" y="228"/>
                      <a:pt x="0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24" y="704"/>
                      <a:pt x="322" y="704"/>
                    </a:cubicBezTo>
                    <a:cubicBezTo>
                      <a:pt x="339" y="706"/>
                      <a:pt x="355" y="707"/>
                      <a:pt x="371" y="707"/>
                    </a:cubicBezTo>
                    <a:cubicBezTo>
                      <a:pt x="449" y="707"/>
                      <a:pt x="519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42" y="200"/>
                      <a:pt x="588" y="18"/>
                      <a:pt x="392" y="4"/>
                    </a:cubicBezTo>
                    <a:cubicBezTo>
                      <a:pt x="378" y="2"/>
                      <a:pt x="364" y="1"/>
                      <a:pt x="34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13"/>
              <p:cNvSpPr/>
              <p:nvPr/>
            </p:nvSpPr>
            <p:spPr>
              <a:xfrm rot="5400000">
                <a:off x="2895187" y="6271296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46"/>
                      <a:pt x="491" y="4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13"/>
              <p:cNvSpPr/>
              <p:nvPr/>
            </p:nvSpPr>
            <p:spPr>
              <a:xfrm rot="5400000">
                <a:off x="2789165" y="6487977"/>
                <a:ext cx="41931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28" y="225"/>
                      <a:pt x="14" y="323"/>
                    </a:cubicBezTo>
                    <a:cubicBezTo>
                      <a:pt x="0" y="407"/>
                      <a:pt x="28" y="505"/>
                      <a:pt x="98" y="575"/>
                    </a:cubicBezTo>
                    <a:cubicBezTo>
                      <a:pt x="154" y="645"/>
                      <a:pt x="238" y="701"/>
                      <a:pt x="336" y="701"/>
                    </a:cubicBezTo>
                    <a:cubicBezTo>
                      <a:pt x="351" y="703"/>
                      <a:pt x="365" y="704"/>
                      <a:pt x="380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72" y="561"/>
                      <a:pt x="714" y="477"/>
                      <a:pt x="728" y="393"/>
                    </a:cubicBezTo>
                    <a:cubicBezTo>
                      <a:pt x="728" y="295"/>
                      <a:pt x="700" y="197"/>
                      <a:pt x="644" y="127"/>
                    </a:cubicBezTo>
                    <a:cubicBezTo>
                      <a:pt x="588" y="57"/>
                      <a:pt x="490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13"/>
              <p:cNvSpPr/>
              <p:nvPr/>
            </p:nvSpPr>
            <p:spPr>
              <a:xfrm rot="5400000">
                <a:off x="2842320" y="6646198"/>
                <a:ext cx="44408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4" extrusionOk="0">
                    <a:moveTo>
                      <a:pt x="407" y="0"/>
                    </a:moveTo>
                    <a:cubicBezTo>
                      <a:pt x="309" y="0"/>
                      <a:pt x="211" y="28"/>
                      <a:pt x="141" y="84"/>
                    </a:cubicBezTo>
                    <a:cubicBezTo>
                      <a:pt x="71" y="140"/>
                      <a:pt x="15" y="224"/>
                      <a:pt x="15" y="322"/>
                    </a:cubicBezTo>
                    <a:cubicBezTo>
                      <a:pt x="1" y="406"/>
                      <a:pt x="29" y="504"/>
                      <a:pt x="85" y="574"/>
                    </a:cubicBezTo>
                    <a:cubicBezTo>
                      <a:pt x="141" y="658"/>
                      <a:pt x="239" y="700"/>
                      <a:pt x="323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742" y="504"/>
                      <a:pt x="770" y="280"/>
                      <a:pt x="645" y="126"/>
                    </a:cubicBezTo>
                    <a:cubicBezTo>
                      <a:pt x="575" y="56"/>
                      <a:pt x="491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13"/>
              <p:cNvSpPr/>
              <p:nvPr/>
            </p:nvSpPr>
            <p:spPr>
              <a:xfrm rot="5400000">
                <a:off x="2964919" y="6751860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0"/>
                    </a:moveTo>
                    <a:cubicBezTo>
                      <a:pt x="275" y="0"/>
                      <a:pt x="198" y="27"/>
                      <a:pt x="140" y="74"/>
                    </a:cubicBezTo>
                    <a:cubicBezTo>
                      <a:pt x="70" y="130"/>
                      <a:pt x="14" y="213"/>
                      <a:pt x="14" y="311"/>
                    </a:cubicBezTo>
                    <a:cubicBezTo>
                      <a:pt x="0" y="409"/>
                      <a:pt x="28" y="493"/>
                      <a:pt x="84" y="577"/>
                    </a:cubicBezTo>
                    <a:cubicBezTo>
                      <a:pt x="154" y="647"/>
                      <a:pt x="238" y="689"/>
                      <a:pt x="336" y="703"/>
                    </a:cubicBezTo>
                    <a:cubicBezTo>
                      <a:pt x="420" y="703"/>
                      <a:pt x="518" y="675"/>
                      <a:pt x="588" y="619"/>
                    </a:cubicBezTo>
                    <a:cubicBezTo>
                      <a:pt x="658" y="563"/>
                      <a:pt x="714" y="479"/>
                      <a:pt x="714" y="381"/>
                    </a:cubicBezTo>
                    <a:cubicBezTo>
                      <a:pt x="728" y="297"/>
                      <a:pt x="700" y="199"/>
                      <a:pt x="644" y="130"/>
                    </a:cubicBezTo>
                    <a:cubicBezTo>
                      <a:pt x="574" y="46"/>
                      <a:pt x="490" y="4"/>
                      <a:pt x="406" y="4"/>
                    </a:cubicBezTo>
                    <a:cubicBezTo>
                      <a:pt x="389" y="1"/>
                      <a:pt x="372" y="0"/>
                      <a:pt x="35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13"/>
              <p:cNvSpPr/>
              <p:nvPr/>
            </p:nvSpPr>
            <p:spPr>
              <a:xfrm rot="5400000">
                <a:off x="2913261" y="6506610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14" y="228"/>
                      <a:pt x="14" y="312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350" y="706"/>
                      <a:pt x="364" y="708"/>
                      <a:pt x="379" y="708"/>
                    </a:cubicBezTo>
                    <a:cubicBezTo>
                      <a:pt x="452" y="708"/>
                      <a:pt x="530" y="678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13"/>
              <p:cNvSpPr/>
              <p:nvPr/>
            </p:nvSpPr>
            <p:spPr>
              <a:xfrm rot="5400000">
                <a:off x="2899559" y="6080891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9" y="0"/>
                    </a:moveTo>
                    <a:cubicBezTo>
                      <a:pt x="281" y="0"/>
                      <a:pt x="211" y="29"/>
                      <a:pt x="141" y="88"/>
                    </a:cubicBezTo>
                    <a:cubicBezTo>
                      <a:pt x="71" y="144"/>
                      <a:pt x="29" y="228"/>
                      <a:pt x="15" y="326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5" y="648"/>
                      <a:pt x="239" y="704"/>
                      <a:pt x="337" y="704"/>
                    </a:cubicBezTo>
                    <a:cubicBezTo>
                      <a:pt x="354" y="706"/>
                      <a:pt x="370" y="707"/>
                      <a:pt x="386" y="707"/>
                    </a:cubicBezTo>
                    <a:cubicBezTo>
                      <a:pt x="464" y="707"/>
                      <a:pt x="533" y="680"/>
                      <a:pt x="603" y="634"/>
                    </a:cubicBezTo>
                    <a:cubicBezTo>
                      <a:pt x="757" y="508"/>
                      <a:pt x="771" y="284"/>
                      <a:pt x="645" y="130"/>
                    </a:cubicBezTo>
                    <a:cubicBezTo>
                      <a:pt x="589" y="60"/>
                      <a:pt x="505" y="18"/>
                      <a:pt x="407" y="4"/>
                    </a:cubicBezTo>
                    <a:cubicBezTo>
                      <a:pt x="390" y="2"/>
                      <a:pt x="374" y="0"/>
                      <a:pt x="35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13"/>
              <p:cNvSpPr/>
              <p:nvPr/>
            </p:nvSpPr>
            <p:spPr>
              <a:xfrm rot="5400000">
                <a:off x="3163411" y="6251396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35" y="0"/>
                    </a:moveTo>
                    <a:cubicBezTo>
                      <a:pt x="337" y="0"/>
                      <a:pt x="239" y="28"/>
                      <a:pt x="169" y="84"/>
                    </a:cubicBezTo>
                    <a:cubicBezTo>
                      <a:pt x="15" y="210"/>
                      <a:pt x="1" y="434"/>
                      <a:pt x="127" y="588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49" y="714"/>
                      <a:pt x="547" y="686"/>
                      <a:pt x="617" y="630"/>
                    </a:cubicBezTo>
                    <a:cubicBezTo>
                      <a:pt x="701" y="574"/>
                      <a:pt x="743" y="490"/>
                      <a:pt x="757" y="392"/>
                    </a:cubicBezTo>
                    <a:cubicBezTo>
                      <a:pt x="757" y="294"/>
                      <a:pt x="729" y="210"/>
                      <a:pt x="673" y="140"/>
                    </a:cubicBezTo>
                    <a:cubicBezTo>
                      <a:pt x="617" y="56"/>
                      <a:pt x="533" y="14"/>
                      <a:pt x="43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13"/>
              <p:cNvSpPr/>
              <p:nvPr/>
            </p:nvSpPr>
            <p:spPr>
              <a:xfrm rot="5400000">
                <a:off x="4412982" y="5267911"/>
                <a:ext cx="42737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56" y="130"/>
                      <a:pt x="14" y="214"/>
                      <a:pt x="0" y="312"/>
                    </a:cubicBezTo>
                    <a:cubicBezTo>
                      <a:pt x="0" y="410"/>
                      <a:pt x="28" y="494"/>
                      <a:pt x="84" y="578"/>
                    </a:cubicBezTo>
                    <a:cubicBezTo>
                      <a:pt x="140" y="648"/>
                      <a:pt x="224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14" y="480"/>
                      <a:pt x="728" y="396"/>
                    </a:cubicBezTo>
                    <a:cubicBezTo>
                      <a:pt x="742" y="186"/>
                      <a:pt x="602" y="18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13"/>
              <p:cNvSpPr/>
              <p:nvPr/>
            </p:nvSpPr>
            <p:spPr>
              <a:xfrm rot="5400000">
                <a:off x="3235695" y="5587261"/>
                <a:ext cx="44350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07" extrusionOk="0">
                    <a:moveTo>
                      <a:pt x="385" y="0"/>
                    </a:moveTo>
                    <a:cubicBezTo>
                      <a:pt x="307" y="0"/>
                      <a:pt x="238" y="27"/>
                      <a:pt x="168" y="74"/>
                    </a:cubicBezTo>
                    <a:cubicBezTo>
                      <a:pt x="14" y="200"/>
                      <a:pt x="0" y="423"/>
                      <a:pt x="126" y="577"/>
                    </a:cubicBezTo>
                    <a:cubicBezTo>
                      <a:pt x="182" y="647"/>
                      <a:pt x="266" y="689"/>
                      <a:pt x="364" y="703"/>
                    </a:cubicBezTo>
                    <a:cubicBezTo>
                      <a:pt x="381" y="706"/>
                      <a:pt x="397" y="707"/>
                      <a:pt x="413" y="707"/>
                    </a:cubicBezTo>
                    <a:cubicBezTo>
                      <a:pt x="491" y="707"/>
                      <a:pt x="560" y="680"/>
                      <a:pt x="630" y="633"/>
                    </a:cubicBezTo>
                    <a:cubicBezTo>
                      <a:pt x="700" y="563"/>
                      <a:pt x="742" y="479"/>
                      <a:pt x="756" y="395"/>
                    </a:cubicBezTo>
                    <a:cubicBezTo>
                      <a:pt x="770" y="297"/>
                      <a:pt x="742" y="200"/>
                      <a:pt x="672" y="130"/>
                    </a:cubicBezTo>
                    <a:cubicBezTo>
                      <a:pt x="616" y="60"/>
                      <a:pt x="532" y="4"/>
                      <a:pt x="434" y="4"/>
                    </a:cubicBezTo>
                    <a:cubicBezTo>
                      <a:pt x="417" y="1"/>
                      <a:pt x="401" y="0"/>
                      <a:pt x="385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13"/>
              <p:cNvSpPr/>
              <p:nvPr/>
            </p:nvSpPr>
            <p:spPr>
              <a:xfrm rot="5400000">
                <a:off x="3072871" y="6398816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407" y="0"/>
                    </a:moveTo>
                    <a:cubicBezTo>
                      <a:pt x="309" y="0"/>
                      <a:pt x="225" y="28"/>
                      <a:pt x="141" y="84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06"/>
                      <a:pt x="29" y="504"/>
                      <a:pt x="99" y="574"/>
                    </a:cubicBezTo>
                    <a:cubicBezTo>
                      <a:pt x="155" y="644"/>
                      <a:pt x="239" y="700"/>
                      <a:pt x="337" y="700"/>
                    </a:cubicBezTo>
                    <a:cubicBezTo>
                      <a:pt x="353" y="702"/>
                      <a:pt x="370" y="703"/>
                      <a:pt x="386" y="703"/>
                    </a:cubicBezTo>
                    <a:cubicBezTo>
                      <a:pt x="463" y="703"/>
                      <a:pt x="533" y="67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42" y="196"/>
                      <a:pt x="602" y="14"/>
                      <a:pt x="40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13"/>
              <p:cNvSpPr/>
              <p:nvPr/>
            </p:nvSpPr>
            <p:spPr>
              <a:xfrm rot="5400000">
                <a:off x="3216998" y="6356770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91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5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00" y="564"/>
                      <a:pt x="742" y="480"/>
                      <a:pt x="756" y="396"/>
                    </a:cubicBezTo>
                    <a:cubicBezTo>
                      <a:pt x="784" y="200"/>
                      <a:pt x="630" y="18"/>
                      <a:pt x="434" y="4"/>
                    </a:cubicBezTo>
                    <a:cubicBezTo>
                      <a:pt x="420" y="2"/>
                      <a:pt x="406" y="0"/>
                      <a:pt x="39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13"/>
              <p:cNvSpPr/>
              <p:nvPr/>
            </p:nvSpPr>
            <p:spPr>
              <a:xfrm rot="5400000">
                <a:off x="2842338" y="6315474"/>
                <a:ext cx="4435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4" extrusionOk="0">
                    <a:moveTo>
                      <a:pt x="406" y="0"/>
                    </a:moveTo>
                    <a:cubicBezTo>
                      <a:pt x="308" y="0"/>
                      <a:pt x="224" y="28"/>
                      <a:pt x="140" y="84"/>
                    </a:cubicBezTo>
                    <a:cubicBezTo>
                      <a:pt x="70" y="140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588" y="630"/>
                    </a:cubicBezTo>
                    <a:cubicBezTo>
                      <a:pt x="742" y="504"/>
                      <a:pt x="770" y="280"/>
                      <a:pt x="644" y="126"/>
                    </a:cubicBezTo>
                    <a:cubicBezTo>
                      <a:pt x="588" y="56"/>
                      <a:pt x="504" y="14"/>
                      <a:pt x="40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13"/>
              <p:cNvSpPr/>
              <p:nvPr/>
            </p:nvSpPr>
            <p:spPr>
              <a:xfrm rot="5400000">
                <a:off x="3194318" y="5978903"/>
                <a:ext cx="44408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7" extrusionOk="0">
                    <a:moveTo>
                      <a:pt x="396" y="1"/>
                    </a:moveTo>
                    <a:cubicBezTo>
                      <a:pt x="311" y="1"/>
                      <a:pt x="229" y="39"/>
                      <a:pt x="169" y="88"/>
                    </a:cubicBezTo>
                    <a:cubicBezTo>
                      <a:pt x="15" y="199"/>
                      <a:pt x="1" y="423"/>
                      <a:pt x="127" y="577"/>
                    </a:cubicBezTo>
                    <a:cubicBezTo>
                      <a:pt x="183" y="647"/>
                      <a:pt x="267" y="703"/>
                      <a:pt x="365" y="703"/>
                    </a:cubicBezTo>
                    <a:cubicBezTo>
                      <a:pt x="379" y="706"/>
                      <a:pt x="394" y="707"/>
                      <a:pt x="409" y="707"/>
                    </a:cubicBezTo>
                    <a:cubicBezTo>
                      <a:pt x="481" y="707"/>
                      <a:pt x="558" y="680"/>
                      <a:pt x="616" y="633"/>
                    </a:cubicBezTo>
                    <a:cubicBezTo>
                      <a:pt x="686" y="577"/>
                      <a:pt x="742" y="479"/>
                      <a:pt x="756" y="395"/>
                    </a:cubicBezTo>
                    <a:cubicBezTo>
                      <a:pt x="770" y="199"/>
                      <a:pt x="630" y="18"/>
                      <a:pt x="435" y="4"/>
                    </a:cubicBezTo>
                    <a:cubicBezTo>
                      <a:pt x="422" y="2"/>
                      <a:pt x="409" y="1"/>
                      <a:pt x="39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13"/>
              <p:cNvSpPr/>
              <p:nvPr/>
            </p:nvSpPr>
            <p:spPr>
              <a:xfrm rot="5400000">
                <a:off x="3516862" y="5400408"/>
                <a:ext cx="42795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4" extrusionOk="0">
                    <a:moveTo>
                      <a:pt x="356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71" y="130"/>
                      <a:pt x="15" y="228"/>
                      <a:pt x="15" y="312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55" y="648"/>
                      <a:pt x="239" y="690"/>
                      <a:pt x="337" y="704"/>
                    </a:cubicBezTo>
                    <a:cubicBezTo>
                      <a:pt x="421" y="704"/>
                      <a:pt x="519" y="676"/>
                      <a:pt x="589" y="620"/>
                    </a:cubicBezTo>
                    <a:cubicBezTo>
                      <a:pt x="659" y="564"/>
                      <a:pt x="715" y="480"/>
                      <a:pt x="715" y="382"/>
                    </a:cubicBezTo>
                    <a:cubicBezTo>
                      <a:pt x="743" y="186"/>
                      <a:pt x="603" y="18"/>
                      <a:pt x="407" y="4"/>
                    </a:cubicBezTo>
                    <a:cubicBezTo>
                      <a:pt x="390" y="2"/>
                      <a:pt x="373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13"/>
              <p:cNvSpPr/>
              <p:nvPr/>
            </p:nvSpPr>
            <p:spPr>
              <a:xfrm rot="5400000">
                <a:off x="3418327" y="5551096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0"/>
                    </a:moveTo>
                    <a:cubicBezTo>
                      <a:pt x="289" y="0"/>
                      <a:pt x="212" y="28"/>
                      <a:pt x="154" y="74"/>
                    </a:cubicBezTo>
                    <a:cubicBezTo>
                      <a:pt x="84" y="130"/>
                      <a:pt x="28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7" y="0"/>
                      <a:pt x="37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13"/>
              <p:cNvSpPr/>
              <p:nvPr/>
            </p:nvSpPr>
            <p:spPr>
              <a:xfrm rot="5400000">
                <a:off x="4101975" y="5529382"/>
                <a:ext cx="44408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8" extrusionOk="0">
                    <a:moveTo>
                      <a:pt x="358" y="1"/>
                    </a:moveTo>
                    <a:cubicBezTo>
                      <a:pt x="277" y="1"/>
                      <a:pt x="199" y="30"/>
                      <a:pt x="141" y="88"/>
                    </a:cubicBezTo>
                    <a:cubicBezTo>
                      <a:pt x="71" y="144"/>
                      <a:pt x="15" y="228"/>
                      <a:pt x="15" y="326"/>
                    </a:cubicBezTo>
                    <a:cubicBezTo>
                      <a:pt x="1" y="410"/>
                      <a:pt x="29" y="508"/>
                      <a:pt x="85" y="578"/>
                    </a:cubicBezTo>
                    <a:cubicBezTo>
                      <a:pt x="141" y="648"/>
                      <a:pt x="239" y="704"/>
                      <a:pt x="323" y="704"/>
                    </a:cubicBezTo>
                    <a:cubicBezTo>
                      <a:pt x="340" y="706"/>
                      <a:pt x="356" y="707"/>
                      <a:pt x="373" y="707"/>
                    </a:cubicBezTo>
                    <a:cubicBezTo>
                      <a:pt x="454" y="707"/>
                      <a:pt x="531" y="680"/>
                      <a:pt x="589" y="634"/>
                    </a:cubicBezTo>
                    <a:cubicBezTo>
                      <a:pt x="743" y="508"/>
                      <a:pt x="771" y="284"/>
                      <a:pt x="645" y="130"/>
                    </a:cubicBezTo>
                    <a:cubicBezTo>
                      <a:pt x="575" y="60"/>
                      <a:pt x="491" y="18"/>
                      <a:pt x="407" y="4"/>
                    </a:cubicBezTo>
                    <a:cubicBezTo>
                      <a:pt x="390" y="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13"/>
              <p:cNvSpPr/>
              <p:nvPr/>
            </p:nvSpPr>
            <p:spPr>
              <a:xfrm rot="5400000">
                <a:off x="3939492" y="5749570"/>
                <a:ext cx="44408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15" extrusionOk="0">
                    <a:moveTo>
                      <a:pt x="435" y="1"/>
                    </a:moveTo>
                    <a:cubicBezTo>
                      <a:pt x="337" y="1"/>
                      <a:pt x="253" y="29"/>
                      <a:pt x="183" y="85"/>
                    </a:cubicBezTo>
                    <a:cubicBezTo>
                      <a:pt x="29" y="211"/>
                      <a:pt x="1" y="435"/>
                      <a:pt x="127" y="574"/>
                    </a:cubicBezTo>
                    <a:cubicBezTo>
                      <a:pt x="183" y="658"/>
                      <a:pt x="267" y="700"/>
                      <a:pt x="365" y="714"/>
                    </a:cubicBezTo>
                    <a:cubicBezTo>
                      <a:pt x="463" y="714"/>
                      <a:pt x="547" y="686"/>
                      <a:pt x="631" y="630"/>
                    </a:cubicBezTo>
                    <a:cubicBezTo>
                      <a:pt x="701" y="574"/>
                      <a:pt x="743" y="491"/>
                      <a:pt x="757" y="393"/>
                    </a:cubicBezTo>
                    <a:cubicBezTo>
                      <a:pt x="771" y="295"/>
                      <a:pt x="743" y="211"/>
                      <a:pt x="673" y="141"/>
                    </a:cubicBezTo>
                    <a:cubicBezTo>
                      <a:pt x="617" y="57"/>
                      <a:pt x="533" y="15"/>
                      <a:pt x="435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13"/>
              <p:cNvSpPr/>
              <p:nvPr/>
            </p:nvSpPr>
            <p:spPr>
              <a:xfrm rot="5400000">
                <a:off x="3847241" y="5390709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7" y="1"/>
                    </a:moveTo>
                    <a:cubicBezTo>
                      <a:pt x="309" y="1"/>
                      <a:pt x="211" y="29"/>
                      <a:pt x="141" y="85"/>
                    </a:cubicBezTo>
                    <a:cubicBezTo>
                      <a:pt x="71" y="140"/>
                      <a:pt x="29" y="224"/>
                      <a:pt x="15" y="322"/>
                    </a:cubicBezTo>
                    <a:cubicBezTo>
                      <a:pt x="1" y="420"/>
                      <a:pt x="29" y="504"/>
                      <a:pt x="99" y="588"/>
                    </a:cubicBezTo>
                    <a:cubicBezTo>
                      <a:pt x="155" y="658"/>
                      <a:pt x="239" y="700"/>
                      <a:pt x="337" y="714"/>
                    </a:cubicBezTo>
                    <a:cubicBezTo>
                      <a:pt x="421" y="714"/>
                      <a:pt x="519" y="686"/>
                      <a:pt x="589" y="630"/>
                    </a:cubicBezTo>
                    <a:cubicBezTo>
                      <a:pt x="659" y="574"/>
                      <a:pt x="715" y="490"/>
                      <a:pt x="729" y="392"/>
                    </a:cubicBezTo>
                    <a:cubicBezTo>
                      <a:pt x="729" y="294"/>
                      <a:pt x="701" y="210"/>
                      <a:pt x="645" y="140"/>
                    </a:cubicBezTo>
                    <a:cubicBezTo>
                      <a:pt x="589" y="57"/>
                      <a:pt x="491" y="15"/>
                      <a:pt x="40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13"/>
              <p:cNvSpPr/>
              <p:nvPr/>
            </p:nvSpPr>
            <p:spPr>
              <a:xfrm rot="5400000">
                <a:off x="4175911" y="5592192"/>
                <a:ext cx="42795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7" extrusionOk="0">
                    <a:moveTo>
                      <a:pt x="359" y="1"/>
                    </a:moveTo>
                    <a:cubicBezTo>
                      <a:pt x="283" y="1"/>
                      <a:pt x="201" y="39"/>
                      <a:pt x="140" y="87"/>
                    </a:cubicBezTo>
                    <a:cubicBezTo>
                      <a:pt x="70" y="143"/>
                      <a:pt x="14" y="227"/>
                      <a:pt x="14" y="325"/>
                    </a:cubicBezTo>
                    <a:cubicBezTo>
                      <a:pt x="0" y="409"/>
                      <a:pt x="28" y="507"/>
                      <a:pt x="84" y="577"/>
                    </a:cubicBezTo>
                    <a:cubicBezTo>
                      <a:pt x="140" y="647"/>
                      <a:pt x="238" y="703"/>
                      <a:pt x="322" y="703"/>
                    </a:cubicBezTo>
                    <a:cubicBezTo>
                      <a:pt x="339" y="705"/>
                      <a:pt x="356" y="707"/>
                      <a:pt x="373" y="707"/>
                    </a:cubicBezTo>
                    <a:cubicBezTo>
                      <a:pt x="453" y="707"/>
                      <a:pt x="530" y="679"/>
                      <a:pt x="588" y="633"/>
                    </a:cubicBezTo>
                    <a:cubicBezTo>
                      <a:pt x="658" y="577"/>
                      <a:pt x="700" y="479"/>
                      <a:pt x="714" y="395"/>
                    </a:cubicBezTo>
                    <a:cubicBezTo>
                      <a:pt x="742" y="199"/>
                      <a:pt x="588" y="17"/>
                      <a:pt x="392" y="3"/>
                    </a:cubicBezTo>
                    <a:cubicBezTo>
                      <a:pt x="381" y="2"/>
                      <a:pt x="370" y="1"/>
                      <a:pt x="359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13"/>
              <p:cNvSpPr/>
              <p:nvPr/>
            </p:nvSpPr>
            <p:spPr>
              <a:xfrm rot="5400000">
                <a:off x="3554670" y="5887207"/>
                <a:ext cx="48382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714" extrusionOk="0">
                    <a:moveTo>
                      <a:pt x="518" y="0"/>
                    </a:moveTo>
                    <a:cubicBezTo>
                      <a:pt x="420" y="0"/>
                      <a:pt x="322" y="28"/>
                      <a:pt x="252" y="84"/>
                    </a:cubicBezTo>
                    <a:cubicBezTo>
                      <a:pt x="0" y="280"/>
                      <a:pt x="126" y="686"/>
                      <a:pt x="448" y="714"/>
                    </a:cubicBezTo>
                    <a:cubicBezTo>
                      <a:pt x="532" y="714"/>
                      <a:pt x="630" y="686"/>
                      <a:pt x="700" y="630"/>
                    </a:cubicBezTo>
                    <a:cubicBezTo>
                      <a:pt x="784" y="574"/>
                      <a:pt x="826" y="490"/>
                      <a:pt x="840" y="392"/>
                    </a:cubicBezTo>
                    <a:cubicBezTo>
                      <a:pt x="840" y="294"/>
                      <a:pt x="812" y="210"/>
                      <a:pt x="756" y="140"/>
                    </a:cubicBezTo>
                    <a:cubicBezTo>
                      <a:pt x="700" y="56"/>
                      <a:pt x="602" y="14"/>
                      <a:pt x="518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13"/>
              <p:cNvSpPr/>
              <p:nvPr/>
            </p:nvSpPr>
            <p:spPr>
              <a:xfrm rot="5400000">
                <a:off x="3522929" y="6230632"/>
                <a:ext cx="44350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715" extrusionOk="0">
                    <a:moveTo>
                      <a:pt x="434" y="1"/>
                    </a:moveTo>
                    <a:cubicBezTo>
                      <a:pt x="336" y="1"/>
                      <a:pt x="252" y="29"/>
                      <a:pt x="182" y="85"/>
                    </a:cubicBezTo>
                    <a:cubicBezTo>
                      <a:pt x="28" y="211"/>
                      <a:pt x="0" y="435"/>
                      <a:pt x="126" y="588"/>
                    </a:cubicBezTo>
                    <a:cubicBezTo>
                      <a:pt x="182" y="658"/>
                      <a:pt x="266" y="700"/>
                      <a:pt x="364" y="714"/>
                    </a:cubicBezTo>
                    <a:cubicBezTo>
                      <a:pt x="462" y="714"/>
                      <a:pt x="546" y="686"/>
                      <a:pt x="630" y="630"/>
                    </a:cubicBezTo>
                    <a:cubicBezTo>
                      <a:pt x="700" y="574"/>
                      <a:pt x="742" y="491"/>
                      <a:pt x="756" y="393"/>
                    </a:cubicBezTo>
                    <a:cubicBezTo>
                      <a:pt x="770" y="197"/>
                      <a:pt x="630" y="29"/>
                      <a:pt x="434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13"/>
              <p:cNvSpPr/>
              <p:nvPr/>
            </p:nvSpPr>
            <p:spPr>
              <a:xfrm rot="5400000">
                <a:off x="3756273" y="5973430"/>
                <a:ext cx="42795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05" extrusionOk="0">
                    <a:moveTo>
                      <a:pt x="406" y="1"/>
                    </a:moveTo>
                    <a:cubicBezTo>
                      <a:pt x="308" y="1"/>
                      <a:pt x="210" y="29"/>
                      <a:pt x="140" y="85"/>
                    </a:cubicBezTo>
                    <a:cubicBezTo>
                      <a:pt x="70" y="141"/>
                      <a:pt x="14" y="225"/>
                      <a:pt x="14" y="323"/>
                    </a:cubicBezTo>
                    <a:cubicBezTo>
                      <a:pt x="0" y="407"/>
                      <a:pt x="28" y="505"/>
                      <a:pt x="84" y="575"/>
                    </a:cubicBezTo>
                    <a:cubicBezTo>
                      <a:pt x="140" y="645"/>
                      <a:pt x="238" y="701"/>
                      <a:pt x="322" y="701"/>
                    </a:cubicBezTo>
                    <a:cubicBezTo>
                      <a:pt x="339" y="703"/>
                      <a:pt x="356" y="704"/>
                      <a:pt x="373" y="704"/>
                    </a:cubicBezTo>
                    <a:cubicBezTo>
                      <a:pt x="453" y="704"/>
                      <a:pt x="530" y="677"/>
                      <a:pt x="588" y="631"/>
                    </a:cubicBezTo>
                    <a:cubicBezTo>
                      <a:pt x="658" y="575"/>
                      <a:pt x="714" y="477"/>
                      <a:pt x="714" y="393"/>
                    </a:cubicBezTo>
                    <a:cubicBezTo>
                      <a:pt x="742" y="197"/>
                      <a:pt x="588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13"/>
              <p:cNvSpPr/>
              <p:nvPr/>
            </p:nvSpPr>
            <p:spPr>
              <a:xfrm rot="5400000">
                <a:off x="3588769" y="5962867"/>
                <a:ext cx="41931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8" extrusionOk="0">
                    <a:moveTo>
                      <a:pt x="349" y="0"/>
                    </a:moveTo>
                    <a:cubicBezTo>
                      <a:pt x="276" y="0"/>
                      <a:pt x="198" y="29"/>
                      <a:pt x="140" y="88"/>
                    </a:cubicBezTo>
                    <a:cubicBezTo>
                      <a:pt x="70" y="144"/>
                      <a:pt x="14" y="228"/>
                      <a:pt x="14" y="326"/>
                    </a:cubicBezTo>
                    <a:cubicBezTo>
                      <a:pt x="0" y="410"/>
                      <a:pt x="28" y="508"/>
                      <a:pt x="84" y="578"/>
                    </a:cubicBezTo>
                    <a:cubicBezTo>
                      <a:pt x="140" y="648"/>
                      <a:pt x="238" y="703"/>
                      <a:pt x="322" y="703"/>
                    </a:cubicBezTo>
                    <a:cubicBezTo>
                      <a:pt x="339" y="706"/>
                      <a:pt x="356" y="707"/>
                      <a:pt x="372" y="707"/>
                    </a:cubicBezTo>
                    <a:cubicBezTo>
                      <a:pt x="453" y="707"/>
                      <a:pt x="530" y="680"/>
                      <a:pt x="588" y="634"/>
                    </a:cubicBezTo>
                    <a:cubicBezTo>
                      <a:pt x="658" y="564"/>
                      <a:pt x="700" y="480"/>
                      <a:pt x="714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74" y="60"/>
                      <a:pt x="490" y="4"/>
                      <a:pt x="392" y="4"/>
                    </a:cubicBezTo>
                    <a:cubicBezTo>
                      <a:pt x="378" y="1"/>
                      <a:pt x="364" y="0"/>
                      <a:pt x="34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13"/>
              <p:cNvSpPr/>
              <p:nvPr/>
            </p:nvSpPr>
            <p:spPr>
              <a:xfrm rot="5400000">
                <a:off x="3973387" y="5863016"/>
                <a:ext cx="4676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08" extrusionOk="0">
                    <a:moveTo>
                      <a:pt x="399" y="0"/>
                    </a:moveTo>
                    <a:cubicBezTo>
                      <a:pt x="318" y="0"/>
                      <a:pt x="241" y="30"/>
                      <a:pt x="182" y="88"/>
                    </a:cubicBezTo>
                    <a:cubicBezTo>
                      <a:pt x="28" y="200"/>
                      <a:pt x="0" y="424"/>
                      <a:pt x="126" y="578"/>
                    </a:cubicBezTo>
                    <a:cubicBezTo>
                      <a:pt x="182" y="648"/>
                      <a:pt x="280" y="704"/>
                      <a:pt x="364" y="704"/>
                    </a:cubicBezTo>
                    <a:cubicBezTo>
                      <a:pt x="381" y="706"/>
                      <a:pt x="398" y="707"/>
                      <a:pt x="414" y="707"/>
                    </a:cubicBezTo>
                    <a:cubicBezTo>
                      <a:pt x="495" y="707"/>
                      <a:pt x="572" y="680"/>
                      <a:pt x="630" y="634"/>
                    </a:cubicBezTo>
                    <a:cubicBezTo>
                      <a:pt x="784" y="508"/>
                      <a:pt x="812" y="284"/>
                      <a:pt x="686" y="130"/>
                    </a:cubicBezTo>
                    <a:cubicBezTo>
                      <a:pt x="616" y="60"/>
                      <a:pt x="532" y="18"/>
                      <a:pt x="448" y="4"/>
                    </a:cubicBezTo>
                    <a:cubicBezTo>
                      <a:pt x="432" y="2"/>
                      <a:pt x="415" y="0"/>
                      <a:pt x="399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13"/>
              <p:cNvSpPr/>
              <p:nvPr/>
            </p:nvSpPr>
            <p:spPr>
              <a:xfrm rot="5400000">
                <a:off x="4081540" y="5251849"/>
                <a:ext cx="49188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854" h="704" extrusionOk="0">
                    <a:moveTo>
                      <a:pt x="357" y="1"/>
                    </a:moveTo>
                    <a:cubicBezTo>
                      <a:pt x="280" y="1"/>
                      <a:pt x="212" y="28"/>
                      <a:pt x="154" y="74"/>
                    </a:cubicBezTo>
                    <a:cubicBezTo>
                      <a:pt x="70" y="130"/>
                      <a:pt x="28" y="228"/>
                      <a:pt x="14" y="312"/>
                    </a:cubicBezTo>
                    <a:cubicBezTo>
                      <a:pt x="0" y="508"/>
                      <a:pt x="140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854" y="424"/>
                      <a:pt x="728" y="18"/>
                      <a:pt x="406" y="4"/>
                    </a:cubicBezTo>
                    <a:cubicBezTo>
                      <a:pt x="389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13"/>
              <p:cNvSpPr/>
              <p:nvPr/>
            </p:nvSpPr>
            <p:spPr>
              <a:xfrm rot="5400000">
                <a:off x="3791124" y="5550981"/>
                <a:ext cx="45214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708" extrusionOk="0">
                    <a:moveTo>
                      <a:pt x="372" y="1"/>
                    </a:moveTo>
                    <a:cubicBezTo>
                      <a:pt x="291" y="1"/>
                      <a:pt x="213" y="30"/>
                      <a:pt x="155" y="88"/>
                    </a:cubicBezTo>
                    <a:cubicBezTo>
                      <a:pt x="85" y="144"/>
                      <a:pt x="43" y="228"/>
                      <a:pt x="29" y="326"/>
                    </a:cubicBezTo>
                    <a:cubicBezTo>
                      <a:pt x="1" y="522"/>
                      <a:pt x="155" y="690"/>
                      <a:pt x="351" y="704"/>
                    </a:cubicBezTo>
                    <a:cubicBezTo>
                      <a:pt x="365" y="706"/>
                      <a:pt x="380" y="707"/>
                      <a:pt x="395" y="707"/>
                    </a:cubicBezTo>
                    <a:cubicBezTo>
                      <a:pt x="467" y="707"/>
                      <a:pt x="545" y="680"/>
                      <a:pt x="603" y="634"/>
                    </a:cubicBezTo>
                    <a:cubicBezTo>
                      <a:pt x="756" y="508"/>
                      <a:pt x="784" y="284"/>
                      <a:pt x="658" y="130"/>
                    </a:cubicBezTo>
                    <a:cubicBezTo>
                      <a:pt x="603" y="60"/>
                      <a:pt x="505" y="18"/>
                      <a:pt x="421" y="4"/>
                    </a:cubicBezTo>
                    <a:cubicBezTo>
                      <a:pt x="404" y="2"/>
                      <a:pt x="388" y="1"/>
                      <a:pt x="37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13"/>
              <p:cNvSpPr/>
              <p:nvPr/>
            </p:nvSpPr>
            <p:spPr>
              <a:xfrm rot="5400000">
                <a:off x="3141616" y="5753130"/>
                <a:ext cx="43544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6" h="715" extrusionOk="0">
                    <a:moveTo>
                      <a:pt x="392" y="1"/>
                    </a:moveTo>
                    <a:cubicBezTo>
                      <a:pt x="294" y="1"/>
                      <a:pt x="210" y="29"/>
                      <a:pt x="140" y="85"/>
                    </a:cubicBezTo>
                    <a:cubicBezTo>
                      <a:pt x="56" y="141"/>
                      <a:pt x="14" y="225"/>
                      <a:pt x="0" y="322"/>
                    </a:cubicBezTo>
                    <a:cubicBezTo>
                      <a:pt x="0" y="420"/>
                      <a:pt x="28" y="504"/>
                      <a:pt x="84" y="588"/>
                    </a:cubicBezTo>
                    <a:cubicBezTo>
                      <a:pt x="140" y="658"/>
                      <a:pt x="224" y="700"/>
                      <a:pt x="322" y="714"/>
                    </a:cubicBezTo>
                    <a:cubicBezTo>
                      <a:pt x="420" y="714"/>
                      <a:pt x="504" y="686"/>
                      <a:pt x="588" y="630"/>
                    </a:cubicBezTo>
                    <a:cubicBezTo>
                      <a:pt x="742" y="504"/>
                      <a:pt x="756" y="280"/>
                      <a:pt x="630" y="141"/>
                    </a:cubicBezTo>
                    <a:cubicBezTo>
                      <a:pt x="574" y="57"/>
                      <a:pt x="490" y="15"/>
                      <a:pt x="39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13"/>
              <p:cNvSpPr/>
              <p:nvPr/>
            </p:nvSpPr>
            <p:spPr>
              <a:xfrm rot="5400000">
                <a:off x="4058155" y="5692944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1"/>
                    </a:moveTo>
                    <a:cubicBezTo>
                      <a:pt x="280" y="1"/>
                      <a:pt x="210" y="28"/>
                      <a:pt x="140" y="74"/>
                    </a:cubicBezTo>
                    <a:cubicBezTo>
                      <a:pt x="71" y="144"/>
                      <a:pt x="29" y="228"/>
                      <a:pt x="15" y="312"/>
                    </a:cubicBezTo>
                    <a:cubicBezTo>
                      <a:pt x="1" y="410"/>
                      <a:pt x="29" y="508"/>
                      <a:pt x="99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90"/>
                      <a:pt x="602" y="634"/>
                    </a:cubicBezTo>
                    <a:cubicBezTo>
                      <a:pt x="672" y="564"/>
                      <a:pt x="714" y="480"/>
                      <a:pt x="728" y="396"/>
                    </a:cubicBezTo>
                    <a:cubicBezTo>
                      <a:pt x="728" y="298"/>
                      <a:pt x="700" y="200"/>
                      <a:pt x="644" y="130"/>
                    </a:cubicBezTo>
                    <a:cubicBezTo>
                      <a:pt x="588" y="60"/>
                      <a:pt x="504" y="4"/>
                      <a:pt x="406" y="4"/>
                    </a:cubicBezTo>
                    <a:cubicBezTo>
                      <a:pt x="390" y="2"/>
                      <a:pt x="373" y="1"/>
                      <a:pt x="35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13"/>
              <p:cNvSpPr/>
              <p:nvPr/>
            </p:nvSpPr>
            <p:spPr>
              <a:xfrm rot="5400000">
                <a:off x="3055352" y="5639365"/>
                <a:ext cx="45156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4" extrusionOk="0">
                    <a:moveTo>
                      <a:pt x="370" y="1"/>
                    </a:moveTo>
                    <a:cubicBezTo>
                      <a:pt x="289" y="1"/>
                      <a:pt x="212" y="28"/>
                      <a:pt x="154" y="74"/>
                    </a:cubicBezTo>
                    <a:cubicBezTo>
                      <a:pt x="84" y="130"/>
                      <a:pt x="42" y="214"/>
                      <a:pt x="28" y="312"/>
                    </a:cubicBezTo>
                    <a:cubicBezTo>
                      <a:pt x="0" y="508"/>
                      <a:pt x="154" y="690"/>
                      <a:pt x="350" y="704"/>
                    </a:cubicBezTo>
                    <a:cubicBezTo>
                      <a:pt x="434" y="704"/>
                      <a:pt x="532" y="676"/>
                      <a:pt x="602" y="620"/>
                    </a:cubicBezTo>
                    <a:cubicBezTo>
                      <a:pt x="756" y="494"/>
                      <a:pt x="784" y="270"/>
                      <a:pt x="658" y="130"/>
                    </a:cubicBezTo>
                    <a:cubicBezTo>
                      <a:pt x="602" y="46"/>
                      <a:pt x="504" y="4"/>
                      <a:pt x="420" y="4"/>
                    </a:cubicBezTo>
                    <a:cubicBezTo>
                      <a:pt x="403" y="2"/>
                      <a:pt x="386" y="1"/>
                      <a:pt x="37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13"/>
              <p:cNvSpPr/>
              <p:nvPr/>
            </p:nvSpPr>
            <p:spPr>
              <a:xfrm rot="5400000">
                <a:off x="3054545" y="5757036"/>
                <a:ext cx="41931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4" extrusionOk="0">
                    <a:moveTo>
                      <a:pt x="356" y="1"/>
                    </a:moveTo>
                    <a:cubicBezTo>
                      <a:pt x="275" y="1"/>
                      <a:pt x="198" y="28"/>
                      <a:pt x="140" y="74"/>
                    </a:cubicBezTo>
                    <a:cubicBezTo>
                      <a:pt x="70" y="130"/>
                      <a:pt x="28" y="214"/>
                      <a:pt x="14" y="312"/>
                    </a:cubicBezTo>
                    <a:cubicBezTo>
                      <a:pt x="0" y="410"/>
                      <a:pt x="28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20" y="704"/>
                      <a:pt x="518" y="676"/>
                      <a:pt x="588" y="620"/>
                    </a:cubicBezTo>
                    <a:cubicBezTo>
                      <a:pt x="658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490" y="4"/>
                      <a:pt x="406" y="4"/>
                    </a:cubicBezTo>
                    <a:cubicBezTo>
                      <a:pt x="389" y="2"/>
                      <a:pt x="372" y="1"/>
                      <a:pt x="35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13"/>
              <p:cNvSpPr/>
              <p:nvPr/>
            </p:nvSpPr>
            <p:spPr>
              <a:xfrm rot="5400000">
                <a:off x="3151108" y="5626376"/>
                <a:ext cx="45156" cy="40721"/>
              </a:xfrm>
              <a:custGeom>
                <a:avLst/>
                <a:gdLst/>
                <a:ahLst/>
                <a:cxnLst/>
                <a:rect l="l" t="t" r="r" b="b"/>
                <a:pathLst>
                  <a:path w="784" h="707" extrusionOk="0">
                    <a:moveTo>
                      <a:pt x="400" y="0"/>
                    </a:moveTo>
                    <a:cubicBezTo>
                      <a:pt x="325" y="0"/>
                      <a:pt x="243" y="38"/>
                      <a:pt x="182" y="87"/>
                    </a:cubicBezTo>
                    <a:cubicBezTo>
                      <a:pt x="28" y="199"/>
                      <a:pt x="0" y="423"/>
                      <a:pt x="126" y="577"/>
                    </a:cubicBezTo>
                    <a:cubicBezTo>
                      <a:pt x="182" y="647"/>
                      <a:pt x="280" y="703"/>
                      <a:pt x="364" y="703"/>
                    </a:cubicBezTo>
                    <a:cubicBezTo>
                      <a:pt x="381" y="705"/>
                      <a:pt x="398" y="706"/>
                      <a:pt x="414" y="706"/>
                    </a:cubicBezTo>
                    <a:cubicBezTo>
                      <a:pt x="495" y="706"/>
                      <a:pt x="572" y="679"/>
                      <a:pt x="630" y="633"/>
                    </a:cubicBezTo>
                    <a:cubicBezTo>
                      <a:pt x="700" y="577"/>
                      <a:pt x="742" y="479"/>
                      <a:pt x="756" y="395"/>
                    </a:cubicBezTo>
                    <a:cubicBezTo>
                      <a:pt x="784" y="199"/>
                      <a:pt x="630" y="17"/>
                      <a:pt x="434" y="3"/>
                    </a:cubicBezTo>
                    <a:cubicBezTo>
                      <a:pt x="423" y="1"/>
                      <a:pt x="412" y="0"/>
                      <a:pt x="400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13"/>
              <p:cNvSpPr/>
              <p:nvPr/>
            </p:nvSpPr>
            <p:spPr>
              <a:xfrm rot="5400000">
                <a:off x="3160899" y="5707070"/>
                <a:ext cx="41989" cy="4054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4" extrusionOk="0">
                    <a:moveTo>
                      <a:pt x="357" y="0"/>
                    </a:moveTo>
                    <a:cubicBezTo>
                      <a:pt x="280" y="0"/>
                      <a:pt x="210" y="28"/>
                      <a:pt x="140" y="74"/>
                    </a:cubicBezTo>
                    <a:cubicBezTo>
                      <a:pt x="70" y="130"/>
                      <a:pt x="29" y="214"/>
                      <a:pt x="15" y="312"/>
                    </a:cubicBezTo>
                    <a:cubicBezTo>
                      <a:pt x="1" y="410"/>
                      <a:pt x="29" y="494"/>
                      <a:pt x="98" y="578"/>
                    </a:cubicBezTo>
                    <a:cubicBezTo>
                      <a:pt x="154" y="648"/>
                      <a:pt x="238" y="690"/>
                      <a:pt x="336" y="704"/>
                    </a:cubicBezTo>
                    <a:cubicBezTo>
                      <a:pt x="434" y="704"/>
                      <a:pt x="518" y="676"/>
                      <a:pt x="602" y="620"/>
                    </a:cubicBezTo>
                    <a:cubicBezTo>
                      <a:pt x="672" y="564"/>
                      <a:pt x="714" y="480"/>
                      <a:pt x="728" y="382"/>
                    </a:cubicBezTo>
                    <a:cubicBezTo>
                      <a:pt x="728" y="284"/>
                      <a:pt x="700" y="200"/>
                      <a:pt x="644" y="130"/>
                    </a:cubicBezTo>
                    <a:cubicBezTo>
                      <a:pt x="588" y="46"/>
                      <a:pt x="504" y="4"/>
                      <a:pt x="406" y="4"/>
                    </a:cubicBezTo>
                    <a:cubicBezTo>
                      <a:pt x="390" y="2"/>
                      <a:pt x="373" y="0"/>
                      <a:pt x="35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13"/>
              <p:cNvSpPr/>
              <p:nvPr/>
            </p:nvSpPr>
            <p:spPr>
              <a:xfrm rot="5400000">
                <a:off x="3103676" y="5696559"/>
                <a:ext cx="41989" cy="4060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05" extrusionOk="0">
                    <a:moveTo>
                      <a:pt x="348" y="1"/>
                    </a:moveTo>
                    <a:cubicBezTo>
                      <a:pt x="276" y="1"/>
                      <a:pt x="199" y="28"/>
                      <a:pt x="141" y="74"/>
                    </a:cubicBezTo>
                    <a:cubicBezTo>
                      <a:pt x="57" y="130"/>
                      <a:pt x="15" y="214"/>
                      <a:pt x="1" y="312"/>
                    </a:cubicBezTo>
                    <a:cubicBezTo>
                      <a:pt x="1" y="410"/>
                      <a:pt x="29" y="494"/>
                      <a:pt x="85" y="578"/>
                    </a:cubicBezTo>
                    <a:cubicBezTo>
                      <a:pt x="141" y="648"/>
                      <a:pt x="225" y="690"/>
                      <a:pt x="322" y="704"/>
                    </a:cubicBezTo>
                    <a:cubicBezTo>
                      <a:pt x="420" y="704"/>
                      <a:pt x="504" y="676"/>
                      <a:pt x="588" y="620"/>
                    </a:cubicBezTo>
                    <a:cubicBezTo>
                      <a:pt x="658" y="564"/>
                      <a:pt x="700" y="480"/>
                      <a:pt x="714" y="382"/>
                    </a:cubicBezTo>
                    <a:cubicBezTo>
                      <a:pt x="728" y="284"/>
                      <a:pt x="700" y="200"/>
                      <a:pt x="630" y="130"/>
                    </a:cubicBezTo>
                    <a:cubicBezTo>
                      <a:pt x="574" y="46"/>
                      <a:pt x="490" y="5"/>
                      <a:pt x="392" y="5"/>
                    </a:cubicBezTo>
                    <a:cubicBezTo>
                      <a:pt x="378" y="2"/>
                      <a:pt x="363" y="1"/>
                      <a:pt x="348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13"/>
              <p:cNvSpPr/>
              <p:nvPr/>
            </p:nvSpPr>
            <p:spPr>
              <a:xfrm rot="5400000">
                <a:off x="3039512" y="5703528"/>
                <a:ext cx="43601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715" extrusionOk="0">
                    <a:moveTo>
                      <a:pt x="420" y="1"/>
                    </a:moveTo>
                    <a:cubicBezTo>
                      <a:pt x="322" y="1"/>
                      <a:pt x="238" y="29"/>
                      <a:pt x="168" y="85"/>
                    </a:cubicBezTo>
                    <a:lnTo>
                      <a:pt x="182" y="85"/>
                    </a:lnTo>
                    <a:cubicBezTo>
                      <a:pt x="29" y="197"/>
                      <a:pt x="1" y="421"/>
                      <a:pt x="127" y="575"/>
                    </a:cubicBezTo>
                    <a:cubicBezTo>
                      <a:pt x="182" y="645"/>
                      <a:pt x="266" y="701"/>
                      <a:pt x="350" y="715"/>
                    </a:cubicBezTo>
                    <a:cubicBezTo>
                      <a:pt x="448" y="715"/>
                      <a:pt x="532" y="687"/>
                      <a:pt x="616" y="631"/>
                    </a:cubicBezTo>
                    <a:cubicBezTo>
                      <a:pt x="686" y="575"/>
                      <a:pt x="728" y="491"/>
                      <a:pt x="742" y="393"/>
                    </a:cubicBezTo>
                    <a:cubicBezTo>
                      <a:pt x="756" y="197"/>
                      <a:pt x="616" y="15"/>
                      <a:pt x="420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13"/>
              <p:cNvSpPr/>
              <p:nvPr/>
            </p:nvSpPr>
            <p:spPr>
              <a:xfrm rot="5400000">
                <a:off x="3114447" y="5601177"/>
                <a:ext cx="41989" cy="41182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15" extrusionOk="0">
                    <a:moveTo>
                      <a:pt x="406" y="1"/>
                    </a:moveTo>
                    <a:cubicBezTo>
                      <a:pt x="308" y="1"/>
                      <a:pt x="224" y="29"/>
                      <a:pt x="140" y="85"/>
                    </a:cubicBezTo>
                    <a:cubicBezTo>
                      <a:pt x="70" y="141"/>
                      <a:pt x="28" y="224"/>
                      <a:pt x="14" y="322"/>
                    </a:cubicBezTo>
                    <a:cubicBezTo>
                      <a:pt x="0" y="420"/>
                      <a:pt x="28" y="504"/>
                      <a:pt x="98" y="574"/>
                    </a:cubicBezTo>
                    <a:cubicBezTo>
                      <a:pt x="154" y="658"/>
                      <a:pt x="238" y="700"/>
                      <a:pt x="336" y="714"/>
                    </a:cubicBezTo>
                    <a:cubicBezTo>
                      <a:pt x="420" y="714"/>
                      <a:pt x="518" y="686"/>
                      <a:pt x="602" y="630"/>
                    </a:cubicBezTo>
                    <a:cubicBezTo>
                      <a:pt x="672" y="574"/>
                      <a:pt x="714" y="490"/>
                      <a:pt x="728" y="392"/>
                    </a:cubicBezTo>
                    <a:cubicBezTo>
                      <a:pt x="728" y="294"/>
                      <a:pt x="700" y="211"/>
                      <a:pt x="644" y="141"/>
                    </a:cubicBezTo>
                    <a:cubicBezTo>
                      <a:pt x="588" y="57"/>
                      <a:pt x="504" y="15"/>
                      <a:pt x="40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3" name="Google Shape;3453;p13"/>
            <p:cNvGrpSpPr/>
            <p:nvPr/>
          </p:nvGrpSpPr>
          <p:grpSpPr>
            <a:xfrm rot="4189994">
              <a:off x="4658669" y="3757702"/>
              <a:ext cx="1399839" cy="2070395"/>
              <a:chOff x="4306024" y="4449861"/>
              <a:chExt cx="1651608" cy="2442768"/>
            </a:xfrm>
          </p:grpSpPr>
          <p:sp>
            <p:nvSpPr>
              <p:cNvPr id="3454" name="Google Shape;3454;p13"/>
              <p:cNvSpPr/>
              <p:nvPr/>
            </p:nvSpPr>
            <p:spPr>
              <a:xfrm rot="5400000">
                <a:off x="3910444" y="4845441"/>
                <a:ext cx="2442768" cy="1651608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28675" extrusionOk="0">
                    <a:moveTo>
                      <a:pt x="39481" y="0"/>
                    </a:moveTo>
                    <a:cubicBezTo>
                      <a:pt x="35011" y="0"/>
                      <a:pt x="30572" y="1251"/>
                      <a:pt x="26503" y="2995"/>
                    </a:cubicBezTo>
                    <a:cubicBezTo>
                      <a:pt x="25090" y="3597"/>
                      <a:pt x="23733" y="4311"/>
                      <a:pt x="22445" y="5164"/>
                    </a:cubicBezTo>
                    <a:cubicBezTo>
                      <a:pt x="20248" y="6368"/>
                      <a:pt x="18317" y="7459"/>
                      <a:pt x="16218" y="8971"/>
                    </a:cubicBezTo>
                    <a:cubicBezTo>
                      <a:pt x="13448" y="10776"/>
                      <a:pt x="10887" y="12889"/>
                      <a:pt x="8578" y="15268"/>
                    </a:cubicBezTo>
                    <a:cubicBezTo>
                      <a:pt x="7011" y="17129"/>
                      <a:pt x="5387" y="18976"/>
                      <a:pt x="3862" y="20879"/>
                    </a:cubicBezTo>
                    <a:cubicBezTo>
                      <a:pt x="2953" y="21956"/>
                      <a:pt x="2085" y="23090"/>
                      <a:pt x="1245" y="24237"/>
                    </a:cubicBezTo>
                    <a:cubicBezTo>
                      <a:pt x="392" y="25511"/>
                      <a:pt x="0" y="26588"/>
                      <a:pt x="1945" y="26882"/>
                    </a:cubicBezTo>
                    <a:cubicBezTo>
                      <a:pt x="5010" y="27666"/>
                      <a:pt x="8228" y="28337"/>
                      <a:pt x="11391" y="28659"/>
                    </a:cubicBezTo>
                    <a:cubicBezTo>
                      <a:pt x="11760" y="28669"/>
                      <a:pt x="12131" y="28674"/>
                      <a:pt x="12502" y="28674"/>
                    </a:cubicBezTo>
                    <a:cubicBezTo>
                      <a:pt x="17243" y="28674"/>
                      <a:pt x="22071" y="27834"/>
                      <a:pt x="26405" y="25874"/>
                    </a:cubicBezTo>
                    <a:cubicBezTo>
                      <a:pt x="28924" y="24909"/>
                      <a:pt x="31177" y="23384"/>
                      <a:pt x="33262" y="21704"/>
                    </a:cubicBezTo>
                    <a:cubicBezTo>
                      <a:pt x="35767" y="19494"/>
                      <a:pt x="37754" y="16723"/>
                      <a:pt x="39307" y="13784"/>
                    </a:cubicBezTo>
                    <a:cubicBezTo>
                      <a:pt x="40147" y="12077"/>
                      <a:pt x="40664" y="10174"/>
                      <a:pt x="41042" y="8313"/>
                    </a:cubicBezTo>
                    <a:cubicBezTo>
                      <a:pt x="41602" y="5794"/>
                      <a:pt x="42120" y="3289"/>
                      <a:pt x="42008" y="700"/>
                    </a:cubicBezTo>
                    <a:cubicBezTo>
                      <a:pt x="42411" y="639"/>
                      <a:pt x="42366" y="88"/>
                      <a:pt x="42041" y="88"/>
                    </a:cubicBezTo>
                    <a:cubicBezTo>
                      <a:pt x="41994" y="88"/>
                      <a:pt x="41941" y="100"/>
                      <a:pt x="41882" y="127"/>
                    </a:cubicBezTo>
                    <a:cubicBezTo>
                      <a:pt x="41833" y="99"/>
                      <a:pt x="41777" y="85"/>
                      <a:pt x="41719" y="85"/>
                    </a:cubicBezTo>
                    <a:cubicBezTo>
                      <a:pt x="41661" y="85"/>
                      <a:pt x="41602" y="99"/>
                      <a:pt x="41546" y="127"/>
                    </a:cubicBezTo>
                    <a:cubicBezTo>
                      <a:pt x="40916" y="71"/>
                      <a:pt x="40273" y="1"/>
                      <a:pt x="39629" y="1"/>
                    </a:cubicBezTo>
                    <a:cubicBezTo>
                      <a:pt x="39580" y="1"/>
                      <a:pt x="39530" y="0"/>
                      <a:pt x="394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13"/>
              <p:cNvSpPr/>
              <p:nvPr/>
            </p:nvSpPr>
            <p:spPr>
              <a:xfrm rot="5400000">
                <a:off x="5586658" y="6279410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4"/>
                      <a:pt x="1" y="336"/>
                    </a:cubicBezTo>
                    <a:cubicBezTo>
                      <a:pt x="1" y="536"/>
                      <a:pt x="162" y="671"/>
                      <a:pt x="332" y="671"/>
                    </a:cubicBezTo>
                    <a:cubicBezTo>
                      <a:pt x="412" y="671"/>
                      <a:pt x="493" y="641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13"/>
              <p:cNvSpPr/>
              <p:nvPr/>
            </p:nvSpPr>
            <p:spPr>
              <a:xfrm rot="5400000">
                <a:off x="5220996" y="613063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8"/>
                      <a:pt x="561" y="560"/>
                    </a:cubicBezTo>
                    <a:cubicBezTo>
                      <a:pt x="770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13"/>
              <p:cNvSpPr/>
              <p:nvPr/>
            </p:nvSpPr>
            <p:spPr>
              <a:xfrm rot="5400000">
                <a:off x="5314634" y="5588486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13"/>
              <p:cNvSpPr/>
              <p:nvPr/>
            </p:nvSpPr>
            <p:spPr>
              <a:xfrm rot="5400000">
                <a:off x="5577145" y="576376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13"/>
              <p:cNvSpPr/>
              <p:nvPr/>
            </p:nvSpPr>
            <p:spPr>
              <a:xfrm rot="5400000">
                <a:off x="5737234" y="629332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13"/>
              <p:cNvSpPr/>
              <p:nvPr/>
            </p:nvSpPr>
            <p:spPr>
              <a:xfrm rot="5400000">
                <a:off x="5813400" y="655048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6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4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13"/>
              <p:cNvSpPr/>
              <p:nvPr/>
            </p:nvSpPr>
            <p:spPr>
              <a:xfrm rot="5400000">
                <a:off x="5501555" y="6577307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13"/>
              <p:cNvSpPr/>
              <p:nvPr/>
            </p:nvSpPr>
            <p:spPr>
              <a:xfrm rot="5400000">
                <a:off x="5285777" y="644250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13"/>
              <p:cNvSpPr/>
              <p:nvPr/>
            </p:nvSpPr>
            <p:spPr>
              <a:xfrm rot="5400000">
                <a:off x="5399652" y="5938559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13"/>
              <p:cNvSpPr/>
              <p:nvPr/>
            </p:nvSpPr>
            <p:spPr>
              <a:xfrm rot="5400000">
                <a:off x="4895539" y="6239450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29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13"/>
              <p:cNvSpPr/>
              <p:nvPr/>
            </p:nvSpPr>
            <p:spPr>
              <a:xfrm rot="5400000">
                <a:off x="5155669" y="6455901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22"/>
                    </a:cubicBezTo>
                    <a:cubicBezTo>
                      <a:pt x="0" y="529"/>
                      <a:pt x="165" y="660"/>
                      <a:pt x="336" y="660"/>
                    </a:cubicBezTo>
                    <a:cubicBezTo>
                      <a:pt x="420" y="660"/>
                      <a:pt x="505" y="629"/>
                      <a:pt x="574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13"/>
              <p:cNvSpPr/>
              <p:nvPr/>
            </p:nvSpPr>
            <p:spPr>
              <a:xfrm rot="5400000">
                <a:off x="4997682" y="565659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13"/>
              <p:cNvSpPr/>
              <p:nvPr/>
            </p:nvSpPr>
            <p:spPr>
              <a:xfrm rot="5400000">
                <a:off x="5064018" y="5561376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13"/>
              <p:cNvSpPr/>
              <p:nvPr/>
            </p:nvSpPr>
            <p:spPr>
              <a:xfrm rot="5400000">
                <a:off x="5118738" y="5427638"/>
                <a:ext cx="45214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7" extrusionOk="0">
                    <a:moveTo>
                      <a:pt x="336" y="0"/>
                    </a:moveTo>
                    <a:cubicBezTo>
                      <a:pt x="154" y="0"/>
                      <a:pt x="14" y="140"/>
                      <a:pt x="0" y="322"/>
                    </a:cubicBezTo>
                    <a:cubicBezTo>
                      <a:pt x="0" y="522"/>
                      <a:pt x="169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13"/>
              <p:cNvSpPr/>
              <p:nvPr/>
            </p:nvSpPr>
            <p:spPr>
              <a:xfrm rot="5400000">
                <a:off x="5100661" y="5157260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1" y="0"/>
                    </a:moveTo>
                    <a:cubicBezTo>
                      <a:pt x="149" y="0"/>
                      <a:pt x="9" y="154"/>
                      <a:pt x="9" y="336"/>
                    </a:cubicBezTo>
                    <a:cubicBezTo>
                      <a:pt x="0" y="533"/>
                      <a:pt x="160" y="660"/>
                      <a:pt x="330" y="660"/>
                    </a:cubicBezTo>
                    <a:cubicBezTo>
                      <a:pt x="414" y="660"/>
                      <a:pt x="500" y="629"/>
                      <a:pt x="569" y="560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13"/>
              <p:cNvSpPr/>
              <p:nvPr/>
            </p:nvSpPr>
            <p:spPr>
              <a:xfrm rot="5400000">
                <a:off x="4969257" y="492188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13"/>
              <p:cNvSpPr/>
              <p:nvPr/>
            </p:nvSpPr>
            <p:spPr>
              <a:xfrm rot="5400000">
                <a:off x="4727491" y="530689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8" y="627"/>
                      <a:pt x="575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13"/>
              <p:cNvSpPr/>
              <p:nvPr/>
            </p:nvSpPr>
            <p:spPr>
              <a:xfrm rot="5400000">
                <a:off x="5007368" y="570971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13"/>
              <p:cNvSpPr/>
              <p:nvPr/>
            </p:nvSpPr>
            <p:spPr>
              <a:xfrm rot="5400000">
                <a:off x="4745827" y="5884885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2"/>
                      <a:pt x="340" y="662"/>
                    </a:cubicBezTo>
                    <a:cubicBezTo>
                      <a:pt x="417" y="662"/>
                      <a:pt x="495" y="635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13"/>
              <p:cNvSpPr/>
              <p:nvPr/>
            </p:nvSpPr>
            <p:spPr>
              <a:xfrm rot="5400000">
                <a:off x="4904850" y="525342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22" y="0"/>
                    </a:moveTo>
                    <a:cubicBezTo>
                      <a:pt x="140" y="0"/>
                      <a:pt x="0" y="154"/>
                      <a:pt x="0" y="322"/>
                    </a:cubicBezTo>
                    <a:cubicBezTo>
                      <a:pt x="0" y="529"/>
                      <a:pt x="158" y="660"/>
                      <a:pt x="325" y="660"/>
                    </a:cubicBezTo>
                    <a:cubicBezTo>
                      <a:pt x="407" y="660"/>
                      <a:pt x="491" y="629"/>
                      <a:pt x="560" y="560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13"/>
              <p:cNvSpPr/>
              <p:nvPr/>
            </p:nvSpPr>
            <p:spPr>
              <a:xfrm rot="5400000">
                <a:off x="4791235" y="53606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13"/>
              <p:cNvSpPr/>
              <p:nvPr/>
            </p:nvSpPr>
            <p:spPr>
              <a:xfrm rot="5400000">
                <a:off x="4922956" y="5628532"/>
                <a:ext cx="4515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5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9" y="665"/>
                      <a:pt x="342" y="665"/>
                    </a:cubicBezTo>
                    <a:cubicBezTo>
                      <a:pt x="424" y="665"/>
                      <a:pt x="507" y="637"/>
                      <a:pt x="574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13"/>
              <p:cNvSpPr/>
              <p:nvPr/>
            </p:nvSpPr>
            <p:spPr>
              <a:xfrm rot="5400000">
                <a:off x="5110088" y="5871776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13"/>
              <p:cNvSpPr/>
              <p:nvPr/>
            </p:nvSpPr>
            <p:spPr>
              <a:xfrm rot="5400000">
                <a:off x="5257870" y="5911074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2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13"/>
              <p:cNvSpPr/>
              <p:nvPr/>
            </p:nvSpPr>
            <p:spPr>
              <a:xfrm rot="5400000">
                <a:off x="5362173" y="6157400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13"/>
              <p:cNvSpPr/>
              <p:nvPr/>
            </p:nvSpPr>
            <p:spPr>
              <a:xfrm rot="5400000">
                <a:off x="5437619" y="6103726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23"/>
                      <a:pt x="169" y="658"/>
                      <a:pt x="343" y="658"/>
                    </a:cubicBezTo>
                    <a:cubicBezTo>
                      <a:pt x="425" y="658"/>
                      <a:pt x="507" y="628"/>
                      <a:pt x="575" y="561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13"/>
              <p:cNvSpPr/>
              <p:nvPr/>
            </p:nvSpPr>
            <p:spPr>
              <a:xfrm rot="5400000">
                <a:off x="5680757" y="5898138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5"/>
                      <a:pt x="168" y="661"/>
                      <a:pt x="340" y="661"/>
                    </a:cubicBezTo>
                    <a:cubicBezTo>
                      <a:pt x="417" y="661"/>
                      <a:pt x="495" y="634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13"/>
              <p:cNvSpPr/>
              <p:nvPr/>
            </p:nvSpPr>
            <p:spPr>
              <a:xfrm rot="5400000">
                <a:off x="5352919" y="5319744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3" y="671"/>
                      <a:pt x="332" y="671"/>
                    </a:cubicBezTo>
                    <a:cubicBezTo>
                      <a:pt x="412" y="671"/>
                      <a:pt x="494" y="641"/>
                      <a:pt x="561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13"/>
              <p:cNvSpPr/>
              <p:nvPr/>
            </p:nvSpPr>
            <p:spPr>
              <a:xfrm rot="5400000">
                <a:off x="5165269" y="5198199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13"/>
              <p:cNvSpPr/>
              <p:nvPr/>
            </p:nvSpPr>
            <p:spPr>
              <a:xfrm rot="5400000">
                <a:off x="5343002" y="5440862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0"/>
                    </a:moveTo>
                    <a:cubicBezTo>
                      <a:pt x="154" y="14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13"/>
              <p:cNvSpPr/>
              <p:nvPr/>
            </p:nvSpPr>
            <p:spPr>
              <a:xfrm rot="5400000">
                <a:off x="5381229" y="5574888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13"/>
              <p:cNvSpPr/>
              <p:nvPr/>
            </p:nvSpPr>
            <p:spPr>
              <a:xfrm rot="5400000">
                <a:off x="5305034" y="6075521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22"/>
                    </a:cubicBezTo>
                    <a:cubicBezTo>
                      <a:pt x="1" y="532"/>
                      <a:pt x="170" y="670"/>
                      <a:pt x="345" y="670"/>
                    </a:cubicBezTo>
                    <a:cubicBezTo>
                      <a:pt x="426" y="670"/>
                      <a:pt x="508" y="640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13"/>
              <p:cNvSpPr/>
              <p:nvPr/>
            </p:nvSpPr>
            <p:spPr>
              <a:xfrm rot="5400000">
                <a:off x="5539551" y="579107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13"/>
              <p:cNvSpPr/>
              <p:nvPr/>
            </p:nvSpPr>
            <p:spPr>
              <a:xfrm rot="5400000">
                <a:off x="5689954" y="6225507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1"/>
                      <a:pt x="574" y="574"/>
                    </a:cubicBezTo>
                    <a:cubicBezTo>
                      <a:pt x="784" y="364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13"/>
              <p:cNvSpPr/>
              <p:nvPr/>
            </p:nvSpPr>
            <p:spPr>
              <a:xfrm rot="5400000">
                <a:off x="5764968" y="6387765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13"/>
              <p:cNvSpPr/>
              <p:nvPr/>
            </p:nvSpPr>
            <p:spPr>
              <a:xfrm rot="5400000">
                <a:off x="5783822" y="6523230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7"/>
                    </a:cubicBezTo>
                    <a:cubicBezTo>
                      <a:pt x="1" y="537"/>
                      <a:pt x="166" y="672"/>
                      <a:pt x="338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13"/>
              <p:cNvSpPr/>
              <p:nvPr/>
            </p:nvSpPr>
            <p:spPr>
              <a:xfrm rot="5400000">
                <a:off x="5643106" y="6697907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7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3" y="672"/>
                      <a:pt x="332" y="672"/>
                    </a:cubicBezTo>
                    <a:cubicBezTo>
                      <a:pt x="412" y="672"/>
                      <a:pt x="493" y="642"/>
                      <a:pt x="561" y="575"/>
                    </a:cubicBezTo>
                    <a:cubicBezTo>
                      <a:pt x="770" y="365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13"/>
              <p:cNvSpPr/>
              <p:nvPr/>
            </p:nvSpPr>
            <p:spPr>
              <a:xfrm rot="5400000">
                <a:off x="5548748" y="6644694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29"/>
                      <a:pt x="159" y="660"/>
                      <a:pt x="326" y="660"/>
                    </a:cubicBezTo>
                    <a:cubicBezTo>
                      <a:pt x="408" y="660"/>
                      <a:pt x="492" y="629"/>
                      <a:pt x="561" y="560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13"/>
              <p:cNvSpPr/>
              <p:nvPr/>
            </p:nvSpPr>
            <p:spPr>
              <a:xfrm rot="5400000">
                <a:off x="5662248" y="6537434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13"/>
              <p:cNvSpPr/>
              <p:nvPr/>
            </p:nvSpPr>
            <p:spPr>
              <a:xfrm rot="5400000">
                <a:off x="5409568" y="663086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5"/>
                      <a:pt x="10" y="155"/>
                      <a:pt x="10" y="336"/>
                    </a:cubicBezTo>
                    <a:cubicBezTo>
                      <a:pt x="0" y="536"/>
                      <a:pt x="166" y="671"/>
                      <a:pt x="338" y="671"/>
                    </a:cubicBezTo>
                    <a:cubicBezTo>
                      <a:pt x="420" y="671"/>
                      <a:pt x="503" y="642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13"/>
              <p:cNvSpPr/>
              <p:nvPr/>
            </p:nvSpPr>
            <p:spPr>
              <a:xfrm rot="5400000">
                <a:off x="4877059" y="5346941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13"/>
              <p:cNvSpPr/>
              <p:nvPr/>
            </p:nvSpPr>
            <p:spPr>
              <a:xfrm rot="5400000">
                <a:off x="4867891" y="5013098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1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13"/>
              <p:cNvSpPr/>
              <p:nvPr/>
            </p:nvSpPr>
            <p:spPr>
              <a:xfrm rot="5400000">
                <a:off x="4755082" y="5026668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13"/>
              <p:cNvSpPr/>
              <p:nvPr/>
            </p:nvSpPr>
            <p:spPr>
              <a:xfrm rot="5400000">
                <a:off x="4718179" y="5130380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2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6"/>
                      <a:pt x="560" y="574"/>
                    </a:cubicBezTo>
                    <a:cubicBezTo>
                      <a:pt x="770" y="364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13"/>
              <p:cNvSpPr/>
              <p:nvPr/>
            </p:nvSpPr>
            <p:spPr>
              <a:xfrm rot="5400000">
                <a:off x="4502661" y="5615135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13"/>
              <p:cNvSpPr/>
              <p:nvPr/>
            </p:nvSpPr>
            <p:spPr>
              <a:xfrm rot="5400000">
                <a:off x="4848835" y="5965986"/>
                <a:ext cx="44350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6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7"/>
                      <a:pt x="162" y="666"/>
                      <a:pt x="332" y="666"/>
                    </a:cubicBezTo>
                    <a:cubicBezTo>
                      <a:pt x="412" y="666"/>
                      <a:pt x="493" y="637"/>
                      <a:pt x="560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13"/>
              <p:cNvSpPr/>
              <p:nvPr/>
            </p:nvSpPr>
            <p:spPr>
              <a:xfrm rot="5400000">
                <a:off x="4886371" y="4803847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13"/>
              <p:cNvSpPr/>
              <p:nvPr/>
            </p:nvSpPr>
            <p:spPr>
              <a:xfrm rot="5400000">
                <a:off x="5793797" y="6143686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22"/>
                    </a:cubicBezTo>
                    <a:cubicBezTo>
                      <a:pt x="1" y="532"/>
                      <a:pt x="164" y="664"/>
                      <a:pt x="335" y="664"/>
                    </a:cubicBezTo>
                    <a:cubicBezTo>
                      <a:pt x="414" y="664"/>
                      <a:pt x="494" y="636"/>
                      <a:pt x="561" y="574"/>
                    </a:cubicBezTo>
                    <a:cubicBezTo>
                      <a:pt x="770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13"/>
              <p:cNvSpPr/>
              <p:nvPr/>
            </p:nvSpPr>
            <p:spPr>
              <a:xfrm rot="5400000">
                <a:off x="5633218" y="5925075"/>
                <a:ext cx="4515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58" extrusionOk="0">
                    <a:moveTo>
                      <a:pt x="336" y="1"/>
                    </a:moveTo>
                    <a:cubicBezTo>
                      <a:pt x="154" y="1"/>
                      <a:pt x="14" y="141"/>
                      <a:pt x="0" y="323"/>
                    </a:cubicBezTo>
                    <a:cubicBezTo>
                      <a:pt x="0" y="522"/>
                      <a:pt x="169" y="658"/>
                      <a:pt x="342" y="658"/>
                    </a:cubicBezTo>
                    <a:cubicBezTo>
                      <a:pt x="424" y="658"/>
                      <a:pt x="507" y="628"/>
                      <a:pt x="574" y="560"/>
                    </a:cubicBezTo>
                    <a:cubicBezTo>
                      <a:pt x="784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13"/>
              <p:cNvSpPr/>
              <p:nvPr/>
            </p:nvSpPr>
            <p:spPr>
              <a:xfrm rot="5400000">
                <a:off x="5447133" y="5534841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13"/>
              <p:cNvSpPr/>
              <p:nvPr/>
            </p:nvSpPr>
            <p:spPr>
              <a:xfrm rot="5400000">
                <a:off x="5822884" y="675132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5" y="657"/>
                      <a:pt x="507" y="627"/>
                      <a:pt x="575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13"/>
              <p:cNvSpPr/>
              <p:nvPr/>
            </p:nvSpPr>
            <p:spPr>
              <a:xfrm rot="5400000">
                <a:off x="5755541" y="6184855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6"/>
                    </a:cubicBezTo>
                    <a:cubicBezTo>
                      <a:pt x="0" y="533"/>
                      <a:pt x="160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79" y="364"/>
                      <a:pt x="625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13"/>
              <p:cNvSpPr/>
              <p:nvPr/>
            </p:nvSpPr>
            <p:spPr>
              <a:xfrm rot="5400000">
                <a:off x="5529779" y="5979296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9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13"/>
              <p:cNvSpPr/>
              <p:nvPr/>
            </p:nvSpPr>
            <p:spPr>
              <a:xfrm rot="5400000">
                <a:off x="5520524" y="5670191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4" y="627"/>
                      <a:pt x="561" y="560"/>
                    </a:cubicBezTo>
                    <a:cubicBezTo>
                      <a:pt x="771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13"/>
              <p:cNvSpPr/>
              <p:nvPr/>
            </p:nvSpPr>
            <p:spPr>
              <a:xfrm rot="5400000">
                <a:off x="5390397" y="573645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1"/>
                    </a:moveTo>
                    <a:cubicBezTo>
                      <a:pt x="141" y="1"/>
                      <a:pt x="1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13"/>
              <p:cNvSpPr/>
              <p:nvPr/>
            </p:nvSpPr>
            <p:spPr>
              <a:xfrm rot="5400000">
                <a:off x="5492214" y="6266330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1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13"/>
              <p:cNvSpPr/>
              <p:nvPr/>
            </p:nvSpPr>
            <p:spPr>
              <a:xfrm rot="5400000">
                <a:off x="5614508" y="6496293"/>
                <a:ext cx="44350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3" y="661"/>
                    </a:cubicBezTo>
                    <a:cubicBezTo>
                      <a:pt x="406" y="661"/>
                      <a:pt x="490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13"/>
              <p:cNvSpPr/>
              <p:nvPr/>
            </p:nvSpPr>
            <p:spPr>
              <a:xfrm rot="5400000">
                <a:off x="5044703" y="5481168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13"/>
              <p:cNvSpPr/>
              <p:nvPr/>
            </p:nvSpPr>
            <p:spPr>
              <a:xfrm rot="5400000">
                <a:off x="5026511" y="5117099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23" y="1"/>
                    </a:moveTo>
                    <a:cubicBezTo>
                      <a:pt x="141" y="1"/>
                      <a:pt x="1" y="155"/>
                      <a:pt x="1" y="337"/>
                    </a:cubicBezTo>
                    <a:cubicBezTo>
                      <a:pt x="1" y="537"/>
                      <a:pt x="163" y="665"/>
                      <a:pt x="333" y="665"/>
                    </a:cubicBezTo>
                    <a:cubicBezTo>
                      <a:pt x="412" y="665"/>
                      <a:pt x="493" y="637"/>
                      <a:pt x="561" y="574"/>
                    </a:cubicBezTo>
                    <a:cubicBezTo>
                      <a:pt x="770" y="365"/>
                      <a:pt x="616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13"/>
              <p:cNvSpPr/>
              <p:nvPr/>
            </p:nvSpPr>
            <p:spPr>
              <a:xfrm rot="5400000">
                <a:off x="5832081" y="6737982"/>
                <a:ext cx="44408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1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6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0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13"/>
              <p:cNvSpPr/>
              <p:nvPr/>
            </p:nvSpPr>
            <p:spPr>
              <a:xfrm rot="5400000">
                <a:off x="5127963" y="550813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13"/>
              <p:cNvSpPr/>
              <p:nvPr/>
            </p:nvSpPr>
            <p:spPr>
              <a:xfrm rot="5400000">
                <a:off x="4951065" y="503986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13"/>
              <p:cNvSpPr/>
              <p:nvPr/>
            </p:nvSpPr>
            <p:spPr>
              <a:xfrm rot="5400000">
                <a:off x="4810233" y="4857117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53" y="0"/>
                    </a:moveTo>
                    <a:cubicBezTo>
                      <a:pt x="347" y="0"/>
                      <a:pt x="342" y="0"/>
                      <a:pt x="336" y="1"/>
                    </a:cubicBezTo>
                    <a:cubicBezTo>
                      <a:pt x="154" y="1"/>
                      <a:pt x="14" y="141"/>
                      <a:pt x="0" y="323"/>
                    </a:cubicBezTo>
                    <a:lnTo>
                      <a:pt x="14" y="323"/>
                    </a:lnTo>
                    <a:cubicBezTo>
                      <a:pt x="5" y="522"/>
                      <a:pt x="170" y="657"/>
                      <a:pt x="343" y="657"/>
                    </a:cubicBezTo>
                    <a:cubicBezTo>
                      <a:pt x="424" y="657"/>
                      <a:pt x="507" y="628"/>
                      <a:pt x="574" y="560"/>
                    </a:cubicBezTo>
                    <a:cubicBezTo>
                      <a:pt x="780" y="354"/>
                      <a:pt x="636" y="0"/>
                      <a:pt x="35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13"/>
              <p:cNvSpPr/>
              <p:nvPr/>
            </p:nvSpPr>
            <p:spPr>
              <a:xfrm rot="5400000">
                <a:off x="4800605" y="4948389"/>
                <a:ext cx="4521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6"/>
                    </a:cubicBezTo>
                    <a:cubicBezTo>
                      <a:pt x="1" y="536"/>
                      <a:pt x="169" y="671"/>
                      <a:pt x="343" y="671"/>
                    </a:cubicBezTo>
                    <a:cubicBezTo>
                      <a:pt x="424" y="671"/>
                      <a:pt x="507" y="642"/>
                      <a:pt x="574" y="574"/>
                    </a:cubicBezTo>
                    <a:cubicBezTo>
                      <a:pt x="784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13"/>
              <p:cNvSpPr/>
              <p:nvPr/>
            </p:nvSpPr>
            <p:spPr>
              <a:xfrm rot="5400000">
                <a:off x="4839206" y="518511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3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13"/>
              <p:cNvSpPr/>
              <p:nvPr/>
            </p:nvSpPr>
            <p:spPr>
              <a:xfrm rot="5400000">
                <a:off x="5035592" y="529338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6" y="658"/>
                      <a:pt x="338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13"/>
              <p:cNvSpPr/>
              <p:nvPr/>
            </p:nvSpPr>
            <p:spPr>
              <a:xfrm rot="5400000">
                <a:off x="5267585" y="5373965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7" y="1"/>
                    </a:moveTo>
                    <a:cubicBezTo>
                      <a:pt x="155" y="1"/>
                      <a:pt x="15" y="155"/>
                      <a:pt x="1" y="323"/>
                    </a:cubicBezTo>
                    <a:cubicBezTo>
                      <a:pt x="1" y="533"/>
                      <a:pt x="164" y="665"/>
                      <a:pt x="334" y="665"/>
                    </a:cubicBezTo>
                    <a:cubicBezTo>
                      <a:pt x="413" y="665"/>
                      <a:pt x="494" y="637"/>
                      <a:pt x="560" y="575"/>
                    </a:cubicBezTo>
                    <a:cubicBezTo>
                      <a:pt x="770" y="365"/>
                      <a:pt x="630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13"/>
              <p:cNvSpPr/>
              <p:nvPr/>
            </p:nvSpPr>
            <p:spPr>
              <a:xfrm rot="5400000">
                <a:off x="5136930" y="5750111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6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9" y="657"/>
                      <a:pt x="343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84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13"/>
              <p:cNvSpPr/>
              <p:nvPr/>
            </p:nvSpPr>
            <p:spPr>
              <a:xfrm rot="5400000">
                <a:off x="5211886" y="581816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13"/>
              <p:cNvSpPr/>
              <p:nvPr/>
            </p:nvSpPr>
            <p:spPr>
              <a:xfrm rot="5400000">
                <a:off x="5295262" y="5804217"/>
                <a:ext cx="44984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72" extrusionOk="0">
                    <a:moveTo>
                      <a:pt x="332" y="1"/>
                    </a:moveTo>
                    <a:cubicBezTo>
                      <a:pt x="150" y="15"/>
                      <a:pt x="11" y="155"/>
                      <a:pt x="11" y="337"/>
                    </a:cubicBezTo>
                    <a:cubicBezTo>
                      <a:pt x="1" y="537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5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13"/>
              <p:cNvSpPr/>
              <p:nvPr/>
            </p:nvSpPr>
            <p:spPr>
              <a:xfrm rot="5400000">
                <a:off x="5323918" y="6211764"/>
                <a:ext cx="44926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5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6" y="665"/>
                      <a:pt x="339" y="665"/>
                    </a:cubicBezTo>
                    <a:cubicBezTo>
                      <a:pt x="420" y="665"/>
                      <a:pt x="502" y="636"/>
                      <a:pt x="569" y="574"/>
                    </a:cubicBezTo>
                    <a:cubicBezTo>
                      <a:pt x="779" y="364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13"/>
              <p:cNvSpPr/>
              <p:nvPr/>
            </p:nvSpPr>
            <p:spPr>
              <a:xfrm rot="5400000">
                <a:off x="5276926" y="633391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13"/>
              <p:cNvSpPr/>
              <p:nvPr/>
            </p:nvSpPr>
            <p:spPr>
              <a:xfrm rot="5400000">
                <a:off x="5016680" y="6033632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0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4"/>
                    </a:cubicBezTo>
                    <a:cubicBezTo>
                      <a:pt x="780" y="364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13"/>
              <p:cNvSpPr/>
              <p:nvPr/>
            </p:nvSpPr>
            <p:spPr>
              <a:xfrm rot="5400000">
                <a:off x="4696186" y="552124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13"/>
              <p:cNvSpPr/>
              <p:nvPr/>
            </p:nvSpPr>
            <p:spPr>
              <a:xfrm rot="5400000">
                <a:off x="4590183" y="5548296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13"/>
              <p:cNvSpPr/>
              <p:nvPr/>
            </p:nvSpPr>
            <p:spPr>
              <a:xfrm rot="5400000">
                <a:off x="4648417" y="6061635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1"/>
                    </a:moveTo>
                    <a:cubicBezTo>
                      <a:pt x="155" y="1"/>
                      <a:pt x="15" y="141"/>
                      <a:pt x="1" y="323"/>
                    </a:cubicBezTo>
                    <a:cubicBezTo>
                      <a:pt x="1" y="533"/>
                      <a:pt x="171" y="665"/>
                      <a:pt x="345" y="665"/>
                    </a:cubicBezTo>
                    <a:cubicBezTo>
                      <a:pt x="426" y="665"/>
                      <a:pt x="508" y="636"/>
                      <a:pt x="575" y="574"/>
                    </a:cubicBezTo>
                    <a:cubicBezTo>
                      <a:pt x="785" y="364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31" name="Google Shape;3531;p13"/>
            <p:cNvGrpSpPr/>
            <p:nvPr/>
          </p:nvGrpSpPr>
          <p:grpSpPr>
            <a:xfrm flipH="1">
              <a:off x="4667079" y="4003088"/>
              <a:ext cx="2297794" cy="1607484"/>
              <a:chOff x="6485916" y="4789168"/>
              <a:chExt cx="2710942" cy="1896513"/>
            </a:xfrm>
          </p:grpSpPr>
          <p:sp>
            <p:nvSpPr>
              <p:cNvPr id="3532" name="Google Shape;3532;p13"/>
              <p:cNvSpPr/>
              <p:nvPr/>
            </p:nvSpPr>
            <p:spPr>
              <a:xfrm rot="5400000">
                <a:off x="6893131" y="4381954"/>
                <a:ext cx="1896513" cy="2710942"/>
              </a:xfrm>
              <a:custGeom>
                <a:avLst/>
                <a:gdLst/>
                <a:ahLst/>
                <a:cxnLst/>
                <a:rect l="l" t="t" r="r" b="b"/>
                <a:pathLst>
                  <a:path w="32927" h="47067" extrusionOk="0">
                    <a:moveTo>
                      <a:pt x="28952" y="21284"/>
                    </a:moveTo>
                    <a:cubicBezTo>
                      <a:pt x="28952" y="21368"/>
                      <a:pt x="28938" y="21438"/>
                      <a:pt x="28938" y="21522"/>
                    </a:cubicBezTo>
                    <a:cubicBezTo>
                      <a:pt x="28938" y="21438"/>
                      <a:pt x="28938" y="21368"/>
                      <a:pt x="28952" y="21284"/>
                    </a:cubicBezTo>
                    <a:close/>
                    <a:moveTo>
                      <a:pt x="30883" y="1"/>
                    </a:moveTo>
                    <a:cubicBezTo>
                      <a:pt x="29918" y="43"/>
                      <a:pt x="28728" y="2673"/>
                      <a:pt x="27861" y="3457"/>
                    </a:cubicBezTo>
                    <a:cubicBezTo>
                      <a:pt x="25594" y="6158"/>
                      <a:pt x="23019" y="8607"/>
                      <a:pt x="20584" y="11167"/>
                    </a:cubicBezTo>
                    <a:cubicBezTo>
                      <a:pt x="19535" y="12343"/>
                      <a:pt x="18429" y="13490"/>
                      <a:pt x="17170" y="14442"/>
                    </a:cubicBezTo>
                    <a:cubicBezTo>
                      <a:pt x="16719" y="14685"/>
                      <a:pt x="16555" y="15343"/>
                      <a:pt x="17046" y="15343"/>
                    </a:cubicBezTo>
                    <a:cubicBezTo>
                      <a:pt x="17119" y="15343"/>
                      <a:pt x="17207" y="15328"/>
                      <a:pt x="17310" y="15295"/>
                    </a:cubicBezTo>
                    <a:cubicBezTo>
                      <a:pt x="18275" y="14918"/>
                      <a:pt x="19283" y="14680"/>
                      <a:pt x="20304" y="14596"/>
                    </a:cubicBezTo>
                    <a:cubicBezTo>
                      <a:pt x="20692" y="14545"/>
                      <a:pt x="21079" y="14523"/>
                      <a:pt x="21465" y="14523"/>
                    </a:cubicBezTo>
                    <a:cubicBezTo>
                      <a:pt x="22251" y="14523"/>
                      <a:pt x="23033" y="14614"/>
                      <a:pt x="23803" y="14736"/>
                    </a:cubicBezTo>
                    <a:cubicBezTo>
                      <a:pt x="23649" y="14974"/>
                      <a:pt x="23299" y="14918"/>
                      <a:pt x="23061" y="14987"/>
                    </a:cubicBezTo>
                    <a:cubicBezTo>
                      <a:pt x="22208" y="15183"/>
                      <a:pt x="21354" y="15337"/>
                      <a:pt x="20514" y="15617"/>
                    </a:cubicBezTo>
                    <a:cubicBezTo>
                      <a:pt x="14735" y="17394"/>
                      <a:pt x="9390" y="20641"/>
                      <a:pt x="5612" y="25413"/>
                    </a:cubicBezTo>
                    <a:lnTo>
                      <a:pt x="5639" y="25385"/>
                    </a:lnTo>
                    <a:lnTo>
                      <a:pt x="5639" y="25385"/>
                    </a:lnTo>
                    <a:cubicBezTo>
                      <a:pt x="4767" y="26404"/>
                      <a:pt x="3583" y="27654"/>
                      <a:pt x="4739" y="27654"/>
                    </a:cubicBezTo>
                    <a:cubicBezTo>
                      <a:pt x="5010" y="27654"/>
                      <a:pt x="5411" y="27585"/>
                      <a:pt x="5975" y="27428"/>
                    </a:cubicBezTo>
                    <a:cubicBezTo>
                      <a:pt x="7286" y="27259"/>
                      <a:pt x="8653" y="26953"/>
                      <a:pt x="9988" y="26953"/>
                    </a:cubicBezTo>
                    <a:cubicBezTo>
                      <a:pt x="10649" y="26953"/>
                      <a:pt x="11302" y="27028"/>
                      <a:pt x="11936" y="27232"/>
                    </a:cubicBezTo>
                    <a:cubicBezTo>
                      <a:pt x="8998" y="28491"/>
                      <a:pt x="5598" y="28785"/>
                      <a:pt x="3093" y="30968"/>
                    </a:cubicBezTo>
                    <a:cubicBezTo>
                      <a:pt x="1036" y="32647"/>
                      <a:pt x="448" y="34424"/>
                      <a:pt x="252" y="36985"/>
                    </a:cubicBezTo>
                    <a:cubicBezTo>
                      <a:pt x="0" y="38944"/>
                      <a:pt x="140" y="41043"/>
                      <a:pt x="1106" y="42792"/>
                    </a:cubicBezTo>
                    <a:cubicBezTo>
                      <a:pt x="1497" y="43618"/>
                      <a:pt x="2197" y="44220"/>
                      <a:pt x="2771" y="44891"/>
                    </a:cubicBezTo>
                    <a:cubicBezTo>
                      <a:pt x="3303" y="45689"/>
                      <a:pt x="4184" y="46179"/>
                      <a:pt x="5038" y="46542"/>
                    </a:cubicBezTo>
                    <a:cubicBezTo>
                      <a:pt x="5643" y="46908"/>
                      <a:pt x="6220" y="47067"/>
                      <a:pt x="6763" y="47067"/>
                    </a:cubicBezTo>
                    <a:cubicBezTo>
                      <a:pt x="8627" y="47067"/>
                      <a:pt x="10090" y="45198"/>
                      <a:pt x="10957" y="43464"/>
                    </a:cubicBezTo>
                    <a:cubicBezTo>
                      <a:pt x="12020" y="41743"/>
                      <a:pt x="12888" y="39952"/>
                      <a:pt x="13882" y="38216"/>
                    </a:cubicBezTo>
                    <a:lnTo>
                      <a:pt x="13882" y="38216"/>
                    </a:lnTo>
                    <a:cubicBezTo>
                      <a:pt x="13993" y="39770"/>
                      <a:pt x="13518" y="41337"/>
                      <a:pt x="13070" y="42848"/>
                    </a:cubicBezTo>
                    <a:cubicBezTo>
                      <a:pt x="12818" y="43716"/>
                      <a:pt x="12566" y="44471"/>
                      <a:pt x="12258" y="45297"/>
                    </a:cubicBezTo>
                    <a:cubicBezTo>
                      <a:pt x="11987" y="45817"/>
                      <a:pt x="11761" y="46814"/>
                      <a:pt x="12313" y="46814"/>
                    </a:cubicBezTo>
                    <a:cubicBezTo>
                      <a:pt x="12444" y="46814"/>
                      <a:pt x="12618" y="46758"/>
                      <a:pt x="12846" y="46626"/>
                    </a:cubicBezTo>
                    <a:cubicBezTo>
                      <a:pt x="18135" y="44443"/>
                      <a:pt x="21298" y="37741"/>
                      <a:pt x="23131" y="32633"/>
                    </a:cubicBezTo>
                    <a:lnTo>
                      <a:pt x="23131" y="32633"/>
                    </a:lnTo>
                    <a:cubicBezTo>
                      <a:pt x="22879" y="34284"/>
                      <a:pt x="22683" y="35949"/>
                      <a:pt x="22208" y="37545"/>
                    </a:cubicBezTo>
                    <a:cubicBezTo>
                      <a:pt x="22068" y="38286"/>
                      <a:pt x="21564" y="39028"/>
                      <a:pt x="21648" y="39770"/>
                    </a:cubicBezTo>
                    <a:cubicBezTo>
                      <a:pt x="21742" y="39874"/>
                      <a:pt x="21842" y="39919"/>
                      <a:pt x="21947" y="39919"/>
                    </a:cubicBezTo>
                    <a:cubicBezTo>
                      <a:pt x="22542" y="39919"/>
                      <a:pt x="23262" y="38454"/>
                      <a:pt x="23607" y="38132"/>
                    </a:cubicBezTo>
                    <a:cubicBezTo>
                      <a:pt x="25566" y="35502"/>
                      <a:pt x="27021" y="32437"/>
                      <a:pt x="28127" y="29345"/>
                    </a:cubicBezTo>
                    <a:cubicBezTo>
                      <a:pt x="29722" y="25287"/>
                      <a:pt x="30058" y="20753"/>
                      <a:pt x="29610" y="16471"/>
                    </a:cubicBezTo>
                    <a:lnTo>
                      <a:pt x="29610" y="16471"/>
                    </a:lnTo>
                    <a:cubicBezTo>
                      <a:pt x="30268" y="18150"/>
                      <a:pt x="30799" y="19941"/>
                      <a:pt x="30841" y="21788"/>
                    </a:cubicBezTo>
                    <a:cubicBezTo>
                      <a:pt x="30959" y="22234"/>
                      <a:pt x="30598" y="23428"/>
                      <a:pt x="31219" y="23428"/>
                    </a:cubicBezTo>
                    <a:cubicBezTo>
                      <a:pt x="31261" y="23428"/>
                      <a:pt x="31308" y="23423"/>
                      <a:pt x="31359" y="23411"/>
                    </a:cubicBezTo>
                    <a:cubicBezTo>
                      <a:pt x="31555" y="23328"/>
                      <a:pt x="31555" y="23104"/>
                      <a:pt x="31597" y="22936"/>
                    </a:cubicBezTo>
                    <a:cubicBezTo>
                      <a:pt x="31905" y="21690"/>
                      <a:pt x="32115" y="20417"/>
                      <a:pt x="32241" y="19144"/>
                    </a:cubicBezTo>
                    <a:cubicBezTo>
                      <a:pt x="32772" y="15337"/>
                      <a:pt x="32926" y="11489"/>
                      <a:pt x="32688" y="7655"/>
                    </a:cubicBezTo>
                    <a:cubicBezTo>
                      <a:pt x="32437" y="6130"/>
                      <a:pt x="32618" y="183"/>
                      <a:pt x="308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13"/>
              <p:cNvSpPr/>
              <p:nvPr/>
            </p:nvSpPr>
            <p:spPr>
              <a:xfrm rot="5400000">
                <a:off x="7088794" y="5342820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0"/>
                    </a:cubicBezTo>
                    <a:cubicBezTo>
                      <a:pt x="770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13"/>
              <p:cNvSpPr/>
              <p:nvPr/>
            </p:nvSpPr>
            <p:spPr>
              <a:xfrm rot="5400000">
                <a:off x="7510538" y="574608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5" y="141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13"/>
              <p:cNvSpPr/>
              <p:nvPr/>
            </p:nvSpPr>
            <p:spPr>
              <a:xfrm rot="5400000">
                <a:off x="7950019" y="570929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13"/>
              <p:cNvSpPr/>
              <p:nvPr/>
            </p:nvSpPr>
            <p:spPr>
              <a:xfrm rot="5400000">
                <a:off x="7545209" y="595997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1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8"/>
                      <a:pt x="569" y="560"/>
                    </a:cubicBezTo>
                    <a:cubicBezTo>
                      <a:pt x="779" y="351"/>
                      <a:pt x="625" y="1"/>
                      <a:pt x="331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13"/>
              <p:cNvSpPr/>
              <p:nvPr/>
            </p:nvSpPr>
            <p:spPr>
              <a:xfrm rot="5400000">
                <a:off x="7844128" y="5955213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1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13"/>
              <p:cNvSpPr/>
              <p:nvPr/>
            </p:nvSpPr>
            <p:spPr>
              <a:xfrm rot="5400000">
                <a:off x="7276124" y="501724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1"/>
                    </a:moveTo>
                    <a:cubicBezTo>
                      <a:pt x="141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70" y="351"/>
                      <a:pt x="617" y="1"/>
                      <a:pt x="32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13"/>
              <p:cNvSpPr/>
              <p:nvPr/>
            </p:nvSpPr>
            <p:spPr>
              <a:xfrm rot="5400000">
                <a:off x="8457202" y="598387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13"/>
              <p:cNvSpPr/>
              <p:nvPr/>
            </p:nvSpPr>
            <p:spPr>
              <a:xfrm rot="5400000">
                <a:off x="7440219" y="5437842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13"/>
              <p:cNvSpPr/>
              <p:nvPr/>
            </p:nvSpPr>
            <p:spPr>
              <a:xfrm rot="5400000">
                <a:off x="6983747" y="4984384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13"/>
              <p:cNvSpPr/>
              <p:nvPr/>
            </p:nvSpPr>
            <p:spPr>
              <a:xfrm rot="5400000">
                <a:off x="6701663" y="505611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8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13"/>
              <p:cNvSpPr/>
              <p:nvPr/>
            </p:nvSpPr>
            <p:spPr>
              <a:xfrm rot="5400000">
                <a:off x="7899893" y="542314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6"/>
                      <a:pt x="166" y="672"/>
                      <a:pt x="339" y="672"/>
                    </a:cubicBezTo>
                    <a:cubicBezTo>
                      <a:pt x="420" y="672"/>
                      <a:pt x="503" y="642"/>
                      <a:pt x="570" y="574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13"/>
              <p:cNvSpPr/>
              <p:nvPr/>
            </p:nvSpPr>
            <p:spPr>
              <a:xfrm rot="5400000">
                <a:off x="7689942" y="5209546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5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13"/>
              <p:cNvSpPr/>
              <p:nvPr/>
            </p:nvSpPr>
            <p:spPr>
              <a:xfrm rot="5400000">
                <a:off x="8674473" y="6458169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19" y="657"/>
                      <a:pt x="502" y="627"/>
                      <a:pt x="570" y="560"/>
                    </a:cubicBezTo>
                    <a:cubicBezTo>
                      <a:pt x="779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13"/>
              <p:cNvSpPr/>
              <p:nvPr/>
            </p:nvSpPr>
            <p:spPr>
              <a:xfrm rot="5400000">
                <a:off x="7825392" y="5571824"/>
                <a:ext cx="45214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5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6"/>
                      <a:pt x="170" y="665"/>
                      <a:pt x="343" y="665"/>
                    </a:cubicBezTo>
                    <a:cubicBezTo>
                      <a:pt x="425" y="665"/>
                      <a:pt x="508" y="637"/>
                      <a:pt x="575" y="574"/>
                    </a:cubicBezTo>
                    <a:cubicBezTo>
                      <a:pt x="785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13"/>
              <p:cNvSpPr/>
              <p:nvPr/>
            </p:nvSpPr>
            <p:spPr>
              <a:xfrm rot="5400000">
                <a:off x="8809491" y="6271416"/>
                <a:ext cx="4498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1" y="522"/>
                      <a:pt x="166" y="657"/>
                      <a:pt x="339" y="657"/>
                    </a:cubicBezTo>
                    <a:cubicBezTo>
                      <a:pt x="420" y="657"/>
                      <a:pt x="503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13"/>
              <p:cNvSpPr/>
              <p:nvPr/>
            </p:nvSpPr>
            <p:spPr>
              <a:xfrm rot="5400000">
                <a:off x="8492160" y="6295316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13"/>
              <p:cNvSpPr/>
              <p:nvPr/>
            </p:nvSpPr>
            <p:spPr>
              <a:xfrm rot="5400000">
                <a:off x="7755591" y="591223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37" y="0"/>
                    </a:moveTo>
                    <a:cubicBezTo>
                      <a:pt x="155" y="0"/>
                      <a:pt x="1" y="154"/>
                      <a:pt x="1" y="336"/>
                    </a:cubicBezTo>
                    <a:cubicBezTo>
                      <a:pt x="1" y="536"/>
                      <a:pt x="169" y="665"/>
                      <a:pt x="343" y="665"/>
                    </a:cubicBezTo>
                    <a:cubicBezTo>
                      <a:pt x="425" y="665"/>
                      <a:pt x="508" y="636"/>
                      <a:pt x="575" y="574"/>
                    </a:cubicBezTo>
                    <a:cubicBezTo>
                      <a:pt x="771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13"/>
              <p:cNvSpPr/>
              <p:nvPr/>
            </p:nvSpPr>
            <p:spPr>
              <a:xfrm rot="5400000">
                <a:off x="8106987" y="5674648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0" y="350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13"/>
              <p:cNvSpPr/>
              <p:nvPr/>
            </p:nvSpPr>
            <p:spPr>
              <a:xfrm rot="5400000">
                <a:off x="8071683" y="5555611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13"/>
              <p:cNvSpPr/>
              <p:nvPr/>
            </p:nvSpPr>
            <p:spPr>
              <a:xfrm rot="5400000">
                <a:off x="7405347" y="5199538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13"/>
              <p:cNvSpPr/>
              <p:nvPr/>
            </p:nvSpPr>
            <p:spPr>
              <a:xfrm rot="5400000">
                <a:off x="7018676" y="5104717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5" y="657"/>
                      <a:pt x="338" y="657"/>
                    </a:cubicBezTo>
                    <a:cubicBezTo>
                      <a:pt x="419" y="657"/>
                      <a:pt x="502" y="627"/>
                      <a:pt x="569" y="560"/>
                    </a:cubicBezTo>
                    <a:cubicBezTo>
                      <a:pt x="779" y="350"/>
                      <a:pt x="625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13"/>
              <p:cNvSpPr/>
              <p:nvPr/>
            </p:nvSpPr>
            <p:spPr>
              <a:xfrm rot="5400000">
                <a:off x="6736966" y="4936787"/>
                <a:ext cx="44408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2" extrusionOk="0">
                    <a:moveTo>
                      <a:pt x="322" y="1"/>
                    </a:moveTo>
                    <a:cubicBezTo>
                      <a:pt x="140" y="1"/>
                      <a:pt x="1" y="155"/>
                      <a:pt x="1" y="337"/>
                    </a:cubicBezTo>
                    <a:cubicBezTo>
                      <a:pt x="1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13"/>
              <p:cNvSpPr/>
              <p:nvPr/>
            </p:nvSpPr>
            <p:spPr>
              <a:xfrm rot="5400000">
                <a:off x="6772011" y="5246703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22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13"/>
              <p:cNvSpPr/>
              <p:nvPr/>
            </p:nvSpPr>
            <p:spPr>
              <a:xfrm rot="5400000">
                <a:off x="7829890" y="5376065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0"/>
                    </a:moveTo>
                    <a:cubicBezTo>
                      <a:pt x="154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13"/>
              <p:cNvSpPr/>
              <p:nvPr/>
            </p:nvSpPr>
            <p:spPr>
              <a:xfrm rot="5400000">
                <a:off x="6853882" y="4898222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1"/>
                      <a:pt x="0" y="323"/>
                    </a:cubicBezTo>
                    <a:cubicBezTo>
                      <a:pt x="0" y="523"/>
                      <a:pt x="162" y="658"/>
                      <a:pt x="331" y="658"/>
                    </a:cubicBezTo>
                    <a:cubicBezTo>
                      <a:pt x="411" y="658"/>
                      <a:pt x="493" y="628"/>
                      <a:pt x="560" y="561"/>
                    </a:cubicBezTo>
                    <a:cubicBezTo>
                      <a:pt x="770" y="351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13"/>
              <p:cNvSpPr/>
              <p:nvPr/>
            </p:nvSpPr>
            <p:spPr>
              <a:xfrm rot="5400000">
                <a:off x="8427750" y="6074423"/>
                <a:ext cx="45214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58" extrusionOk="0">
                    <a:moveTo>
                      <a:pt x="337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2"/>
                      <a:pt x="163" y="657"/>
                      <a:pt x="337" y="657"/>
                    </a:cubicBezTo>
                    <a:cubicBezTo>
                      <a:pt x="418" y="657"/>
                      <a:pt x="503" y="628"/>
                      <a:pt x="575" y="560"/>
                    </a:cubicBezTo>
                    <a:cubicBezTo>
                      <a:pt x="784" y="351"/>
                      <a:pt x="631" y="1"/>
                      <a:pt x="337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13"/>
              <p:cNvSpPr/>
              <p:nvPr/>
            </p:nvSpPr>
            <p:spPr>
              <a:xfrm rot="5400000">
                <a:off x="8141657" y="6174926"/>
                <a:ext cx="44984" cy="3795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59" extrusionOk="0">
                    <a:moveTo>
                      <a:pt x="353" y="1"/>
                    </a:moveTo>
                    <a:cubicBezTo>
                      <a:pt x="348" y="1"/>
                      <a:pt x="342" y="1"/>
                      <a:pt x="337" y="1"/>
                    </a:cubicBez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3" y="658"/>
                      <a:pt x="332" y="658"/>
                    </a:cubicBezTo>
                    <a:cubicBezTo>
                      <a:pt x="412" y="658"/>
                      <a:pt x="493" y="628"/>
                      <a:pt x="561" y="561"/>
                    </a:cubicBezTo>
                    <a:cubicBezTo>
                      <a:pt x="780" y="355"/>
                      <a:pt x="636" y="1"/>
                      <a:pt x="353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13"/>
              <p:cNvSpPr/>
              <p:nvPr/>
            </p:nvSpPr>
            <p:spPr>
              <a:xfrm rot="5400000">
                <a:off x="8000961" y="5864721"/>
                <a:ext cx="44926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6" extrusionOk="0">
                    <a:moveTo>
                      <a:pt x="346" y="1"/>
                    </a:moveTo>
                    <a:cubicBezTo>
                      <a:pt x="164" y="1"/>
                      <a:pt x="10" y="155"/>
                      <a:pt x="10" y="337"/>
                    </a:cubicBezTo>
                    <a:cubicBezTo>
                      <a:pt x="1" y="537"/>
                      <a:pt x="166" y="665"/>
                      <a:pt x="339" y="665"/>
                    </a:cubicBezTo>
                    <a:cubicBezTo>
                      <a:pt x="420" y="665"/>
                      <a:pt x="503" y="637"/>
                      <a:pt x="570" y="575"/>
                    </a:cubicBezTo>
                    <a:cubicBezTo>
                      <a:pt x="780" y="365"/>
                      <a:pt x="640" y="1"/>
                      <a:pt x="34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13"/>
              <p:cNvSpPr/>
              <p:nvPr/>
            </p:nvSpPr>
            <p:spPr>
              <a:xfrm rot="5400000">
                <a:off x="7685358" y="5395352"/>
                <a:ext cx="44926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7" extrusionOk="0">
                    <a:moveTo>
                      <a:pt x="332" y="0"/>
                    </a:moveTo>
                    <a:cubicBezTo>
                      <a:pt x="150" y="0"/>
                      <a:pt x="10" y="140"/>
                      <a:pt x="10" y="322"/>
                    </a:cubicBezTo>
                    <a:cubicBezTo>
                      <a:pt x="0" y="522"/>
                      <a:pt x="166" y="657"/>
                      <a:pt x="338" y="657"/>
                    </a:cubicBezTo>
                    <a:cubicBezTo>
                      <a:pt x="420" y="657"/>
                      <a:pt x="502" y="627"/>
                      <a:pt x="570" y="560"/>
                    </a:cubicBezTo>
                    <a:cubicBezTo>
                      <a:pt x="780" y="350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13"/>
              <p:cNvSpPr/>
              <p:nvPr/>
            </p:nvSpPr>
            <p:spPr>
              <a:xfrm rot="5400000">
                <a:off x="7598767" y="5516605"/>
                <a:ext cx="44350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2" extrusionOk="0">
                    <a:moveTo>
                      <a:pt x="322" y="1"/>
                    </a:moveTo>
                    <a:cubicBezTo>
                      <a:pt x="140" y="15"/>
                      <a:pt x="0" y="155"/>
                      <a:pt x="0" y="337"/>
                    </a:cubicBezTo>
                    <a:cubicBezTo>
                      <a:pt x="0" y="537"/>
                      <a:pt x="162" y="672"/>
                      <a:pt x="331" y="672"/>
                    </a:cubicBezTo>
                    <a:cubicBezTo>
                      <a:pt x="411" y="672"/>
                      <a:pt x="493" y="642"/>
                      <a:pt x="560" y="575"/>
                    </a:cubicBezTo>
                    <a:cubicBezTo>
                      <a:pt x="770" y="365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13"/>
              <p:cNvSpPr/>
              <p:nvPr/>
            </p:nvSpPr>
            <p:spPr>
              <a:xfrm rot="5400000">
                <a:off x="7475379" y="5366230"/>
                <a:ext cx="4440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6" extrusionOk="0">
                    <a:moveTo>
                      <a:pt x="336" y="1"/>
                    </a:moveTo>
                    <a:cubicBezTo>
                      <a:pt x="154" y="1"/>
                      <a:pt x="1" y="155"/>
                      <a:pt x="1" y="336"/>
                    </a:cubicBezTo>
                    <a:cubicBezTo>
                      <a:pt x="1" y="536"/>
                      <a:pt x="163" y="665"/>
                      <a:pt x="332" y="665"/>
                    </a:cubicBezTo>
                    <a:cubicBezTo>
                      <a:pt x="412" y="665"/>
                      <a:pt x="493" y="637"/>
                      <a:pt x="560" y="574"/>
                    </a:cubicBezTo>
                    <a:cubicBezTo>
                      <a:pt x="770" y="364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13"/>
              <p:cNvSpPr/>
              <p:nvPr/>
            </p:nvSpPr>
            <p:spPr>
              <a:xfrm rot="5400000">
                <a:off x="7650717" y="5722447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5" y="1"/>
                      <a:pt x="1" y="141"/>
                      <a:pt x="1" y="323"/>
                    </a:cubicBezTo>
                    <a:cubicBezTo>
                      <a:pt x="1" y="523"/>
                      <a:pt x="162" y="658"/>
                      <a:pt x="332" y="658"/>
                    </a:cubicBezTo>
                    <a:cubicBezTo>
                      <a:pt x="412" y="658"/>
                      <a:pt x="493" y="628"/>
                      <a:pt x="560" y="561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13"/>
              <p:cNvSpPr/>
              <p:nvPr/>
            </p:nvSpPr>
            <p:spPr>
              <a:xfrm rot="5400000">
                <a:off x="8036379" y="6055313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13"/>
              <p:cNvSpPr/>
              <p:nvPr/>
            </p:nvSpPr>
            <p:spPr>
              <a:xfrm rot="5400000">
                <a:off x="8176903" y="6007514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2" y="657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13"/>
              <p:cNvSpPr/>
              <p:nvPr/>
            </p:nvSpPr>
            <p:spPr>
              <a:xfrm rot="5400000">
                <a:off x="8640054" y="6300547"/>
                <a:ext cx="44350" cy="3813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62" extrusionOk="0">
                    <a:moveTo>
                      <a:pt x="336" y="1"/>
                    </a:moveTo>
                    <a:cubicBezTo>
                      <a:pt x="154" y="1"/>
                      <a:pt x="0" y="155"/>
                      <a:pt x="0" y="337"/>
                    </a:cubicBezTo>
                    <a:cubicBezTo>
                      <a:pt x="0" y="533"/>
                      <a:pt x="157" y="661"/>
                      <a:pt x="324" y="661"/>
                    </a:cubicBezTo>
                    <a:cubicBezTo>
                      <a:pt x="406" y="661"/>
                      <a:pt x="491" y="630"/>
                      <a:pt x="560" y="561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13"/>
              <p:cNvSpPr/>
              <p:nvPr/>
            </p:nvSpPr>
            <p:spPr>
              <a:xfrm rot="5400000">
                <a:off x="8880473" y="6581880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13"/>
              <p:cNvSpPr/>
              <p:nvPr/>
            </p:nvSpPr>
            <p:spPr>
              <a:xfrm rot="5400000">
                <a:off x="8393253" y="6314023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22" y="1"/>
                    </a:moveTo>
                    <a:cubicBezTo>
                      <a:pt x="140" y="1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1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1"/>
                      <a:pt x="32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13"/>
              <p:cNvSpPr/>
              <p:nvPr/>
            </p:nvSpPr>
            <p:spPr>
              <a:xfrm rot="5400000">
                <a:off x="7720518" y="6103054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22" y="0"/>
                    </a:moveTo>
                    <a:cubicBezTo>
                      <a:pt x="140" y="0"/>
                      <a:pt x="0" y="140"/>
                      <a:pt x="0" y="322"/>
                    </a:cubicBezTo>
                    <a:cubicBezTo>
                      <a:pt x="0" y="522"/>
                      <a:pt x="162" y="657"/>
                      <a:pt x="332" y="657"/>
                    </a:cubicBezTo>
                    <a:cubicBezTo>
                      <a:pt x="411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13"/>
              <p:cNvSpPr/>
              <p:nvPr/>
            </p:nvSpPr>
            <p:spPr>
              <a:xfrm rot="5400000">
                <a:off x="7762689" y="5717139"/>
                <a:ext cx="44350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8" extrusionOk="0">
                    <a:moveTo>
                      <a:pt x="336" y="1"/>
                    </a:moveTo>
                    <a:cubicBezTo>
                      <a:pt x="154" y="1"/>
                      <a:pt x="0" y="141"/>
                      <a:pt x="0" y="323"/>
                    </a:cubicBezTo>
                    <a:cubicBezTo>
                      <a:pt x="0" y="522"/>
                      <a:pt x="162" y="658"/>
                      <a:pt x="332" y="658"/>
                    </a:cubicBezTo>
                    <a:cubicBezTo>
                      <a:pt x="411" y="658"/>
                      <a:pt x="493" y="628"/>
                      <a:pt x="560" y="560"/>
                    </a:cubicBezTo>
                    <a:cubicBezTo>
                      <a:pt x="770" y="351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13"/>
              <p:cNvSpPr/>
              <p:nvPr/>
            </p:nvSpPr>
            <p:spPr>
              <a:xfrm rot="5400000">
                <a:off x="7335200" y="5579223"/>
                <a:ext cx="44350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70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13"/>
              <p:cNvSpPr/>
              <p:nvPr/>
            </p:nvSpPr>
            <p:spPr>
              <a:xfrm rot="5400000">
                <a:off x="7299090" y="5270372"/>
                <a:ext cx="45214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71" extrusionOk="0">
                    <a:moveTo>
                      <a:pt x="336" y="0"/>
                    </a:moveTo>
                    <a:cubicBezTo>
                      <a:pt x="154" y="0"/>
                      <a:pt x="0" y="154"/>
                      <a:pt x="0" y="336"/>
                    </a:cubicBezTo>
                    <a:cubicBezTo>
                      <a:pt x="0" y="536"/>
                      <a:pt x="162" y="671"/>
                      <a:pt x="332" y="671"/>
                    </a:cubicBezTo>
                    <a:cubicBezTo>
                      <a:pt x="411" y="671"/>
                      <a:pt x="493" y="641"/>
                      <a:pt x="560" y="574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13"/>
              <p:cNvSpPr/>
              <p:nvPr/>
            </p:nvSpPr>
            <p:spPr>
              <a:xfrm rot="5400000">
                <a:off x="7193697" y="5008169"/>
                <a:ext cx="44926" cy="3864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1" extrusionOk="0">
                    <a:moveTo>
                      <a:pt x="332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1" y="536"/>
                      <a:pt x="166" y="671"/>
                      <a:pt x="338" y="671"/>
                    </a:cubicBezTo>
                    <a:cubicBezTo>
                      <a:pt x="420" y="671"/>
                      <a:pt x="503" y="641"/>
                      <a:pt x="570" y="574"/>
                    </a:cubicBezTo>
                    <a:cubicBezTo>
                      <a:pt x="780" y="364"/>
                      <a:pt x="626" y="0"/>
                      <a:pt x="332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13"/>
              <p:cNvSpPr/>
              <p:nvPr/>
            </p:nvSpPr>
            <p:spPr>
              <a:xfrm rot="5400000">
                <a:off x="7053606" y="4913002"/>
                <a:ext cx="44926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58" extrusionOk="0">
                    <a:moveTo>
                      <a:pt x="332" y="1"/>
                    </a:moveTo>
                    <a:cubicBezTo>
                      <a:pt x="150" y="1"/>
                      <a:pt x="10" y="141"/>
                      <a:pt x="10" y="323"/>
                    </a:cubicBezTo>
                    <a:cubicBezTo>
                      <a:pt x="1" y="522"/>
                      <a:pt x="166" y="658"/>
                      <a:pt x="339" y="658"/>
                    </a:cubicBezTo>
                    <a:cubicBezTo>
                      <a:pt x="420" y="658"/>
                      <a:pt x="503" y="628"/>
                      <a:pt x="570" y="560"/>
                    </a:cubicBezTo>
                    <a:cubicBezTo>
                      <a:pt x="780" y="351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13"/>
              <p:cNvSpPr/>
              <p:nvPr/>
            </p:nvSpPr>
            <p:spPr>
              <a:xfrm rot="5400000">
                <a:off x="6631574" y="5080328"/>
                <a:ext cx="45214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5" h="661" extrusionOk="0">
                    <a:moveTo>
                      <a:pt x="337" y="0"/>
                    </a:moveTo>
                    <a:cubicBezTo>
                      <a:pt x="155" y="0"/>
                      <a:pt x="15" y="154"/>
                      <a:pt x="1" y="336"/>
                    </a:cubicBezTo>
                    <a:cubicBezTo>
                      <a:pt x="1" y="533"/>
                      <a:pt x="164" y="661"/>
                      <a:pt x="335" y="661"/>
                    </a:cubicBezTo>
                    <a:cubicBezTo>
                      <a:pt x="419" y="661"/>
                      <a:pt x="505" y="629"/>
                      <a:pt x="575" y="560"/>
                    </a:cubicBezTo>
                    <a:cubicBezTo>
                      <a:pt x="784" y="364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13"/>
              <p:cNvSpPr/>
              <p:nvPr/>
            </p:nvSpPr>
            <p:spPr>
              <a:xfrm rot="5400000">
                <a:off x="7247860" y="5128645"/>
                <a:ext cx="44408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7" extrusionOk="0">
                    <a:moveTo>
                      <a:pt x="323" y="0"/>
                    </a:moveTo>
                    <a:cubicBezTo>
                      <a:pt x="141" y="0"/>
                      <a:pt x="1" y="140"/>
                      <a:pt x="1" y="322"/>
                    </a:cubicBezTo>
                    <a:cubicBezTo>
                      <a:pt x="1" y="522"/>
                      <a:pt x="162" y="657"/>
                      <a:pt x="332" y="657"/>
                    </a:cubicBezTo>
                    <a:cubicBezTo>
                      <a:pt x="412" y="657"/>
                      <a:pt x="493" y="627"/>
                      <a:pt x="560" y="560"/>
                    </a:cubicBezTo>
                    <a:cubicBezTo>
                      <a:pt x="770" y="350"/>
                      <a:pt x="616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13"/>
              <p:cNvSpPr/>
              <p:nvPr/>
            </p:nvSpPr>
            <p:spPr>
              <a:xfrm rot="5400000">
                <a:off x="7634214" y="5613585"/>
                <a:ext cx="44926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72" extrusionOk="0">
                    <a:moveTo>
                      <a:pt x="331" y="0"/>
                    </a:moveTo>
                    <a:cubicBezTo>
                      <a:pt x="150" y="0"/>
                      <a:pt x="10" y="154"/>
                      <a:pt x="10" y="336"/>
                    </a:cubicBezTo>
                    <a:cubicBezTo>
                      <a:pt x="0" y="536"/>
                      <a:pt x="165" y="671"/>
                      <a:pt x="338" y="671"/>
                    </a:cubicBezTo>
                    <a:cubicBezTo>
                      <a:pt x="419" y="671"/>
                      <a:pt x="502" y="641"/>
                      <a:pt x="569" y="574"/>
                    </a:cubicBezTo>
                    <a:cubicBezTo>
                      <a:pt x="779" y="364"/>
                      <a:pt x="625" y="0"/>
                      <a:pt x="331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13"/>
              <p:cNvSpPr/>
              <p:nvPr/>
            </p:nvSpPr>
            <p:spPr>
              <a:xfrm rot="5400000">
                <a:off x="8056275" y="5757069"/>
                <a:ext cx="44350" cy="37842"/>
              </a:xfrm>
              <a:custGeom>
                <a:avLst/>
                <a:gdLst/>
                <a:ahLst/>
                <a:cxnLst/>
                <a:rect l="l" t="t" r="r" b="b"/>
                <a:pathLst>
                  <a:path w="770" h="657" extrusionOk="0">
                    <a:moveTo>
                      <a:pt x="336" y="0"/>
                    </a:moveTo>
                    <a:cubicBezTo>
                      <a:pt x="154" y="0"/>
                      <a:pt x="0" y="140"/>
                      <a:pt x="0" y="322"/>
                    </a:cubicBezTo>
                    <a:cubicBezTo>
                      <a:pt x="0" y="522"/>
                      <a:pt x="168" y="657"/>
                      <a:pt x="342" y="657"/>
                    </a:cubicBezTo>
                    <a:cubicBezTo>
                      <a:pt x="424" y="657"/>
                      <a:pt x="507" y="627"/>
                      <a:pt x="574" y="560"/>
                    </a:cubicBezTo>
                    <a:cubicBezTo>
                      <a:pt x="770" y="350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13"/>
              <p:cNvSpPr/>
              <p:nvPr/>
            </p:nvSpPr>
            <p:spPr>
              <a:xfrm rot="5400000">
                <a:off x="8592833" y="6129469"/>
                <a:ext cx="44408" cy="378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58" extrusionOk="0">
                    <a:moveTo>
                      <a:pt x="337" y="0"/>
                    </a:moveTo>
                    <a:cubicBezTo>
                      <a:pt x="155" y="0"/>
                      <a:pt x="1" y="140"/>
                      <a:pt x="1" y="322"/>
                    </a:cubicBezTo>
                    <a:cubicBezTo>
                      <a:pt x="1" y="522"/>
                      <a:pt x="163" y="657"/>
                      <a:pt x="332" y="657"/>
                    </a:cubicBezTo>
                    <a:cubicBezTo>
                      <a:pt x="412" y="657"/>
                      <a:pt x="493" y="627"/>
                      <a:pt x="561" y="560"/>
                    </a:cubicBezTo>
                    <a:cubicBezTo>
                      <a:pt x="771" y="350"/>
                      <a:pt x="631" y="0"/>
                      <a:pt x="337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13"/>
              <p:cNvSpPr/>
              <p:nvPr/>
            </p:nvSpPr>
            <p:spPr>
              <a:xfrm rot="5400000">
                <a:off x="8118114" y="5885483"/>
                <a:ext cx="4492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661" extrusionOk="0">
                    <a:moveTo>
                      <a:pt x="332" y="1"/>
                    </a:moveTo>
                    <a:cubicBezTo>
                      <a:pt x="150" y="1"/>
                      <a:pt x="10" y="155"/>
                      <a:pt x="10" y="337"/>
                    </a:cubicBezTo>
                    <a:cubicBezTo>
                      <a:pt x="1" y="533"/>
                      <a:pt x="161" y="661"/>
                      <a:pt x="330" y="661"/>
                    </a:cubicBezTo>
                    <a:cubicBezTo>
                      <a:pt x="414" y="661"/>
                      <a:pt x="500" y="630"/>
                      <a:pt x="570" y="560"/>
                    </a:cubicBezTo>
                    <a:cubicBezTo>
                      <a:pt x="780" y="365"/>
                      <a:pt x="626" y="1"/>
                      <a:pt x="332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13"/>
              <p:cNvSpPr/>
              <p:nvPr/>
            </p:nvSpPr>
            <p:spPr>
              <a:xfrm rot="5400000">
                <a:off x="8985779" y="6438022"/>
                <a:ext cx="44408" cy="383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65" extrusionOk="0">
                    <a:moveTo>
                      <a:pt x="323" y="0"/>
                    </a:moveTo>
                    <a:cubicBezTo>
                      <a:pt x="141" y="0"/>
                      <a:pt x="1" y="154"/>
                      <a:pt x="1" y="336"/>
                    </a:cubicBezTo>
                    <a:cubicBezTo>
                      <a:pt x="1" y="536"/>
                      <a:pt x="163" y="665"/>
                      <a:pt x="333" y="665"/>
                    </a:cubicBezTo>
                    <a:cubicBezTo>
                      <a:pt x="412" y="665"/>
                      <a:pt x="494" y="636"/>
                      <a:pt x="561" y="574"/>
                    </a:cubicBezTo>
                    <a:cubicBezTo>
                      <a:pt x="771" y="364"/>
                      <a:pt x="617" y="0"/>
                      <a:pt x="323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13"/>
              <p:cNvSpPr/>
              <p:nvPr/>
            </p:nvSpPr>
            <p:spPr>
              <a:xfrm rot="5400000">
                <a:off x="9056473" y="6557865"/>
                <a:ext cx="44408" cy="387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72" extrusionOk="0">
                    <a:moveTo>
                      <a:pt x="336" y="1"/>
                    </a:moveTo>
                    <a:cubicBezTo>
                      <a:pt x="155" y="1"/>
                      <a:pt x="1" y="155"/>
                      <a:pt x="1" y="337"/>
                    </a:cubicBezTo>
                    <a:cubicBezTo>
                      <a:pt x="1" y="537"/>
                      <a:pt x="169" y="672"/>
                      <a:pt x="343" y="672"/>
                    </a:cubicBezTo>
                    <a:cubicBezTo>
                      <a:pt x="424" y="672"/>
                      <a:pt x="507" y="642"/>
                      <a:pt x="574" y="575"/>
                    </a:cubicBezTo>
                    <a:cubicBezTo>
                      <a:pt x="770" y="365"/>
                      <a:pt x="630" y="1"/>
                      <a:pt x="336" y="1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13"/>
              <p:cNvSpPr/>
              <p:nvPr/>
            </p:nvSpPr>
            <p:spPr>
              <a:xfrm rot="5400000">
                <a:off x="8838885" y="6414122"/>
                <a:ext cx="45156" cy="38072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61" extrusionOk="0">
                    <a:moveTo>
                      <a:pt x="336" y="0"/>
                    </a:moveTo>
                    <a:cubicBezTo>
                      <a:pt x="154" y="0"/>
                      <a:pt x="14" y="154"/>
                      <a:pt x="0" y="336"/>
                    </a:cubicBezTo>
                    <a:cubicBezTo>
                      <a:pt x="0" y="533"/>
                      <a:pt x="163" y="661"/>
                      <a:pt x="334" y="661"/>
                    </a:cubicBezTo>
                    <a:cubicBezTo>
                      <a:pt x="418" y="661"/>
                      <a:pt x="504" y="630"/>
                      <a:pt x="574" y="560"/>
                    </a:cubicBezTo>
                    <a:cubicBezTo>
                      <a:pt x="784" y="364"/>
                      <a:pt x="630" y="0"/>
                      <a:pt x="336" y="0"/>
                    </a:cubicBezTo>
                    <a:close/>
                  </a:path>
                </a:pathLst>
              </a:custGeom>
              <a:solidFill>
                <a:srgbClr val="262626">
                  <a:alpha val="6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Capriola"/>
              <a:buNone/>
              <a:defRPr sz="3000">
                <a:solidFill>
                  <a:schemeClr val="accent1"/>
                </a:solidFill>
                <a:latin typeface="Capriola"/>
                <a:ea typeface="Capriola"/>
                <a:cs typeface="Capriola"/>
                <a:sym typeface="Capriol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priola"/>
              <a:buNone/>
              <a:defRPr sz="2800">
                <a:solidFill>
                  <a:schemeClr val="accent1"/>
                </a:solidFill>
                <a:latin typeface="Capriola"/>
                <a:ea typeface="Capriola"/>
                <a:cs typeface="Capriola"/>
                <a:sym typeface="Capriol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priola"/>
              <a:buNone/>
              <a:defRPr sz="2800">
                <a:solidFill>
                  <a:schemeClr val="accent1"/>
                </a:solidFill>
                <a:latin typeface="Capriola"/>
                <a:ea typeface="Capriola"/>
                <a:cs typeface="Capriola"/>
                <a:sym typeface="Capriol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priola"/>
              <a:buNone/>
              <a:defRPr sz="2800">
                <a:solidFill>
                  <a:schemeClr val="accent1"/>
                </a:solidFill>
                <a:latin typeface="Capriola"/>
                <a:ea typeface="Capriola"/>
                <a:cs typeface="Capriola"/>
                <a:sym typeface="Capriol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priola"/>
              <a:buNone/>
              <a:defRPr sz="2800">
                <a:solidFill>
                  <a:schemeClr val="accent1"/>
                </a:solidFill>
                <a:latin typeface="Capriola"/>
                <a:ea typeface="Capriola"/>
                <a:cs typeface="Capriola"/>
                <a:sym typeface="Capriol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priola"/>
              <a:buNone/>
              <a:defRPr sz="2800">
                <a:solidFill>
                  <a:schemeClr val="accent1"/>
                </a:solidFill>
                <a:latin typeface="Capriola"/>
                <a:ea typeface="Capriola"/>
                <a:cs typeface="Capriola"/>
                <a:sym typeface="Capriol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priola"/>
              <a:buNone/>
              <a:defRPr sz="2800">
                <a:solidFill>
                  <a:schemeClr val="accent1"/>
                </a:solidFill>
                <a:latin typeface="Capriola"/>
                <a:ea typeface="Capriola"/>
                <a:cs typeface="Capriola"/>
                <a:sym typeface="Capriol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priola"/>
              <a:buNone/>
              <a:defRPr sz="2800">
                <a:solidFill>
                  <a:schemeClr val="accent1"/>
                </a:solidFill>
                <a:latin typeface="Capriola"/>
                <a:ea typeface="Capriola"/>
                <a:cs typeface="Capriola"/>
                <a:sym typeface="Capriol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priola"/>
              <a:buNone/>
              <a:defRPr sz="2800">
                <a:solidFill>
                  <a:schemeClr val="accent1"/>
                </a:solidFill>
                <a:latin typeface="Capriola"/>
                <a:ea typeface="Capriola"/>
                <a:cs typeface="Capriola"/>
                <a:sym typeface="Caprio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4" r:id="rId11"/>
    <p:sldLayoutId id="2147483669" r:id="rId12"/>
    <p:sldLayoutId id="2147483670" r:id="rId13"/>
    <p:sldLayoutId id="2147483672" r:id="rId14"/>
    <p:sldLayoutId id="2147483673" r:id="rId15"/>
    <p:sldLayoutId id="2147483675" r:id="rId16"/>
    <p:sldLayoutId id="2147483676" r:id="rId17"/>
    <p:sldLayoutId id="2147483681" r:id="rId18"/>
    <p:sldLayoutId id="2147483685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9" name="Google Shape;17079;p74"/>
          <p:cNvSpPr txBox="1"/>
          <p:nvPr/>
        </p:nvSpPr>
        <p:spPr>
          <a:xfrm>
            <a:off x="1221450" y="1854700"/>
            <a:ext cx="6701100" cy="9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ED6E6B"/>
                </a:solidFill>
                <a:latin typeface="Capriola"/>
                <a:ea typeface="Capriola"/>
                <a:cs typeface="Capriola"/>
                <a:sym typeface="Capriola"/>
              </a:rPr>
              <a:t>Hash Trees</a:t>
            </a:r>
            <a:endParaRPr sz="5000" dirty="0">
              <a:solidFill>
                <a:srgbClr val="ED6E6B"/>
              </a:solidFill>
              <a:latin typeface="Capriola"/>
              <a:ea typeface="Capriola"/>
              <a:cs typeface="Capriola"/>
              <a:sym typeface="Capriol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2" name="Google Shape;15962;p53"/>
          <p:cNvSpPr/>
          <p:nvPr/>
        </p:nvSpPr>
        <p:spPr>
          <a:xfrm>
            <a:off x="3650700" y="1686200"/>
            <a:ext cx="1900200" cy="1779600"/>
          </a:xfrm>
          <a:prstGeom prst="roundRect">
            <a:avLst>
              <a:gd name="adj" fmla="val 10535"/>
            </a:avLst>
          </a:prstGeom>
          <a:solidFill>
            <a:srgbClr val="D8C6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3" name="Google Shape;15963;p53"/>
          <p:cNvSpPr/>
          <p:nvPr/>
        </p:nvSpPr>
        <p:spPr>
          <a:xfrm>
            <a:off x="5421202" y="2806812"/>
            <a:ext cx="3184916" cy="1675541"/>
          </a:xfrm>
          <a:prstGeom prst="roundRect">
            <a:avLst>
              <a:gd name="adj" fmla="val 10535"/>
            </a:avLst>
          </a:prstGeom>
          <a:solidFill>
            <a:srgbClr val="F3C0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4" name="Google Shape;15964;p53"/>
          <p:cNvSpPr/>
          <p:nvPr/>
        </p:nvSpPr>
        <p:spPr>
          <a:xfrm>
            <a:off x="932932" y="1686200"/>
            <a:ext cx="1953600" cy="1779600"/>
          </a:xfrm>
          <a:prstGeom prst="roundRect">
            <a:avLst>
              <a:gd name="adj" fmla="val 10535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5" name="Google Shape;15965;p53"/>
          <p:cNvSpPr txBox="1">
            <a:spLocks noGrp="1"/>
          </p:cNvSpPr>
          <p:nvPr>
            <p:ph type="title"/>
          </p:nvPr>
        </p:nvSpPr>
        <p:spPr>
          <a:xfrm>
            <a:off x="959628" y="1717575"/>
            <a:ext cx="1900200" cy="10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000" dirty="0">
                <a:solidFill>
                  <a:schemeClr val="lt2"/>
                </a:solidFill>
              </a:rPr>
              <a:t>Arboles de secuencia</a:t>
            </a:r>
          </a:p>
        </p:txBody>
      </p:sp>
      <p:sp>
        <p:nvSpPr>
          <p:cNvPr id="15966" name="Google Shape;15966;p53"/>
          <p:cNvSpPr txBox="1">
            <a:spLocks noGrp="1"/>
          </p:cNvSpPr>
          <p:nvPr>
            <p:ph type="subTitle" idx="1"/>
          </p:nvPr>
        </p:nvSpPr>
        <p:spPr>
          <a:xfrm>
            <a:off x="959628" y="2598681"/>
            <a:ext cx="1900200" cy="4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_tradnl" sz="1200" dirty="0"/>
              <a:t>Requieren comparar </a:t>
            </a:r>
            <a:r>
              <a:rPr lang="es-ES_tradnl" sz="1200" dirty="0">
                <a:solidFill>
                  <a:schemeClr val="accent4"/>
                </a:solidFill>
              </a:rPr>
              <a:t>toda</a:t>
            </a:r>
            <a:r>
              <a:rPr lang="es-ES_tradnl" sz="1200" dirty="0"/>
              <a:t> llave para verificar clave original vs consulta</a:t>
            </a:r>
          </a:p>
        </p:txBody>
      </p:sp>
      <p:sp>
        <p:nvSpPr>
          <p:cNvPr id="15967" name="Google Shape;15967;p53"/>
          <p:cNvSpPr txBox="1">
            <a:spLocks noGrp="1"/>
          </p:cNvSpPr>
          <p:nvPr>
            <p:ph type="title" idx="2"/>
          </p:nvPr>
        </p:nvSpPr>
        <p:spPr>
          <a:xfrm>
            <a:off x="3635252" y="1717575"/>
            <a:ext cx="1900200" cy="10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000" dirty="0">
                <a:solidFill>
                  <a:schemeClr val="accent4"/>
                </a:solidFill>
              </a:rPr>
              <a:t>Arboles de prefijo</a:t>
            </a:r>
          </a:p>
        </p:txBody>
      </p:sp>
      <p:sp>
        <p:nvSpPr>
          <p:cNvPr id="15968" name="Google Shape;15968;p53"/>
          <p:cNvSpPr txBox="1">
            <a:spLocks noGrp="1"/>
          </p:cNvSpPr>
          <p:nvPr>
            <p:ph type="subTitle" idx="3"/>
          </p:nvPr>
        </p:nvSpPr>
        <p:spPr>
          <a:xfrm>
            <a:off x="3700288" y="2571749"/>
            <a:ext cx="1900200" cy="1578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_tradnl" sz="1200"/>
              <a:t>Requiere mover ambos elementos pero la búsqueda es más rapida (directa)</a:t>
            </a:r>
          </a:p>
        </p:txBody>
      </p:sp>
      <p:sp>
        <p:nvSpPr>
          <p:cNvPr id="15970" name="Google Shape;15970;p53"/>
          <p:cNvSpPr txBox="1">
            <a:spLocks noGrp="1"/>
          </p:cNvSpPr>
          <p:nvPr>
            <p:ph type="subTitle" idx="5"/>
          </p:nvPr>
        </p:nvSpPr>
        <p:spPr>
          <a:xfrm>
            <a:off x="5464143" y="2962138"/>
            <a:ext cx="3034398" cy="4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s-MX" sz="1100" dirty="0"/>
              <a:t>Desventaja: puede haber rutas largas de un solo hijo, si hay claves hash con un prefijo común largo. </a:t>
            </a:r>
            <a:br>
              <a:rPr lang="es-MX" sz="1100" dirty="0"/>
            </a:br>
            <a:br>
              <a:rPr lang="es-MX" sz="1100" dirty="0"/>
            </a:br>
            <a:r>
              <a:rPr lang="es-MX" sz="1100" dirty="0"/>
              <a:t>Así que intercambiamos comparaciones clave en el universo original con comparaciones clave hash y espacio</a:t>
            </a:r>
            <a:endParaRPr sz="1100" dirty="0"/>
          </a:p>
        </p:txBody>
      </p:sp>
      <p:grpSp>
        <p:nvGrpSpPr>
          <p:cNvPr id="15971" name="Google Shape;15971;p53"/>
          <p:cNvGrpSpPr/>
          <p:nvPr/>
        </p:nvGrpSpPr>
        <p:grpSpPr>
          <a:xfrm>
            <a:off x="2992166" y="2301500"/>
            <a:ext cx="552900" cy="549000"/>
            <a:chOff x="2991111" y="2297244"/>
            <a:chExt cx="552900" cy="549000"/>
          </a:xfrm>
        </p:grpSpPr>
        <p:sp>
          <p:nvSpPr>
            <p:cNvPr id="15972" name="Google Shape;15972;p53"/>
            <p:cNvSpPr/>
            <p:nvPr/>
          </p:nvSpPr>
          <p:spPr>
            <a:xfrm>
              <a:off x="2991111" y="2297244"/>
              <a:ext cx="552900" cy="54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53"/>
            <p:cNvSpPr/>
            <p:nvPr/>
          </p:nvSpPr>
          <p:spPr>
            <a:xfrm rot="5400000">
              <a:off x="3129052" y="2548617"/>
              <a:ext cx="276976" cy="461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E1AF4307-83EC-0246-83A8-13B7C46511D9}"/>
              </a:ext>
            </a:extLst>
          </p:cNvPr>
          <p:cNvSpPr/>
          <p:nvPr/>
        </p:nvSpPr>
        <p:spPr>
          <a:xfrm>
            <a:off x="2429435" y="1698325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dirty="0"/>
              <a:t>Se comportan entre </a:t>
            </a:r>
            <a:r>
              <a:rPr lang="es-MX" dirty="0">
                <a:solidFill>
                  <a:schemeClr val="accent4"/>
                </a:solidFill>
              </a:rPr>
              <a:t>tablas hash </a:t>
            </a:r>
            <a:r>
              <a:rPr lang="es-MX" dirty="0"/>
              <a:t>y </a:t>
            </a:r>
            <a:r>
              <a:rPr lang="es-MX" dirty="0">
                <a:solidFill>
                  <a:schemeClr val="accent6"/>
                </a:solidFill>
              </a:rPr>
              <a:t>árboles de búsqueda </a:t>
            </a:r>
            <a:r>
              <a:rPr lang="es-MX" dirty="0"/>
              <a:t>equilibrados, y son interesantes especialmente si las comparaciones de claves de las claves originales son caras.</a:t>
            </a:r>
          </a:p>
        </p:txBody>
      </p:sp>
    </p:spTree>
    <p:extLst>
      <p:ext uri="{BB962C8B-B14F-4D97-AF65-F5344CB8AC3E}">
        <p14:creationId xmlns:p14="http://schemas.microsoft.com/office/powerpoint/2010/main" val="3926936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" name="Google Shape;15667;p45"/>
          <p:cNvSpPr/>
          <p:nvPr/>
        </p:nvSpPr>
        <p:spPr>
          <a:xfrm>
            <a:off x="3504600" y="1686200"/>
            <a:ext cx="2134800" cy="1779600"/>
          </a:xfrm>
          <a:prstGeom prst="roundRect">
            <a:avLst>
              <a:gd name="adj" fmla="val 10535"/>
            </a:avLst>
          </a:prstGeom>
          <a:solidFill>
            <a:srgbClr val="D8C6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8" name="Google Shape;15668;p45"/>
          <p:cNvSpPr/>
          <p:nvPr/>
        </p:nvSpPr>
        <p:spPr>
          <a:xfrm>
            <a:off x="3504600" y="1686211"/>
            <a:ext cx="2134800" cy="408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9" name="Google Shape;15669;p45"/>
          <p:cNvSpPr/>
          <p:nvPr/>
        </p:nvSpPr>
        <p:spPr>
          <a:xfrm>
            <a:off x="6177364" y="1686200"/>
            <a:ext cx="2134800" cy="1779600"/>
          </a:xfrm>
          <a:prstGeom prst="roundRect">
            <a:avLst>
              <a:gd name="adj" fmla="val 10535"/>
            </a:avLst>
          </a:prstGeom>
          <a:solidFill>
            <a:srgbClr val="F3C0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0" name="Google Shape;15670;p45"/>
          <p:cNvSpPr/>
          <p:nvPr/>
        </p:nvSpPr>
        <p:spPr>
          <a:xfrm>
            <a:off x="6177364" y="1686211"/>
            <a:ext cx="2134800" cy="408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671" name="Google Shape;15671;p45"/>
          <p:cNvSpPr/>
          <p:nvPr/>
        </p:nvSpPr>
        <p:spPr>
          <a:xfrm>
            <a:off x="831836" y="1686200"/>
            <a:ext cx="2134800" cy="1779600"/>
          </a:xfrm>
          <a:prstGeom prst="roundRect">
            <a:avLst>
              <a:gd name="adj" fmla="val 10535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3" name="Google Shape;15673;p45"/>
          <p:cNvSpPr txBox="1">
            <a:spLocks noGrp="1"/>
          </p:cNvSpPr>
          <p:nvPr>
            <p:ph type="subTitle" idx="2"/>
          </p:nvPr>
        </p:nvSpPr>
        <p:spPr>
          <a:xfrm>
            <a:off x="978353" y="2149103"/>
            <a:ext cx="1843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Sigue teniendo gran responsabilidad para evitar colisiones</a:t>
            </a:r>
          </a:p>
        </p:txBody>
      </p:sp>
      <p:sp>
        <p:nvSpPr>
          <p:cNvPr id="15674" name="Google Shape;15674;p45"/>
          <p:cNvSpPr txBox="1">
            <a:spLocks noGrp="1"/>
          </p:cNvSpPr>
          <p:nvPr>
            <p:ph type="subTitle" idx="4"/>
          </p:nvPr>
        </p:nvSpPr>
        <p:spPr>
          <a:xfrm>
            <a:off x="3650100" y="2266494"/>
            <a:ext cx="1843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Si es mala (prefijos comunes largos) puede degenerar a una simple lista</a:t>
            </a:r>
          </a:p>
        </p:txBody>
      </p:sp>
      <p:sp>
        <p:nvSpPr>
          <p:cNvPr id="15675" name="Google Shape;15675;p45"/>
          <p:cNvSpPr txBox="1">
            <a:spLocks noGrp="1"/>
          </p:cNvSpPr>
          <p:nvPr>
            <p:ph type="subTitle" idx="6"/>
          </p:nvPr>
        </p:nvSpPr>
        <p:spPr>
          <a:xfrm>
            <a:off x="6321853" y="2266494"/>
            <a:ext cx="1843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Valores hash independientes y distribuidos uniformemente</a:t>
            </a:r>
          </a:p>
        </p:txBody>
      </p:sp>
      <p:sp>
        <p:nvSpPr>
          <p:cNvPr id="15676" name="Google Shape;15676;p45"/>
          <p:cNvSpPr/>
          <p:nvPr/>
        </p:nvSpPr>
        <p:spPr>
          <a:xfrm>
            <a:off x="831836" y="1686211"/>
            <a:ext cx="2134800" cy="4086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7" name="Google Shape;15677;p45"/>
          <p:cNvSpPr txBox="1">
            <a:spLocks noGrp="1"/>
          </p:cNvSpPr>
          <p:nvPr>
            <p:ph type="subTitle" idx="1"/>
          </p:nvPr>
        </p:nvSpPr>
        <p:spPr>
          <a:xfrm>
            <a:off x="978353" y="1762550"/>
            <a:ext cx="184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Función Hash</a:t>
            </a:r>
          </a:p>
        </p:txBody>
      </p:sp>
      <p:sp>
        <p:nvSpPr>
          <p:cNvPr id="15678" name="Google Shape;15678;p45"/>
          <p:cNvSpPr txBox="1">
            <a:spLocks noGrp="1"/>
          </p:cNvSpPr>
          <p:nvPr>
            <p:ph type="subTitle" idx="3"/>
          </p:nvPr>
        </p:nvSpPr>
        <p:spPr>
          <a:xfrm>
            <a:off x="3650100" y="1762550"/>
            <a:ext cx="184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Costo</a:t>
            </a:r>
          </a:p>
        </p:txBody>
      </p:sp>
      <p:sp>
        <p:nvSpPr>
          <p:cNvPr id="15679" name="Google Shape;15679;p45"/>
          <p:cNvSpPr txBox="1">
            <a:spLocks noGrp="1"/>
          </p:cNvSpPr>
          <p:nvPr>
            <p:ph type="subTitle" idx="5"/>
          </p:nvPr>
        </p:nvSpPr>
        <p:spPr>
          <a:xfrm>
            <a:off x="6321853" y="1762550"/>
            <a:ext cx="184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Suponían que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6" name="Google Shape;15406;p39"/>
          <p:cNvSpPr txBox="1">
            <a:spLocks noGrp="1"/>
          </p:cNvSpPr>
          <p:nvPr>
            <p:ph type="ctrTitle"/>
          </p:nvPr>
        </p:nvSpPr>
        <p:spPr>
          <a:xfrm>
            <a:off x="1638450" y="1467525"/>
            <a:ext cx="5867100" cy="20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b="0" dirty="0">
                <a:latin typeface="Capriola"/>
                <a:ea typeface="Capriola"/>
                <a:cs typeface="Capriola"/>
                <a:sym typeface="Capriola"/>
              </a:rPr>
              <a:t>Arboles </a:t>
            </a:r>
            <a:r>
              <a:rPr lang="es-ES_tradnl" b="0" dirty="0" err="1">
                <a:latin typeface="Capriola"/>
                <a:ea typeface="Capriola"/>
                <a:cs typeface="Capriola"/>
                <a:sym typeface="Capriola"/>
              </a:rPr>
              <a:t>Merkle</a:t>
            </a:r>
            <a:endParaRPr lang="es-ES_tradnl" b="0" dirty="0">
              <a:latin typeface="Capriola"/>
              <a:ea typeface="Capriola"/>
              <a:cs typeface="Capriola"/>
              <a:sym typeface="Capriola"/>
            </a:endParaRPr>
          </a:p>
        </p:txBody>
      </p:sp>
      <p:sp>
        <p:nvSpPr>
          <p:cNvPr id="15407" name="Google Shape;15407;p39"/>
          <p:cNvSpPr txBox="1">
            <a:spLocks noGrp="1"/>
          </p:cNvSpPr>
          <p:nvPr>
            <p:ph type="subTitle" idx="1"/>
          </p:nvPr>
        </p:nvSpPr>
        <p:spPr>
          <a:xfrm>
            <a:off x="2192400" y="3499742"/>
            <a:ext cx="4759200" cy="4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(1979 )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8" name="Google Shape;15568;p4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i="1" dirty="0"/>
              <a:t>Life is good. More is better.</a:t>
            </a:r>
            <a:endParaRPr dirty="0"/>
          </a:p>
        </p:txBody>
      </p:sp>
      <p:sp>
        <p:nvSpPr>
          <p:cNvPr id="15569" name="Google Shape;15569;p42"/>
          <p:cNvSpPr txBox="1">
            <a:spLocks noGrp="1"/>
          </p:cNvSpPr>
          <p:nvPr>
            <p:ph type="subTitle" idx="4294967295"/>
          </p:nvPr>
        </p:nvSpPr>
        <p:spPr>
          <a:xfrm>
            <a:off x="958568" y="4077418"/>
            <a:ext cx="3314982" cy="6483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ctr">
              <a:buNone/>
            </a:pPr>
            <a:r>
              <a:rPr lang="es-MX" sz="1600" b="1" dirty="0"/>
              <a:t>Ralph C. Merkle</a:t>
            </a:r>
            <a:br>
              <a:rPr lang="es-MX" sz="1600" b="1" dirty="0"/>
            </a:br>
            <a:r>
              <a:rPr lang="es-MX" sz="1600" dirty="0"/>
              <a:t>merkle@merkle.com</a:t>
            </a:r>
            <a:endParaRPr lang="es-MX" sz="1600" b="1" dirty="0"/>
          </a:p>
        </p:txBody>
      </p:sp>
      <p:sp>
        <p:nvSpPr>
          <p:cNvPr id="15571" name="Google Shape;15571;p42"/>
          <p:cNvSpPr/>
          <p:nvPr/>
        </p:nvSpPr>
        <p:spPr>
          <a:xfrm>
            <a:off x="4810567" y="3345588"/>
            <a:ext cx="3329225" cy="4086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2" name="Google Shape;15572;p42"/>
          <p:cNvSpPr txBox="1">
            <a:spLocks noGrp="1"/>
          </p:cNvSpPr>
          <p:nvPr>
            <p:ph type="subTitle" idx="4294967295"/>
          </p:nvPr>
        </p:nvSpPr>
        <p:spPr>
          <a:xfrm>
            <a:off x="4742511" y="3514151"/>
            <a:ext cx="3396371" cy="2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indent="0">
              <a:buNone/>
            </a:pPr>
            <a:r>
              <a:rPr lang="es-MX" sz="1400" b="1" dirty="0"/>
              <a:t>Feynman Prize in Nanotechnology</a:t>
            </a:r>
          </a:p>
          <a:p>
            <a:pPr marL="114300" indent="0">
              <a:buNone/>
            </a:pPr>
            <a:endParaRPr lang="es-MX" sz="1400" b="1" dirty="0"/>
          </a:p>
        </p:txBody>
      </p:sp>
      <p:sp>
        <p:nvSpPr>
          <p:cNvPr id="15577" name="Google Shape;15577;p42"/>
          <p:cNvSpPr/>
          <p:nvPr/>
        </p:nvSpPr>
        <p:spPr>
          <a:xfrm>
            <a:off x="4810567" y="1611199"/>
            <a:ext cx="2570161" cy="408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8" name="Google Shape;15578;p42"/>
          <p:cNvSpPr txBox="1">
            <a:spLocks noGrp="1"/>
          </p:cNvSpPr>
          <p:nvPr>
            <p:ph type="subTitle" idx="4294967295"/>
          </p:nvPr>
        </p:nvSpPr>
        <p:spPr>
          <a:xfrm>
            <a:off x="4898542" y="1683374"/>
            <a:ext cx="2364009" cy="2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b="1" dirty="0">
                <a:solidFill>
                  <a:srgbClr val="FFFFFF"/>
                </a:solidFill>
              </a:rPr>
              <a:t>Informático y Criptógrafo</a:t>
            </a:r>
          </a:p>
        </p:txBody>
      </p:sp>
      <p:grpSp>
        <p:nvGrpSpPr>
          <p:cNvPr id="15596" name="Google Shape;15596;p42"/>
          <p:cNvGrpSpPr/>
          <p:nvPr/>
        </p:nvGrpSpPr>
        <p:grpSpPr>
          <a:xfrm>
            <a:off x="7524681" y="4133512"/>
            <a:ext cx="329195" cy="329186"/>
            <a:chOff x="-49031025" y="3920175"/>
            <a:chExt cx="303350" cy="300325"/>
          </a:xfrm>
        </p:grpSpPr>
        <p:sp>
          <p:nvSpPr>
            <p:cNvPr id="15597" name="Google Shape;15597;p42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42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42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42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42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42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9" name="Google Shape;15609;p42"/>
          <p:cNvGrpSpPr/>
          <p:nvPr/>
        </p:nvGrpSpPr>
        <p:grpSpPr>
          <a:xfrm>
            <a:off x="6883840" y="4181839"/>
            <a:ext cx="340147" cy="329195"/>
            <a:chOff x="-17170750" y="4058800"/>
            <a:chExt cx="308775" cy="304050"/>
          </a:xfrm>
        </p:grpSpPr>
        <p:sp>
          <p:nvSpPr>
            <p:cNvPr id="15610" name="Google Shape;15610;p42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42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42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42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42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42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42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42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42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42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42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42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42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42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42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42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42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7" name="Google Shape;15627;p42"/>
          <p:cNvGrpSpPr/>
          <p:nvPr/>
        </p:nvGrpSpPr>
        <p:grpSpPr>
          <a:xfrm>
            <a:off x="6684459" y="2398982"/>
            <a:ext cx="296490" cy="329469"/>
            <a:chOff x="-17878825" y="3334400"/>
            <a:chExt cx="270200" cy="304050"/>
          </a:xfrm>
        </p:grpSpPr>
        <p:sp>
          <p:nvSpPr>
            <p:cNvPr id="15628" name="Google Shape;15628;p42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42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42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42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42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42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42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5" name="Google Shape;15635;p42"/>
          <p:cNvGrpSpPr/>
          <p:nvPr/>
        </p:nvGrpSpPr>
        <p:grpSpPr>
          <a:xfrm>
            <a:off x="5830758" y="2397887"/>
            <a:ext cx="290698" cy="331658"/>
            <a:chOff x="-53615675" y="3584850"/>
            <a:chExt cx="279625" cy="319025"/>
          </a:xfrm>
        </p:grpSpPr>
        <p:sp>
          <p:nvSpPr>
            <p:cNvPr id="15636" name="Google Shape;15636;p42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42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42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C21B7D-DDDC-6F40-AE66-5C1A70A1E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448" y="1489137"/>
            <a:ext cx="1476798" cy="2244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lcor">
            <a:extLst>
              <a:ext uri="{FF2B5EF4-FFF2-40B4-BE49-F238E27FC236}">
                <a16:creationId xmlns:a16="http://schemas.microsoft.com/office/drawing/2014/main" id="{AE9FFB02-9B5D-7D42-9155-AD43051CB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140" y="4125749"/>
            <a:ext cx="775869" cy="25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versidad de California en Berkeley - Wikipedia, la enciclopedia libre">
            <a:extLst>
              <a:ext uri="{FF2B5EF4-FFF2-40B4-BE49-F238E27FC236}">
                <a16:creationId xmlns:a16="http://schemas.microsoft.com/office/drawing/2014/main" id="{FE78B1E5-D4E9-3D4D-AF84-9A92F7EFF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0165" y="2237727"/>
            <a:ext cx="904434" cy="904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ford University">
            <a:extLst>
              <a:ext uri="{FF2B5EF4-FFF2-40B4-BE49-F238E27FC236}">
                <a16:creationId xmlns:a16="http://schemas.microsoft.com/office/drawing/2014/main" id="{3DED5C2D-AA01-F04B-83CB-36ABAC546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071" y="2271576"/>
            <a:ext cx="830943" cy="830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ingularity University - Leadership Training &amp; Exponential Technology">
            <a:extLst>
              <a:ext uri="{FF2B5EF4-FFF2-40B4-BE49-F238E27FC236}">
                <a16:creationId xmlns:a16="http://schemas.microsoft.com/office/drawing/2014/main" id="{9F6F9A7B-573F-7A4F-AC6F-C3A9AE7B2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0345" y="2187925"/>
            <a:ext cx="1941574" cy="970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upload.wikimedia.org/wikipedia/commons/thumb/8/...">
            <a:extLst>
              <a:ext uri="{FF2B5EF4-FFF2-40B4-BE49-F238E27FC236}">
                <a16:creationId xmlns:a16="http://schemas.microsoft.com/office/drawing/2014/main" id="{EA206265-F87B-8C4D-A82A-015F5A83E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961" y="4107202"/>
            <a:ext cx="894796" cy="398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49" name="Google Shape;15649;p43"/>
          <p:cNvPicPr preferRelativeResize="0"/>
          <p:nvPr/>
        </p:nvPicPr>
        <p:blipFill rotWithShape="1">
          <a:blip r:embed="rId3">
            <a:alphaModFix/>
          </a:blip>
          <a:srcRect l="1505" t="8007" r="1969" b="17012"/>
          <a:stretch/>
        </p:blipFill>
        <p:spPr>
          <a:xfrm>
            <a:off x="2893400" y="847425"/>
            <a:ext cx="5530601" cy="42960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50" name="Google Shape;15650;p43"/>
          <p:cNvSpPr txBox="1">
            <a:spLocks noGrp="1"/>
          </p:cNvSpPr>
          <p:nvPr>
            <p:ph type="subTitle" idx="1"/>
          </p:nvPr>
        </p:nvSpPr>
        <p:spPr>
          <a:xfrm>
            <a:off x="719999" y="2699725"/>
            <a:ext cx="4676593" cy="13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_tradnl"/>
              <a:t>En varios sistemas distribuidos y peer-to-peer la verificación de datos es muy importante</a:t>
            </a:r>
          </a:p>
        </p:txBody>
      </p:sp>
      <p:sp>
        <p:nvSpPr>
          <p:cNvPr id="15651" name="Google Shape;15651;p43"/>
          <p:cNvSpPr txBox="1">
            <a:spLocks noGrp="1"/>
          </p:cNvSpPr>
          <p:nvPr>
            <p:ph type="title"/>
          </p:nvPr>
        </p:nvSpPr>
        <p:spPr>
          <a:xfrm>
            <a:off x="719999" y="1484304"/>
            <a:ext cx="4917748" cy="10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Verificación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" name="Google Shape;15667;p45"/>
          <p:cNvSpPr/>
          <p:nvPr/>
        </p:nvSpPr>
        <p:spPr>
          <a:xfrm>
            <a:off x="3504600" y="1686200"/>
            <a:ext cx="2134800" cy="1779600"/>
          </a:xfrm>
          <a:prstGeom prst="roundRect">
            <a:avLst>
              <a:gd name="adj" fmla="val 10535"/>
            </a:avLst>
          </a:prstGeom>
          <a:solidFill>
            <a:srgbClr val="D8C6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8" name="Google Shape;15668;p45"/>
          <p:cNvSpPr/>
          <p:nvPr/>
        </p:nvSpPr>
        <p:spPr>
          <a:xfrm>
            <a:off x="3504600" y="1686211"/>
            <a:ext cx="2134800" cy="408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9" name="Google Shape;15669;p45"/>
          <p:cNvSpPr/>
          <p:nvPr/>
        </p:nvSpPr>
        <p:spPr>
          <a:xfrm>
            <a:off x="6177364" y="1686200"/>
            <a:ext cx="2134800" cy="1779600"/>
          </a:xfrm>
          <a:prstGeom prst="roundRect">
            <a:avLst>
              <a:gd name="adj" fmla="val 10535"/>
            </a:avLst>
          </a:prstGeom>
          <a:solidFill>
            <a:srgbClr val="F3C0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0" name="Google Shape;15670;p45"/>
          <p:cNvSpPr/>
          <p:nvPr/>
        </p:nvSpPr>
        <p:spPr>
          <a:xfrm>
            <a:off x="6177364" y="1686211"/>
            <a:ext cx="2134800" cy="408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1" name="Google Shape;15671;p45"/>
          <p:cNvSpPr/>
          <p:nvPr/>
        </p:nvSpPr>
        <p:spPr>
          <a:xfrm>
            <a:off x="831836" y="1686200"/>
            <a:ext cx="2134800" cy="1779600"/>
          </a:xfrm>
          <a:prstGeom prst="roundRect">
            <a:avLst>
              <a:gd name="adj" fmla="val 10535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2" name="Google Shape;15672;p4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Verificación</a:t>
            </a:r>
          </a:p>
        </p:txBody>
      </p:sp>
      <p:sp>
        <p:nvSpPr>
          <p:cNvPr id="15673" name="Google Shape;15673;p45"/>
          <p:cNvSpPr txBox="1">
            <a:spLocks noGrp="1"/>
          </p:cNvSpPr>
          <p:nvPr>
            <p:ph type="subTitle" idx="2"/>
          </p:nvPr>
        </p:nvSpPr>
        <p:spPr>
          <a:xfrm>
            <a:off x="978353" y="2266494"/>
            <a:ext cx="1843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Si se cambia un dato en una ubicación, se debe hacer en todas</a:t>
            </a:r>
          </a:p>
        </p:txBody>
      </p:sp>
      <p:sp>
        <p:nvSpPr>
          <p:cNvPr id="15674" name="Google Shape;15674;p45"/>
          <p:cNvSpPr txBox="1">
            <a:spLocks noGrp="1"/>
          </p:cNvSpPr>
          <p:nvPr>
            <p:ph type="subTitle" idx="4"/>
          </p:nvPr>
        </p:nvSpPr>
        <p:spPr>
          <a:xfrm>
            <a:off x="3650100" y="2266494"/>
            <a:ext cx="1843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Es lento y computacionalmente costoso verificar la totalidad del archivo</a:t>
            </a:r>
          </a:p>
        </p:txBody>
      </p:sp>
      <p:sp>
        <p:nvSpPr>
          <p:cNvPr id="15675" name="Google Shape;15675;p45"/>
          <p:cNvSpPr txBox="1">
            <a:spLocks noGrp="1"/>
          </p:cNvSpPr>
          <p:nvPr>
            <p:ph type="subTitle" idx="6"/>
          </p:nvPr>
        </p:nvSpPr>
        <p:spPr>
          <a:xfrm>
            <a:off x="6321853" y="2266494"/>
            <a:ext cx="18438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En sustitución se envía árbol hash (</a:t>
            </a:r>
            <a:r>
              <a:rPr lang="es-ES_tradnl" dirty="0" err="1"/>
              <a:t>merkle</a:t>
            </a:r>
            <a:r>
              <a:rPr lang="es-ES_tradnl" dirty="0"/>
              <a:t>)</a:t>
            </a:r>
          </a:p>
        </p:txBody>
      </p:sp>
      <p:sp>
        <p:nvSpPr>
          <p:cNvPr id="15676" name="Google Shape;15676;p45"/>
          <p:cNvSpPr/>
          <p:nvPr/>
        </p:nvSpPr>
        <p:spPr>
          <a:xfrm>
            <a:off x="831836" y="1686211"/>
            <a:ext cx="2134800" cy="4086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7" name="Google Shape;15677;p45"/>
          <p:cNvSpPr txBox="1">
            <a:spLocks noGrp="1"/>
          </p:cNvSpPr>
          <p:nvPr>
            <p:ph type="subTitle" idx="1"/>
          </p:nvPr>
        </p:nvSpPr>
        <p:spPr>
          <a:xfrm>
            <a:off x="978353" y="1762550"/>
            <a:ext cx="184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Actualización</a:t>
            </a:r>
          </a:p>
        </p:txBody>
      </p:sp>
      <p:sp>
        <p:nvSpPr>
          <p:cNvPr id="15678" name="Google Shape;15678;p45"/>
          <p:cNvSpPr txBox="1">
            <a:spLocks noGrp="1"/>
          </p:cNvSpPr>
          <p:nvPr>
            <p:ph type="subTitle" idx="3"/>
          </p:nvPr>
        </p:nvSpPr>
        <p:spPr>
          <a:xfrm>
            <a:off x="3650100" y="1762550"/>
            <a:ext cx="184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Costo</a:t>
            </a:r>
          </a:p>
        </p:txBody>
      </p:sp>
      <p:sp>
        <p:nvSpPr>
          <p:cNvPr id="15679" name="Google Shape;15679;p45"/>
          <p:cNvSpPr txBox="1">
            <a:spLocks noGrp="1"/>
          </p:cNvSpPr>
          <p:nvPr>
            <p:ph type="subTitle" idx="5"/>
          </p:nvPr>
        </p:nvSpPr>
        <p:spPr>
          <a:xfrm>
            <a:off x="6321853" y="1762550"/>
            <a:ext cx="184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Mejora</a:t>
            </a:r>
          </a:p>
        </p:txBody>
      </p:sp>
    </p:spTree>
    <p:extLst>
      <p:ext uri="{BB962C8B-B14F-4D97-AF65-F5344CB8AC3E}">
        <p14:creationId xmlns:p14="http://schemas.microsoft.com/office/powerpoint/2010/main" val="410770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unciones hash y árboles de Merkle protegen blockchain de alteraciones">
            <a:extLst>
              <a:ext uri="{FF2B5EF4-FFF2-40B4-BE49-F238E27FC236}">
                <a16:creationId xmlns:a16="http://schemas.microsoft.com/office/drawing/2014/main" id="{6B005A50-2065-0B48-A772-2C90FBDD9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60" name="Google Shape;15760;p47"/>
          <p:cNvSpPr txBox="1">
            <a:spLocks noGrp="1"/>
          </p:cNvSpPr>
          <p:nvPr>
            <p:ph type="title"/>
          </p:nvPr>
        </p:nvSpPr>
        <p:spPr>
          <a:xfrm>
            <a:off x="205650" y="3263571"/>
            <a:ext cx="4276543" cy="3759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sz="2000" b="1" dirty="0"/>
              <a:t>Estructura de datos </a:t>
            </a:r>
            <a:r>
              <a:rPr lang="es-MX" sz="2000" b="1" i="1" dirty="0"/>
              <a:t>estratificada</a:t>
            </a:r>
            <a:r>
              <a:rPr lang="es-MX" sz="2000" b="1" dirty="0"/>
              <a:t> que tiene como finalidad </a:t>
            </a:r>
            <a:r>
              <a:rPr lang="es-MX" sz="2000" b="1" u="sng" dirty="0"/>
              <a:t>relacionar</a:t>
            </a:r>
            <a:r>
              <a:rPr lang="es-MX" sz="2000" b="1" dirty="0"/>
              <a:t> cada nodo con una raíz única asociada a éste</a:t>
            </a:r>
            <a:endParaRPr sz="2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6" name="Google Shape;15656;p44"/>
          <p:cNvSpPr txBox="1">
            <a:spLocks noGrp="1"/>
          </p:cNvSpPr>
          <p:nvPr>
            <p:ph type="title"/>
          </p:nvPr>
        </p:nvSpPr>
        <p:spPr>
          <a:xfrm>
            <a:off x="702093" y="3091640"/>
            <a:ext cx="3852000" cy="7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Árbol de </a:t>
            </a:r>
            <a:r>
              <a:rPr lang="es-ES_tradnl" dirty="0" err="1"/>
              <a:t>Merkle</a:t>
            </a:r>
            <a:endParaRPr lang="es-ES_tradnl" dirty="0"/>
          </a:p>
        </p:txBody>
      </p:sp>
      <p:sp>
        <p:nvSpPr>
          <p:cNvPr id="15658" name="Google Shape;15658;p44"/>
          <p:cNvSpPr/>
          <p:nvPr/>
        </p:nvSpPr>
        <p:spPr>
          <a:xfrm>
            <a:off x="-667700" y="4190800"/>
            <a:ext cx="2870700" cy="408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9" name="Google Shape;15659;p44"/>
          <p:cNvSpPr txBox="1">
            <a:spLocks noGrp="1"/>
          </p:cNvSpPr>
          <p:nvPr>
            <p:ph type="body" idx="2"/>
          </p:nvPr>
        </p:nvSpPr>
        <p:spPr>
          <a:xfrm>
            <a:off x="4554093" y="1424089"/>
            <a:ext cx="4122982" cy="27667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s-ES_tradnl" dirty="0"/>
              <a:t>Estructura basada en hash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s-ES_tradnl" dirty="0"/>
              <a:t>Generalización de la </a:t>
            </a:r>
            <a:r>
              <a:rPr lang="es-ES_tradnl" i="1" dirty="0"/>
              <a:t>lista</a:t>
            </a:r>
            <a:r>
              <a:rPr lang="es-ES_tradnl" dirty="0"/>
              <a:t> hash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400"/>
              <a:buChar char="●"/>
            </a:pPr>
            <a:r>
              <a:rPr lang="es-ES_tradnl" dirty="0"/>
              <a:t>Estructura tipo árbol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400"/>
              <a:buChar char="●"/>
            </a:pPr>
            <a:r>
              <a:rPr lang="es-ES_tradnl" dirty="0"/>
              <a:t>Cada </a:t>
            </a:r>
            <a:r>
              <a:rPr lang="es-ES_tradnl" dirty="0">
                <a:solidFill>
                  <a:schemeClr val="accent4"/>
                </a:solidFill>
              </a:rPr>
              <a:t>nodo hoja </a:t>
            </a:r>
            <a:r>
              <a:rPr lang="es-ES_tradnl" dirty="0"/>
              <a:t>es una tabla hash de un bloque de datos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400"/>
              <a:buChar char="●"/>
            </a:pPr>
            <a:r>
              <a:rPr lang="es-ES_tradnl" dirty="0"/>
              <a:t>Cada nodo </a:t>
            </a:r>
            <a:r>
              <a:rPr lang="es-ES_tradnl" dirty="0">
                <a:solidFill>
                  <a:schemeClr val="accent4"/>
                </a:solidFill>
              </a:rPr>
              <a:t>no hoja </a:t>
            </a:r>
            <a:r>
              <a:rPr lang="es-ES_tradnl" dirty="0"/>
              <a:t>es un hash de sus hijos</a:t>
            </a:r>
          </a:p>
          <a:p>
            <a:pPr lvl="1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Char char="●"/>
            </a:pPr>
            <a:r>
              <a:rPr lang="es-ES_tradnl" dirty="0"/>
              <a:t>Factor de ramificación &lt;= 2</a:t>
            </a:r>
          </a:p>
        </p:txBody>
      </p:sp>
      <p:sp>
        <p:nvSpPr>
          <p:cNvPr id="15660" name="Google Shape;15660;p44"/>
          <p:cNvSpPr/>
          <p:nvPr/>
        </p:nvSpPr>
        <p:spPr>
          <a:xfrm>
            <a:off x="4785868" y="834915"/>
            <a:ext cx="1801200" cy="4086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1" name="Google Shape;15661;p44"/>
          <p:cNvSpPr txBox="1">
            <a:spLocks noGrp="1"/>
          </p:cNvSpPr>
          <p:nvPr>
            <p:ph type="subTitle" idx="3"/>
          </p:nvPr>
        </p:nvSpPr>
        <p:spPr>
          <a:xfrm>
            <a:off x="4817015" y="910665"/>
            <a:ext cx="1866900" cy="2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600" b="1" dirty="0"/>
              <a:t>Características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6" name="Google Shape;15986;p5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Árbol </a:t>
            </a:r>
            <a:r>
              <a:rPr lang="es-ES_tradnl" dirty="0" err="1"/>
              <a:t>Merkle</a:t>
            </a:r>
            <a:endParaRPr lang="es-ES_tradnl" dirty="0"/>
          </a:p>
        </p:txBody>
      </p:sp>
      <p:sp>
        <p:nvSpPr>
          <p:cNvPr id="15987" name="Google Shape;15987;p54"/>
          <p:cNvSpPr/>
          <p:nvPr/>
        </p:nvSpPr>
        <p:spPr>
          <a:xfrm>
            <a:off x="4947000" y="1483950"/>
            <a:ext cx="2844000" cy="1388700"/>
          </a:xfrm>
          <a:prstGeom prst="roundRect">
            <a:avLst>
              <a:gd name="adj" fmla="val 14705"/>
            </a:avLst>
          </a:prstGeom>
          <a:solidFill>
            <a:srgbClr val="FFF4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88" name="Google Shape;15988;p54"/>
          <p:cNvSpPr/>
          <p:nvPr/>
        </p:nvSpPr>
        <p:spPr>
          <a:xfrm>
            <a:off x="4947000" y="3063298"/>
            <a:ext cx="2844000" cy="1388700"/>
          </a:xfrm>
          <a:prstGeom prst="roundRect">
            <a:avLst>
              <a:gd name="adj" fmla="val 14705"/>
            </a:avLst>
          </a:prstGeom>
          <a:solidFill>
            <a:srgbClr val="D8C6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89" name="Google Shape;15989;p54"/>
          <p:cNvSpPr/>
          <p:nvPr/>
        </p:nvSpPr>
        <p:spPr>
          <a:xfrm>
            <a:off x="1347025" y="3063300"/>
            <a:ext cx="6444000" cy="408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0" name="Google Shape;15990;p54"/>
          <p:cNvSpPr/>
          <p:nvPr/>
        </p:nvSpPr>
        <p:spPr>
          <a:xfrm>
            <a:off x="1347025" y="1483950"/>
            <a:ext cx="2844000" cy="1388700"/>
          </a:xfrm>
          <a:prstGeom prst="roundRect">
            <a:avLst>
              <a:gd name="adj" fmla="val 14705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1" name="Google Shape;15991;p54"/>
          <p:cNvSpPr/>
          <p:nvPr/>
        </p:nvSpPr>
        <p:spPr>
          <a:xfrm>
            <a:off x="1347050" y="1215927"/>
            <a:ext cx="2944643" cy="676648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2" name="Google Shape;15992;p54"/>
          <p:cNvSpPr txBox="1">
            <a:spLocks noGrp="1"/>
          </p:cNvSpPr>
          <p:nvPr>
            <p:ph type="subTitle" idx="1"/>
          </p:nvPr>
        </p:nvSpPr>
        <p:spPr>
          <a:xfrm>
            <a:off x="1483801" y="1473069"/>
            <a:ext cx="2707224" cy="1623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400" dirty="0"/>
              <a:t>Cada nodo debe tener un identificador único (hash)</a:t>
            </a:r>
          </a:p>
        </p:txBody>
      </p:sp>
      <p:sp>
        <p:nvSpPr>
          <p:cNvPr id="15993" name="Google Shape;15993;p54"/>
          <p:cNvSpPr txBox="1">
            <a:spLocks noGrp="1"/>
          </p:cNvSpPr>
          <p:nvPr>
            <p:ph type="subTitle" idx="2"/>
          </p:nvPr>
        </p:nvSpPr>
        <p:spPr>
          <a:xfrm>
            <a:off x="1535275" y="2064247"/>
            <a:ext cx="24675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Hash hijo 1</a:t>
            </a:r>
            <a:br>
              <a:rPr lang="es-ES_tradnl" dirty="0"/>
            </a:br>
            <a:r>
              <a:rPr lang="es-ES_tradnl" dirty="0"/>
              <a:t>Hash hijo 2</a:t>
            </a:r>
          </a:p>
        </p:txBody>
      </p:sp>
      <p:sp>
        <p:nvSpPr>
          <p:cNvPr id="15994" name="Google Shape;15994;p54"/>
          <p:cNvSpPr txBox="1">
            <a:spLocks noGrp="1"/>
          </p:cNvSpPr>
          <p:nvPr>
            <p:ph type="subTitle" idx="3"/>
          </p:nvPr>
        </p:nvSpPr>
        <p:spPr>
          <a:xfrm>
            <a:off x="5135250" y="2064247"/>
            <a:ext cx="24675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Hash unico del padre</a:t>
            </a:r>
          </a:p>
        </p:txBody>
      </p:sp>
      <p:sp>
        <p:nvSpPr>
          <p:cNvPr id="15995" name="Google Shape;15995;p54"/>
          <p:cNvSpPr txBox="1">
            <a:spLocks noGrp="1"/>
          </p:cNvSpPr>
          <p:nvPr>
            <p:ph type="subTitle" idx="4"/>
          </p:nvPr>
        </p:nvSpPr>
        <p:spPr>
          <a:xfrm>
            <a:off x="1483801" y="3133500"/>
            <a:ext cx="61764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Se repite hasta llegar a un nodo único</a:t>
            </a:r>
          </a:p>
        </p:txBody>
      </p:sp>
      <p:sp>
        <p:nvSpPr>
          <p:cNvPr id="15997" name="Google Shape;15997;p54"/>
          <p:cNvSpPr txBox="1">
            <a:spLocks noGrp="1"/>
          </p:cNvSpPr>
          <p:nvPr>
            <p:ph type="subTitle" idx="6"/>
          </p:nvPr>
        </p:nvSpPr>
        <p:spPr>
          <a:xfrm>
            <a:off x="5135250" y="3637450"/>
            <a:ext cx="24675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Root Hash</a:t>
            </a:r>
            <a:endParaRPr dirty="0"/>
          </a:p>
        </p:txBody>
      </p:sp>
      <p:sp>
        <p:nvSpPr>
          <p:cNvPr id="15998" name="Google Shape;15998;p54"/>
          <p:cNvSpPr/>
          <p:nvPr/>
        </p:nvSpPr>
        <p:spPr>
          <a:xfrm>
            <a:off x="4297668" y="2108303"/>
            <a:ext cx="548664" cy="548645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99" name="Google Shape;15999;p54"/>
          <p:cNvGrpSpPr/>
          <p:nvPr/>
        </p:nvGrpSpPr>
        <p:grpSpPr>
          <a:xfrm>
            <a:off x="4497117" y="2225292"/>
            <a:ext cx="190113" cy="314667"/>
            <a:chOff x="661200" y="2176299"/>
            <a:chExt cx="213827" cy="351347"/>
          </a:xfrm>
        </p:grpSpPr>
        <p:sp>
          <p:nvSpPr>
            <p:cNvPr id="16000" name="Google Shape;16000;p54"/>
            <p:cNvSpPr/>
            <p:nvPr/>
          </p:nvSpPr>
          <p:spPr>
            <a:xfrm rot="2700000">
              <a:off x="642878" y="2256831"/>
              <a:ext cx="249043" cy="51336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54"/>
            <p:cNvSpPr/>
            <p:nvPr/>
          </p:nvSpPr>
          <p:spPr>
            <a:xfrm rot="8100000">
              <a:off x="646116" y="2396529"/>
              <a:ext cx="246922" cy="51336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02" name="Google Shape;16002;p54"/>
          <p:cNvSpPr/>
          <p:nvPr/>
        </p:nvSpPr>
        <p:spPr>
          <a:xfrm>
            <a:off x="4297668" y="3687627"/>
            <a:ext cx="548664" cy="54864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03" name="Google Shape;16003;p54"/>
          <p:cNvGrpSpPr/>
          <p:nvPr/>
        </p:nvGrpSpPr>
        <p:grpSpPr>
          <a:xfrm>
            <a:off x="4497117" y="3804616"/>
            <a:ext cx="190113" cy="314667"/>
            <a:chOff x="661200" y="2176299"/>
            <a:chExt cx="213827" cy="351347"/>
          </a:xfrm>
        </p:grpSpPr>
        <p:sp>
          <p:nvSpPr>
            <p:cNvPr id="16004" name="Google Shape;16004;p54"/>
            <p:cNvSpPr/>
            <p:nvPr/>
          </p:nvSpPr>
          <p:spPr>
            <a:xfrm rot="2700000">
              <a:off x="642878" y="2256831"/>
              <a:ext cx="249043" cy="51336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54"/>
            <p:cNvSpPr/>
            <p:nvPr/>
          </p:nvSpPr>
          <p:spPr>
            <a:xfrm rot="8100000">
              <a:off x="646116" y="2396529"/>
              <a:ext cx="246922" cy="51336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15998;p54">
            <a:extLst>
              <a:ext uri="{FF2B5EF4-FFF2-40B4-BE49-F238E27FC236}">
                <a16:creationId xmlns:a16="http://schemas.microsoft.com/office/drawing/2014/main" id="{A3151878-4E97-9644-9EA4-03DCDFAC74C9}"/>
              </a:ext>
            </a:extLst>
          </p:cNvPr>
          <p:cNvSpPr/>
          <p:nvPr/>
        </p:nvSpPr>
        <p:spPr>
          <a:xfrm>
            <a:off x="1553853" y="2108290"/>
            <a:ext cx="548664" cy="548645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>
                <a:solidFill>
                  <a:schemeClr val="bg1"/>
                </a:solidFill>
              </a:rPr>
              <a:t>+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B6867634-4751-0A4D-BE29-903F8DF452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8457" y="1268872"/>
            <a:ext cx="840301" cy="446021"/>
          </a:xfrm>
        </p:spPr>
        <p:txBody>
          <a:bodyPr/>
          <a:lstStyle/>
          <a:p>
            <a:r>
              <a:rPr lang="es-MX" dirty="0">
                <a:solidFill>
                  <a:schemeClr val="accent1"/>
                </a:solidFill>
              </a:rPr>
              <a:t>U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673B271F-95AB-D74C-9892-BC71702D8A49}"/>
              </a:ext>
            </a:extLst>
          </p:cNvPr>
          <p:cNvSpPr/>
          <p:nvPr/>
        </p:nvSpPr>
        <p:spPr>
          <a:xfrm>
            <a:off x="3886200" y="1895597"/>
            <a:ext cx="1175657" cy="11593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Función Hash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B490F2D-D327-CB43-939B-009AAA68D75D}"/>
              </a:ext>
            </a:extLst>
          </p:cNvPr>
          <p:cNvSpPr txBox="1"/>
          <p:nvPr/>
        </p:nvSpPr>
        <p:spPr>
          <a:xfrm>
            <a:off x="6039873" y="1600200"/>
            <a:ext cx="28405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0</a:t>
            </a:r>
          </a:p>
          <a:p>
            <a:r>
              <a:rPr lang="es-MX" dirty="0"/>
              <a:t>1</a:t>
            </a:r>
          </a:p>
          <a:p>
            <a:r>
              <a:rPr lang="es-MX" dirty="0"/>
              <a:t>2</a:t>
            </a:r>
          </a:p>
          <a:p>
            <a:r>
              <a:rPr lang="es-MX" dirty="0"/>
              <a:t>3</a:t>
            </a:r>
          </a:p>
          <a:p>
            <a:r>
              <a:rPr lang="es-MX" dirty="0"/>
              <a:t>4</a:t>
            </a:r>
          </a:p>
          <a:p>
            <a:r>
              <a:rPr lang="es-MX" dirty="0"/>
              <a:t>5</a:t>
            </a:r>
          </a:p>
          <a:p>
            <a:r>
              <a:rPr lang="es-MX" dirty="0"/>
              <a:t>6</a:t>
            </a:r>
          </a:p>
          <a:p>
            <a:r>
              <a:rPr lang="es-MX" dirty="0"/>
              <a:t>7</a:t>
            </a:r>
          </a:p>
          <a:p>
            <a:r>
              <a:rPr lang="es-MX" dirty="0"/>
              <a:t>..</a:t>
            </a:r>
          </a:p>
          <a:p>
            <a:r>
              <a:rPr lang="es-MX" dirty="0"/>
              <a:t>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695527-D645-924C-9CF3-6709C06FAEA2}"/>
              </a:ext>
            </a:extLst>
          </p:cNvPr>
          <p:cNvSpPr txBox="1"/>
          <p:nvPr/>
        </p:nvSpPr>
        <p:spPr>
          <a:xfrm>
            <a:off x="6019033" y="1167493"/>
            <a:ext cx="304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chemeClr val="accent4"/>
                </a:solidFill>
              </a:rPr>
              <a:t>S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8BC0ED84-E4D9-4446-96C1-4F37BE38FD51}"/>
              </a:ext>
            </a:extLst>
          </p:cNvPr>
          <p:cNvCxnSpPr/>
          <p:nvPr/>
        </p:nvCxnSpPr>
        <p:spPr>
          <a:xfrm flipV="1">
            <a:off x="5135335" y="1895597"/>
            <a:ext cx="775608" cy="431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B8A20221-85AB-BA44-A3C5-0D227C95295B}"/>
              </a:ext>
            </a:extLst>
          </p:cNvPr>
          <p:cNvCxnSpPr>
            <a:cxnSpLocks/>
          </p:cNvCxnSpPr>
          <p:nvPr/>
        </p:nvCxnSpPr>
        <p:spPr>
          <a:xfrm>
            <a:off x="5135335" y="2405889"/>
            <a:ext cx="9072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7D999A95-A6B1-3149-9B53-04C0AA1D6382}"/>
              </a:ext>
            </a:extLst>
          </p:cNvPr>
          <p:cNvCxnSpPr>
            <a:cxnSpLocks/>
          </p:cNvCxnSpPr>
          <p:nvPr/>
        </p:nvCxnSpPr>
        <p:spPr>
          <a:xfrm>
            <a:off x="5135335" y="2555421"/>
            <a:ext cx="775608" cy="49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D1B7936-0F9D-614E-8F6D-24AC6EC01466}"/>
              </a:ext>
            </a:extLst>
          </p:cNvPr>
          <p:cNvSpPr txBox="1"/>
          <p:nvPr/>
        </p:nvSpPr>
        <p:spPr>
          <a:xfrm>
            <a:off x="2345573" y="1946067"/>
            <a:ext cx="55496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  <a:br>
              <a:rPr lang="es-MX" dirty="0"/>
            </a:br>
            <a:r>
              <a:rPr lang="es-MX" dirty="0"/>
              <a:t>DEF</a:t>
            </a:r>
            <a:br>
              <a:rPr lang="es-MX" dirty="0"/>
            </a:br>
            <a:r>
              <a:rPr lang="es-MX" dirty="0"/>
              <a:t>GHI</a:t>
            </a:r>
            <a:br>
              <a:rPr lang="es-MX" dirty="0"/>
            </a:br>
            <a:r>
              <a:rPr lang="es-MX" dirty="0"/>
              <a:t>JKL</a:t>
            </a:r>
            <a:br>
              <a:rPr lang="es-MX" dirty="0"/>
            </a:br>
            <a:r>
              <a:rPr lang="es-MX" dirty="0"/>
              <a:t>ABD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7B5AFA73-19C1-BF43-897F-3380F6409B02}"/>
              </a:ext>
            </a:extLst>
          </p:cNvPr>
          <p:cNvCxnSpPr/>
          <p:nvPr/>
        </p:nvCxnSpPr>
        <p:spPr>
          <a:xfrm flipV="1">
            <a:off x="2926684" y="1969076"/>
            <a:ext cx="775608" cy="431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C5F1FAF5-CB76-954D-8235-DB18E4AA06E0}"/>
              </a:ext>
            </a:extLst>
          </p:cNvPr>
          <p:cNvCxnSpPr>
            <a:cxnSpLocks/>
          </p:cNvCxnSpPr>
          <p:nvPr/>
        </p:nvCxnSpPr>
        <p:spPr>
          <a:xfrm>
            <a:off x="2926684" y="2479368"/>
            <a:ext cx="9072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D6823F47-600F-6C48-A44A-FEB980EA87BC}"/>
              </a:ext>
            </a:extLst>
          </p:cNvPr>
          <p:cNvCxnSpPr>
            <a:cxnSpLocks/>
          </p:cNvCxnSpPr>
          <p:nvPr/>
        </p:nvCxnSpPr>
        <p:spPr>
          <a:xfrm>
            <a:off x="2926684" y="2628900"/>
            <a:ext cx="775608" cy="49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2695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inary Merkle Tree ">
            <a:extLst>
              <a:ext uri="{FF2B5EF4-FFF2-40B4-BE49-F238E27FC236}">
                <a16:creationId xmlns:a16="http://schemas.microsoft.com/office/drawing/2014/main" id="{C5E7AAE9-EBB6-5E4F-8DDE-20B9B5AF8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" y="0"/>
            <a:ext cx="808196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jemplo de un árbol Merkle, Como se hace un árbol merkle">
            <a:extLst>
              <a:ext uri="{FF2B5EF4-FFF2-40B4-BE49-F238E27FC236}">
                <a16:creationId xmlns:a16="http://schemas.microsoft.com/office/drawing/2014/main" id="{A20C15AF-2941-D94D-8359-BD350231C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1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119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6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0" name="Google Shape;16410;p6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Características</a:t>
            </a:r>
          </a:p>
        </p:txBody>
      </p:sp>
      <p:sp>
        <p:nvSpPr>
          <p:cNvPr id="16427" name="Google Shape;16427;p61"/>
          <p:cNvSpPr/>
          <p:nvPr/>
        </p:nvSpPr>
        <p:spPr>
          <a:xfrm>
            <a:off x="827450" y="1808150"/>
            <a:ext cx="4398000" cy="412500"/>
          </a:xfrm>
          <a:prstGeom prst="roundRect">
            <a:avLst>
              <a:gd name="adj" fmla="val 50000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Método eficiente para generar una estructura distribuida de datos</a:t>
            </a:r>
          </a:p>
        </p:txBody>
      </p:sp>
      <p:sp>
        <p:nvSpPr>
          <p:cNvPr id="16428" name="Google Shape;16428;p61"/>
          <p:cNvSpPr/>
          <p:nvPr/>
        </p:nvSpPr>
        <p:spPr>
          <a:xfrm>
            <a:off x="827450" y="2284725"/>
            <a:ext cx="4398000" cy="412500"/>
          </a:xfrm>
          <a:prstGeom prst="roundRect">
            <a:avLst>
              <a:gd name="adj" fmla="val 50000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_tradnl"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Provee alto grado de seguridad y resistencia a alteraciones en los datos</a:t>
            </a:r>
          </a:p>
        </p:txBody>
      </p:sp>
      <p:sp>
        <p:nvSpPr>
          <p:cNvPr id="16429" name="Google Shape;16429;p61"/>
          <p:cNvSpPr/>
          <p:nvPr/>
        </p:nvSpPr>
        <p:spPr>
          <a:xfrm>
            <a:off x="827450" y="2761300"/>
            <a:ext cx="4398000" cy="412500"/>
          </a:xfrm>
          <a:prstGeom prst="roundRect">
            <a:avLst>
              <a:gd name="adj" fmla="val 50000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_tradnl" sz="1000" dirty="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Alto nivel de rendimiento de transmisión de datos en redes distribuidas</a:t>
            </a:r>
            <a:endParaRPr lang="es-ES_tradnl" sz="10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30" name="Google Shape;16430;p61"/>
          <p:cNvSpPr/>
          <p:nvPr/>
        </p:nvSpPr>
        <p:spPr>
          <a:xfrm>
            <a:off x="827450" y="3237875"/>
            <a:ext cx="4398000" cy="412500"/>
          </a:xfrm>
          <a:prstGeom prst="roundRect">
            <a:avLst>
              <a:gd name="adj" fmla="val 50000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_tradnl" sz="1000" dirty="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Computacionalmente poco costosos y eficientes en la creación, procesamiento y verificación de información</a:t>
            </a:r>
            <a:r>
              <a:rPr lang="es-ES_tradnl" dirty="0"/>
              <a:t>.</a:t>
            </a:r>
            <a:endParaRPr lang="es-ES_tradnl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31" name="Google Shape;16431;p61"/>
          <p:cNvSpPr/>
          <p:nvPr/>
        </p:nvSpPr>
        <p:spPr>
          <a:xfrm>
            <a:off x="827450" y="3714450"/>
            <a:ext cx="4398000" cy="412500"/>
          </a:xfrm>
          <a:prstGeom prst="roundRect">
            <a:avLst>
              <a:gd name="adj" fmla="val 50000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_tradnl" sz="1000" dirty="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Permiten “disección” para hacer búsquedas de verificación más rápidas.</a:t>
            </a:r>
            <a:endParaRPr lang="es-ES_tradnl" sz="10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32" name="Google Shape;16432;p61"/>
          <p:cNvSpPr/>
          <p:nvPr/>
        </p:nvSpPr>
        <p:spPr>
          <a:xfrm>
            <a:off x="827450" y="4191025"/>
            <a:ext cx="4398000" cy="412500"/>
          </a:xfrm>
          <a:prstGeom prst="roundRect">
            <a:avLst>
              <a:gd name="adj" fmla="val 50000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_tradnl" sz="1000" dirty="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Pueden generar ahorro en el uso de recursos de almacenamiento.</a:t>
            </a:r>
            <a:endParaRPr lang="es-ES_tradnl" sz="10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34" name="Google Shape;16434;p61"/>
          <p:cNvSpPr/>
          <p:nvPr/>
        </p:nvSpPr>
        <p:spPr>
          <a:xfrm>
            <a:off x="6369725" y="1327950"/>
            <a:ext cx="1948800" cy="1551900"/>
          </a:xfrm>
          <a:prstGeom prst="roundRect">
            <a:avLst>
              <a:gd name="adj" fmla="val 13444"/>
            </a:avLst>
          </a:prstGeom>
          <a:solidFill>
            <a:srgbClr val="D8C6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5" name="Google Shape;16435;p61"/>
          <p:cNvSpPr/>
          <p:nvPr/>
        </p:nvSpPr>
        <p:spPr>
          <a:xfrm>
            <a:off x="6369725" y="1327966"/>
            <a:ext cx="1948800" cy="408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6" name="Google Shape;16436;p61"/>
          <p:cNvSpPr txBox="1">
            <a:spLocks noGrp="1"/>
          </p:cNvSpPr>
          <p:nvPr>
            <p:ph type="subTitle" idx="4294967295"/>
          </p:nvPr>
        </p:nvSpPr>
        <p:spPr>
          <a:xfrm>
            <a:off x="6462125" y="1404300"/>
            <a:ext cx="17640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Adaptable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16437" name="Google Shape;16437;p61"/>
          <p:cNvSpPr txBox="1">
            <a:spLocks noGrp="1"/>
          </p:cNvSpPr>
          <p:nvPr>
            <p:ph type="subTitle" idx="4294967295"/>
          </p:nvPr>
        </p:nvSpPr>
        <p:spPr>
          <a:xfrm>
            <a:off x="6462125" y="1844431"/>
            <a:ext cx="1764000" cy="9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None/>
            </a:pPr>
            <a:r>
              <a:rPr lang="es-ES_tradnl" sz="1200" dirty="0"/>
              <a:t>Gran adaptabilidad a distintos problemas informáticos.</a:t>
            </a:r>
          </a:p>
        </p:txBody>
      </p:sp>
      <p:sp>
        <p:nvSpPr>
          <p:cNvPr id="16438" name="Google Shape;16438;p61"/>
          <p:cNvSpPr/>
          <p:nvPr/>
        </p:nvSpPr>
        <p:spPr>
          <a:xfrm>
            <a:off x="6369725" y="3052575"/>
            <a:ext cx="1948800" cy="1551900"/>
          </a:xfrm>
          <a:prstGeom prst="roundRect">
            <a:avLst>
              <a:gd name="adj" fmla="val 13444"/>
            </a:avLst>
          </a:prstGeom>
          <a:solidFill>
            <a:srgbClr val="F3C0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9" name="Google Shape;16439;p61"/>
          <p:cNvSpPr/>
          <p:nvPr/>
        </p:nvSpPr>
        <p:spPr>
          <a:xfrm>
            <a:off x="6369725" y="3052591"/>
            <a:ext cx="1948800" cy="408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0" name="Google Shape;16440;p61"/>
          <p:cNvSpPr txBox="1">
            <a:spLocks noGrp="1"/>
          </p:cNvSpPr>
          <p:nvPr>
            <p:ph type="subTitle" idx="4294967295"/>
          </p:nvPr>
        </p:nvSpPr>
        <p:spPr>
          <a:xfrm>
            <a:off x="6462125" y="3128922"/>
            <a:ext cx="17640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600" b="1">
                <a:solidFill>
                  <a:srgbClr val="FFFFFF"/>
                </a:solidFill>
              </a:rPr>
              <a:t>Eficiente</a:t>
            </a:r>
          </a:p>
        </p:txBody>
      </p:sp>
      <p:sp>
        <p:nvSpPr>
          <p:cNvPr id="16441" name="Google Shape;16441;p61"/>
          <p:cNvSpPr txBox="1">
            <a:spLocks noGrp="1"/>
          </p:cNvSpPr>
          <p:nvPr>
            <p:ph type="subTitle" idx="4294967295"/>
          </p:nvPr>
        </p:nvSpPr>
        <p:spPr>
          <a:xfrm>
            <a:off x="6462125" y="3556681"/>
            <a:ext cx="1764000" cy="9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None/>
            </a:pPr>
            <a:r>
              <a:rPr lang="es-ES_tradnl" sz="1200" dirty="0"/>
              <a:t>Extremadamente eficiente para la verificación de grandes cantidades de información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8" name="Google Shape;15418;p41"/>
          <p:cNvSpPr txBox="1">
            <a:spLocks noGrp="1"/>
          </p:cNvSpPr>
          <p:nvPr>
            <p:ph type="subTitle" idx="1"/>
          </p:nvPr>
        </p:nvSpPr>
        <p:spPr>
          <a:xfrm>
            <a:off x="4706550" y="2524950"/>
            <a:ext cx="37173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_tradnl"/>
              <a:t>En sistemas distribuidos para una verificación de datos eficiente</a:t>
            </a:r>
            <a:endParaRPr lang="es-ES_tradnl" sz="1800"/>
          </a:p>
        </p:txBody>
      </p:sp>
      <p:grpSp>
        <p:nvGrpSpPr>
          <p:cNvPr id="15419" name="Google Shape;15419;p41"/>
          <p:cNvGrpSpPr/>
          <p:nvPr/>
        </p:nvGrpSpPr>
        <p:grpSpPr>
          <a:xfrm flipH="1">
            <a:off x="1216206" y="541010"/>
            <a:ext cx="3026125" cy="4054839"/>
            <a:chOff x="4613000" y="1317700"/>
            <a:chExt cx="2748025" cy="3682200"/>
          </a:xfrm>
        </p:grpSpPr>
        <p:sp>
          <p:nvSpPr>
            <p:cNvPr id="15420" name="Google Shape;15420;p41"/>
            <p:cNvSpPr/>
            <p:nvPr/>
          </p:nvSpPr>
          <p:spPr>
            <a:xfrm>
              <a:off x="6379825" y="1317700"/>
              <a:ext cx="710925" cy="646825"/>
            </a:xfrm>
            <a:custGeom>
              <a:avLst/>
              <a:gdLst/>
              <a:ahLst/>
              <a:cxnLst/>
              <a:rect l="l" t="t" r="r" b="b"/>
              <a:pathLst>
                <a:path w="28437" h="25873" extrusionOk="0">
                  <a:moveTo>
                    <a:pt x="14219" y="1"/>
                  </a:moveTo>
                  <a:cubicBezTo>
                    <a:pt x="10907" y="1"/>
                    <a:pt x="7596" y="1261"/>
                    <a:pt x="5076" y="3781"/>
                  </a:cubicBezTo>
                  <a:cubicBezTo>
                    <a:pt x="1" y="8822"/>
                    <a:pt x="1" y="17026"/>
                    <a:pt x="5076" y="22066"/>
                  </a:cubicBezTo>
                  <a:cubicBezTo>
                    <a:pt x="7596" y="24604"/>
                    <a:pt x="10907" y="25873"/>
                    <a:pt x="14219" y="25873"/>
                  </a:cubicBezTo>
                  <a:cubicBezTo>
                    <a:pt x="17530" y="25873"/>
                    <a:pt x="20841" y="24604"/>
                    <a:pt x="23361" y="22066"/>
                  </a:cubicBezTo>
                  <a:cubicBezTo>
                    <a:pt x="28436" y="17026"/>
                    <a:pt x="28436" y="8822"/>
                    <a:pt x="23361" y="3781"/>
                  </a:cubicBezTo>
                  <a:cubicBezTo>
                    <a:pt x="20841" y="1261"/>
                    <a:pt x="17530" y="1"/>
                    <a:pt x="1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41"/>
            <p:cNvSpPr/>
            <p:nvPr/>
          </p:nvSpPr>
          <p:spPr>
            <a:xfrm>
              <a:off x="6236425" y="1581075"/>
              <a:ext cx="486700" cy="447950"/>
            </a:xfrm>
            <a:custGeom>
              <a:avLst/>
              <a:gdLst/>
              <a:ahLst/>
              <a:cxnLst/>
              <a:rect l="l" t="t" r="r" b="b"/>
              <a:pathLst>
                <a:path w="19468" h="17918" extrusionOk="0">
                  <a:moveTo>
                    <a:pt x="9758" y="0"/>
                  </a:moveTo>
                  <a:cubicBezTo>
                    <a:pt x="9200" y="0"/>
                    <a:pt x="8634" y="54"/>
                    <a:pt x="8066" y="164"/>
                  </a:cubicBezTo>
                  <a:cubicBezTo>
                    <a:pt x="3199" y="1102"/>
                    <a:pt x="1" y="5795"/>
                    <a:pt x="939" y="10662"/>
                  </a:cubicBezTo>
                  <a:cubicBezTo>
                    <a:pt x="1737" y="14926"/>
                    <a:pt x="5484" y="17917"/>
                    <a:pt x="9699" y="17917"/>
                  </a:cubicBezTo>
                  <a:cubicBezTo>
                    <a:pt x="10260" y="17917"/>
                    <a:pt x="10830" y="17864"/>
                    <a:pt x="11403" y="17754"/>
                  </a:cubicBezTo>
                  <a:cubicBezTo>
                    <a:pt x="16270" y="16850"/>
                    <a:pt x="19468" y="12157"/>
                    <a:pt x="18529" y="7290"/>
                  </a:cubicBezTo>
                  <a:cubicBezTo>
                    <a:pt x="17701" y="2996"/>
                    <a:pt x="13949" y="0"/>
                    <a:pt x="9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41"/>
            <p:cNvSpPr/>
            <p:nvPr/>
          </p:nvSpPr>
          <p:spPr>
            <a:xfrm>
              <a:off x="5790600" y="2019700"/>
              <a:ext cx="223375" cy="223375"/>
            </a:xfrm>
            <a:custGeom>
              <a:avLst/>
              <a:gdLst/>
              <a:ahLst/>
              <a:cxnLst/>
              <a:rect l="l" t="t" r="r" b="b"/>
              <a:pathLst>
                <a:path w="8935" h="8935" extrusionOk="0">
                  <a:moveTo>
                    <a:pt x="4450" y="0"/>
                  </a:moveTo>
                  <a:cubicBezTo>
                    <a:pt x="1982" y="0"/>
                    <a:pt x="0" y="1982"/>
                    <a:pt x="0" y="4450"/>
                  </a:cubicBezTo>
                  <a:cubicBezTo>
                    <a:pt x="0" y="6918"/>
                    <a:pt x="1982" y="8934"/>
                    <a:pt x="4450" y="8934"/>
                  </a:cubicBezTo>
                  <a:cubicBezTo>
                    <a:pt x="6918" y="8934"/>
                    <a:pt x="8934" y="6918"/>
                    <a:pt x="8934" y="4450"/>
                  </a:cubicBezTo>
                  <a:cubicBezTo>
                    <a:pt x="8934" y="1982"/>
                    <a:pt x="6918" y="0"/>
                    <a:pt x="4450" y="0"/>
                  </a:cubicBezTo>
                  <a:close/>
                </a:path>
              </a:pathLst>
            </a:custGeom>
            <a:solidFill>
              <a:srgbClr val="BA5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41"/>
            <p:cNvSpPr/>
            <p:nvPr/>
          </p:nvSpPr>
          <p:spPr>
            <a:xfrm>
              <a:off x="6139100" y="2137025"/>
              <a:ext cx="363300" cy="705700"/>
            </a:xfrm>
            <a:custGeom>
              <a:avLst/>
              <a:gdLst/>
              <a:ahLst/>
              <a:cxnLst/>
              <a:rect l="l" t="t" r="r" b="b"/>
              <a:pathLst>
                <a:path w="14532" h="28228" extrusionOk="0">
                  <a:moveTo>
                    <a:pt x="11854" y="0"/>
                  </a:moveTo>
                  <a:lnTo>
                    <a:pt x="0" y="10151"/>
                  </a:lnTo>
                  <a:lnTo>
                    <a:pt x="452" y="28228"/>
                  </a:lnTo>
                  <a:lnTo>
                    <a:pt x="14531" y="26594"/>
                  </a:lnTo>
                  <a:lnTo>
                    <a:pt x="11854" y="0"/>
                  </a:lnTo>
                  <a:close/>
                </a:path>
              </a:pathLst>
            </a:custGeom>
            <a:solidFill>
              <a:srgbClr val="CE7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41"/>
            <p:cNvSpPr/>
            <p:nvPr/>
          </p:nvSpPr>
          <p:spPr>
            <a:xfrm>
              <a:off x="6140825" y="2368200"/>
              <a:ext cx="203400" cy="191325"/>
            </a:xfrm>
            <a:custGeom>
              <a:avLst/>
              <a:gdLst/>
              <a:ahLst/>
              <a:cxnLst/>
              <a:rect l="l" t="t" r="r" b="b"/>
              <a:pathLst>
                <a:path w="8136" h="7653" extrusionOk="0">
                  <a:moveTo>
                    <a:pt x="8135" y="0"/>
                  </a:moveTo>
                  <a:lnTo>
                    <a:pt x="1" y="3581"/>
                  </a:lnTo>
                  <a:lnTo>
                    <a:pt x="105" y="7613"/>
                  </a:lnTo>
                  <a:cubicBezTo>
                    <a:pt x="105" y="7613"/>
                    <a:pt x="383" y="7652"/>
                    <a:pt x="836" y="7652"/>
                  </a:cubicBezTo>
                  <a:cubicBezTo>
                    <a:pt x="2714" y="7652"/>
                    <a:pt x="7603" y="6975"/>
                    <a:pt x="8135" y="0"/>
                  </a:cubicBezTo>
                  <a:close/>
                </a:path>
              </a:pathLst>
            </a:custGeom>
            <a:solidFill>
              <a:srgbClr val="BA5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41"/>
            <p:cNvSpPr/>
            <p:nvPr/>
          </p:nvSpPr>
          <p:spPr>
            <a:xfrm>
              <a:off x="5813200" y="1640825"/>
              <a:ext cx="735175" cy="839625"/>
            </a:xfrm>
            <a:custGeom>
              <a:avLst/>
              <a:gdLst/>
              <a:ahLst/>
              <a:cxnLst/>
              <a:rect l="l" t="t" r="r" b="b"/>
              <a:pathLst>
                <a:path w="29407" h="33585" extrusionOk="0">
                  <a:moveTo>
                    <a:pt x="14419" y="0"/>
                  </a:moveTo>
                  <a:cubicBezTo>
                    <a:pt x="11053" y="0"/>
                    <a:pt x="7567" y="1224"/>
                    <a:pt x="4658" y="3684"/>
                  </a:cubicBezTo>
                  <a:cubicBezTo>
                    <a:pt x="3546" y="4622"/>
                    <a:pt x="2816" y="5943"/>
                    <a:pt x="2538" y="7403"/>
                  </a:cubicBezTo>
                  <a:cubicBezTo>
                    <a:pt x="1669" y="11679"/>
                    <a:pt x="0" y="20578"/>
                    <a:pt x="1530" y="25097"/>
                  </a:cubicBezTo>
                  <a:cubicBezTo>
                    <a:pt x="3190" y="30137"/>
                    <a:pt x="6923" y="33584"/>
                    <a:pt x="12794" y="33584"/>
                  </a:cubicBezTo>
                  <a:cubicBezTo>
                    <a:pt x="13808" y="33584"/>
                    <a:pt x="14885" y="33482"/>
                    <a:pt x="16026" y="33267"/>
                  </a:cubicBezTo>
                  <a:cubicBezTo>
                    <a:pt x="16026" y="33267"/>
                    <a:pt x="24995" y="32849"/>
                    <a:pt x="27219" y="19674"/>
                  </a:cubicBezTo>
                  <a:cubicBezTo>
                    <a:pt x="29406" y="6602"/>
                    <a:pt x="22235" y="0"/>
                    <a:pt x="14419" y="0"/>
                  </a:cubicBezTo>
                  <a:close/>
                </a:path>
              </a:pathLst>
            </a:custGeom>
            <a:solidFill>
              <a:srgbClr val="CE7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41"/>
            <p:cNvSpPr/>
            <p:nvPr/>
          </p:nvSpPr>
          <p:spPr>
            <a:xfrm>
              <a:off x="5860350" y="2032000"/>
              <a:ext cx="60625" cy="50975"/>
            </a:xfrm>
            <a:custGeom>
              <a:avLst/>
              <a:gdLst/>
              <a:ahLst/>
              <a:cxnLst/>
              <a:rect l="l" t="t" r="r" b="b"/>
              <a:pathLst>
                <a:path w="2425" h="2039" extrusionOk="0">
                  <a:moveTo>
                    <a:pt x="1310" y="0"/>
                  </a:moveTo>
                  <a:cubicBezTo>
                    <a:pt x="557" y="0"/>
                    <a:pt x="0" y="833"/>
                    <a:pt x="409" y="1524"/>
                  </a:cubicBezTo>
                  <a:cubicBezTo>
                    <a:pt x="607" y="1875"/>
                    <a:pt x="945" y="2038"/>
                    <a:pt x="1283" y="2038"/>
                  </a:cubicBezTo>
                  <a:cubicBezTo>
                    <a:pt x="1716" y="2038"/>
                    <a:pt x="2149" y="1769"/>
                    <a:pt x="2286" y="1281"/>
                  </a:cubicBezTo>
                  <a:cubicBezTo>
                    <a:pt x="2425" y="725"/>
                    <a:pt x="2112" y="169"/>
                    <a:pt x="1556" y="30"/>
                  </a:cubicBezTo>
                  <a:cubicBezTo>
                    <a:pt x="1472" y="10"/>
                    <a:pt x="1390" y="0"/>
                    <a:pt x="1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41"/>
            <p:cNvSpPr/>
            <p:nvPr/>
          </p:nvSpPr>
          <p:spPr>
            <a:xfrm>
              <a:off x="6076075" y="2036125"/>
              <a:ext cx="61300" cy="51200"/>
            </a:xfrm>
            <a:custGeom>
              <a:avLst/>
              <a:gdLst/>
              <a:ahLst/>
              <a:cxnLst/>
              <a:rect l="l" t="t" r="r" b="b"/>
              <a:pathLst>
                <a:path w="2452" h="2048" extrusionOk="0">
                  <a:moveTo>
                    <a:pt x="1276" y="0"/>
                  </a:moveTo>
                  <a:cubicBezTo>
                    <a:pt x="537" y="0"/>
                    <a:pt x="1" y="850"/>
                    <a:pt x="435" y="1533"/>
                  </a:cubicBezTo>
                  <a:cubicBezTo>
                    <a:pt x="633" y="1884"/>
                    <a:pt x="972" y="2047"/>
                    <a:pt x="1307" y="2047"/>
                  </a:cubicBezTo>
                  <a:cubicBezTo>
                    <a:pt x="1736" y="2047"/>
                    <a:pt x="2161" y="1778"/>
                    <a:pt x="2278" y="1290"/>
                  </a:cubicBezTo>
                  <a:cubicBezTo>
                    <a:pt x="2452" y="734"/>
                    <a:pt x="2104" y="178"/>
                    <a:pt x="1548" y="39"/>
                  </a:cubicBezTo>
                  <a:cubicBezTo>
                    <a:pt x="1455" y="13"/>
                    <a:pt x="1364" y="0"/>
                    <a:pt x="1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41"/>
            <p:cNvSpPr/>
            <p:nvPr/>
          </p:nvSpPr>
          <p:spPr>
            <a:xfrm>
              <a:off x="5935725" y="2110075"/>
              <a:ext cx="40875" cy="71300"/>
            </a:xfrm>
            <a:custGeom>
              <a:avLst/>
              <a:gdLst/>
              <a:ahLst/>
              <a:cxnLst/>
              <a:rect l="l" t="t" r="r" b="b"/>
              <a:pathLst>
                <a:path w="1635" h="2852" fill="none" extrusionOk="0">
                  <a:moveTo>
                    <a:pt x="1009" y="1"/>
                  </a:moveTo>
                  <a:lnTo>
                    <a:pt x="1" y="2434"/>
                  </a:lnTo>
                  <a:lnTo>
                    <a:pt x="1635" y="2851"/>
                  </a:lnTo>
                </a:path>
              </a:pathLst>
            </a:custGeom>
            <a:noFill/>
            <a:ln w="15650" cap="rnd" cmpd="sng">
              <a:solidFill>
                <a:srgbClr val="BA5F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41"/>
            <p:cNvSpPr/>
            <p:nvPr/>
          </p:nvSpPr>
          <p:spPr>
            <a:xfrm>
              <a:off x="6062625" y="1847575"/>
              <a:ext cx="166000" cy="92025"/>
            </a:xfrm>
            <a:custGeom>
              <a:avLst/>
              <a:gdLst/>
              <a:ahLst/>
              <a:cxnLst/>
              <a:rect l="l" t="t" r="r" b="b"/>
              <a:pathLst>
                <a:path w="6640" h="3681" extrusionOk="0">
                  <a:moveTo>
                    <a:pt x="1320" y="0"/>
                  </a:moveTo>
                  <a:cubicBezTo>
                    <a:pt x="791" y="0"/>
                    <a:pt x="307" y="373"/>
                    <a:pt x="174" y="906"/>
                  </a:cubicBezTo>
                  <a:cubicBezTo>
                    <a:pt x="0" y="1567"/>
                    <a:pt x="417" y="2262"/>
                    <a:pt x="1113" y="2366"/>
                  </a:cubicBezTo>
                  <a:cubicBezTo>
                    <a:pt x="2468" y="2575"/>
                    <a:pt x="3789" y="2957"/>
                    <a:pt x="5041" y="3548"/>
                  </a:cubicBezTo>
                  <a:cubicBezTo>
                    <a:pt x="5198" y="3638"/>
                    <a:pt x="5370" y="3681"/>
                    <a:pt x="5541" y="3681"/>
                  </a:cubicBezTo>
                  <a:cubicBezTo>
                    <a:pt x="5896" y="3681"/>
                    <a:pt x="6243" y="3495"/>
                    <a:pt x="6431" y="3166"/>
                  </a:cubicBezTo>
                  <a:cubicBezTo>
                    <a:pt x="6640" y="2679"/>
                    <a:pt x="6501" y="2123"/>
                    <a:pt x="6084" y="1810"/>
                  </a:cubicBezTo>
                  <a:cubicBezTo>
                    <a:pt x="4830" y="658"/>
                    <a:pt x="3212" y="1"/>
                    <a:pt x="1521" y="1"/>
                  </a:cubicBezTo>
                  <a:cubicBezTo>
                    <a:pt x="1478" y="1"/>
                    <a:pt x="1434" y="1"/>
                    <a:pt x="1391" y="2"/>
                  </a:cubicBezTo>
                  <a:cubicBezTo>
                    <a:pt x="1367" y="1"/>
                    <a:pt x="1344" y="0"/>
                    <a:pt x="1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41"/>
            <p:cNvSpPr/>
            <p:nvPr/>
          </p:nvSpPr>
          <p:spPr>
            <a:xfrm>
              <a:off x="5830575" y="1843625"/>
              <a:ext cx="112125" cy="82500"/>
            </a:xfrm>
            <a:custGeom>
              <a:avLst/>
              <a:gdLst/>
              <a:ahLst/>
              <a:cxnLst/>
              <a:rect l="l" t="t" r="r" b="b"/>
              <a:pathLst>
                <a:path w="4485" h="3300" extrusionOk="0">
                  <a:moveTo>
                    <a:pt x="3321" y="0"/>
                  </a:moveTo>
                  <a:cubicBezTo>
                    <a:pt x="1893" y="0"/>
                    <a:pt x="1026" y="838"/>
                    <a:pt x="452" y="1412"/>
                  </a:cubicBezTo>
                  <a:cubicBezTo>
                    <a:pt x="105" y="1759"/>
                    <a:pt x="0" y="2246"/>
                    <a:pt x="105" y="2733"/>
                  </a:cubicBezTo>
                  <a:cubicBezTo>
                    <a:pt x="182" y="3092"/>
                    <a:pt x="411" y="3300"/>
                    <a:pt x="679" y="3300"/>
                  </a:cubicBezTo>
                  <a:cubicBezTo>
                    <a:pt x="774" y="3300"/>
                    <a:pt x="874" y="3274"/>
                    <a:pt x="974" y="3219"/>
                  </a:cubicBezTo>
                  <a:cubicBezTo>
                    <a:pt x="1773" y="2767"/>
                    <a:pt x="2712" y="2455"/>
                    <a:pt x="3651" y="2350"/>
                  </a:cubicBezTo>
                  <a:cubicBezTo>
                    <a:pt x="4102" y="2281"/>
                    <a:pt x="4485" y="1655"/>
                    <a:pt x="4450" y="995"/>
                  </a:cubicBezTo>
                  <a:cubicBezTo>
                    <a:pt x="4381" y="438"/>
                    <a:pt x="4102" y="56"/>
                    <a:pt x="3720" y="21"/>
                  </a:cubicBezTo>
                  <a:cubicBezTo>
                    <a:pt x="3582" y="7"/>
                    <a:pt x="3450" y="0"/>
                    <a:pt x="3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41"/>
            <p:cNvSpPr/>
            <p:nvPr/>
          </p:nvSpPr>
          <p:spPr>
            <a:xfrm>
              <a:off x="5936600" y="2223050"/>
              <a:ext cx="150375" cy="62200"/>
            </a:xfrm>
            <a:custGeom>
              <a:avLst/>
              <a:gdLst/>
              <a:ahLst/>
              <a:cxnLst/>
              <a:rect l="l" t="t" r="r" b="b"/>
              <a:pathLst>
                <a:path w="6015" h="2488" extrusionOk="0">
                  <a:moveTo>
                    <a:pt x="5702" y="1"/>
                  </a:moveTo>
                  <a:lnTo>
                    <a:pt x="1" y="453"/>
                  </a:lnTo>
                  <a:cubicBezTo>
                    <a:pt x="1" y="453"/>
                    <a:pt x="188" y="2487"/>
                    <a:pt x="2673" y="2487"/>
                  </a:cubicBezTo>
                  <a:cubicBezTo>
                    <a:pt x="2807" y="2487"/>
                    <a:pt x="2947" y="2481"/>
                    <a:pt x="3094" y="2469"/>
                  </a:cubicBezTo>
                  <a:cubicBezTo>
                    <a:pt x="6014" y="2226"/>
                    <a:pt x="5702" y="1"/>
                    <a:pt x="5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41"/>
            <p:cNvSpPr/>
            <p:nvPr/>
          </p:nvSpPr>
          <p:spPr>
            <a:xfrm>
              <a:off x="5879250" y="1593300"/>
              <a:ext cx="969025" cy="763625"/>
            </a:xfrm>
            <a:custGeom>
              <a:avLst/>
              <a:gdLst/>
              <a:ahLst/>
              <a:cxnLst/>
              <a:rect l="l" t="t" r="r" b="b"/>
              <a:pathLst>
                <a:path w="38761" h="30545" extrusionOk="0">
                  <a:moveTo>
                    <a:pt x="14365" y="0"/>
                  </a:moveTo>
                  <a:cubicBezTo>
                    <a:pt x="1649" y="0"/>
                    <a:pt x="0" y="8678"/>
                    <a:pt x="0" y="8678"/>
                  </a:cubicBezTo>
                  <a:cubicBezTo>
                    <a:pt x="1849" y="8811"/>
                    <a:pt x="3701" y="8877"/>
                    <a:pt x="5554" y="8877"/>
                  </a:cubicBezTo>
                  <a:cubicBezTo>
                    <a:pt x="9518" y="8877"/>
                    <a:pt x="13483" y="8576"/>
                    <a:pt x="17416" y="7983"/>
                  </a:cubicBezTo>
                  <a:lnTo>
                    <a:pt x="17416" y="7983"/>
                  </a:lnTo>
                  <a:cubicBezTo>
                    <a:pt x="16478" y="16048"/>
                    <a:pt x="21171" y="20185"/>
                    <a:pt x="21171" y="20185"/>
                  </a:cubicBezTo>
                  <a:lnTo>
                    <a:pt x="23117" y="30544"/>
                  </a:lnTo>
                  <a:cubicBezTo>
                    <a:pt x="30070" y="24217"/>
                    <a:pt x="38761" y="3638"/>
                    <a:pt x="20093" y="509"/>
                  </a:cubicBezTo>
                  <a:cubicBezTo>
                    <a:pt x="17970" y="156"/>
                    <a:pt x="16068" y="0"/>
                    <a:pt x="14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41"/>
            <p:cNvSpPr/>
            <p:nvPr/>
          </p:nvSpPr>
          <p:spPr>
            <a:xfrm>
              <a:off x="6334600" y="2013400"/>
              <a:ext cx="320750" cy="271175"/>
            </a:xfrm>
            <a:custGeom>
              <a:avLst/>
              <a:gdLst/>
              <a:ahLst/>
              <a:cxnLst/>
              <a:rect l="l" t="t" r="r" b="b"/>
              <a:pathLst>
                <a:path w="12830" h="10847" extrusionOk="0">
                  <a:moveTo>
                    <a:pt x="6708" y="0"/>
                  </a:moveTo>
                  <a:cubicBezTo>
                    <a:pt x="2848" y="0"/>
                    <a:pt x="1" y="4240"/>
                    <a:pt x="2018" y="7970"/>
                  </a:cubicBezTo>
                  <a:cubicBezTo>
                    <a:pt x="3047" y="9916"/>
                    <a:pt x="4911" y="10847"/>
                    <a:pt x="6772" y="10847"/>
                  </a:cubicBezTo>
                  <a:cubicBezTo>
                    <a:pt x="8998" y="10847"/>
                    <a:pt x="11219" y="9515"/>
                    <a:pt x="11995" y="6996"/>
                  </a:cubicBezTo>
                  <a:cubicBezTo>
                    <a:pt x="12829" y="4146"/>
                    <a:pt x="11230" y="1121"/>
                    <a:pt x="8345" y="252"/>
                  </a:cubicBezTo>
                  <a:cubicBezTo>
                    <a:pt x="7787" y="80"/>
                    <a:pt x="7238" y="0"/>
                    <a:pt x="6708" y="0"/>
                  </a:cubicBezTo>
                  <a:close/>
                </a:path>
              </a:pathLst>
            </a:custGeom>
            <a:solidFill>
              <a:srgbClr val="CE7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41"/>
            <p:cNvSpPr/>
            <p:nvPr/>
          </p:nvSpPr>
          <p:spPr>
            <a:xfrm>
              <a:off x="6439800" y="2081400"/>
              <a:ext cx="126025" cy="108650"/>
            </a:xfrm>
            <a:custGeom>
              <a:avLst/>
              <a:gdLst/>
              <a:ahLst/>
              <a:cxnLst/>
              <a:rect l="l" t="t" r="r" b="b"/>
              <a:pathLst>
                <a:path w="5041" h="4346" fill="none" extrusionOk="0">
                  <a:moveTo>
                    <a:pt x="5041" y="1113"/>
                  </a:moveTo>
                  <a:cubicBezTo>
                    <a:pt x="5041" y="1113"/>
                    <a:pt x="1043" y="0"/>
                    <a:pt x="0" y="4346"/>
                  </a:cubicBezTo>
                </a:path>
              </a:pathLst>
            </a:custGeom>
            <a:noFill/>
            <a:ln w="15650" cap="rnd" cmpd="sng">
              <a:solidFill>
                <a:srgbClr val="BA5F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41"/>
            <p:cNvSpPr/>
            <p:nvPr/>
          </p:nvSpPr>
          <p:spPr>
            <a:xfrm>
              <a:off x="5677625" y="3996825"/>
              <a:ext cx="1564350" cy="1003075"/>
            </a:xfrm>
            <a:custGeom>
              <a:avLst/>
              <a:gdLst/>
              <a:ahLst/>
              <a:cxnLst/>
              <a:rect l="l" t="t" r="r" b="b"/>
              <a:pathLst>
                <a:path w="62574" h="40123" extrusionOk="0">
                  <a:moveTo>
                    <a:pt x="16304" y="0"/>
                  </a:moveTo>
                  <a:cubicBezTo>
                    <a:pt x="16304" y="0"/>
                    <a:pt x="4519" y="7718"/>
                    <a:pt x="0" y="33581"/>
                  </a:cubicBezTo>
                  <a:cubicBezTo>
                    <a:pt x="0" y="33581"/>
                    <a:pt x="11017" y="40123"/>
                    <a:pt x="29775" y="40123"/>
                  </a:cubicBezTo>
                  <a:cubicBezTo>
                    <a:pt x="38975" y="40123"/>
                    <a:pt x="50036" y="38549"/>
                    <a:pt x="62573" y="33859"/>
                  </a:cubicBezTo>
                  <a:cubicBezTo>
                    <a:pt x="62573" y="33859"/>
                    <a:pt x="55829" y="12237"/>
                    <a:pt x="442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41"/>
            <p:cNvSpPr/>
            <p:nvPr/>
          </p:nvSpPr>
          <p:spPr>
            <a:xfrm>
              <a:off x="5526400" y="3356325"/>
              <a:ext cx="391975" cy="630975"/>
            </a:xfrm>
            <a:custGeom>
              <a:avLst/>
              <a:gdLst/>
              <a:ahLst/>
              <a:cxnLst/>
              <a:rect l="l" t="t" r="r" b="b"/>
              <a:pathLst>
                <a:path w="15679" h="25239" extrusionOk="0">
                  <a:moveTo>
                    <a:pt x="15678" y="0"/>
                  </a:moveTo>
                  <a:lnTo>
                    <a:pt x="3720" y="487"/>
                  </a:lnTo>
                  <a:lnTo>
                    <a:pt x="0" y="14601"/>
                  </a:lnTo>
                  <a:lnTo>
                    <a:pt x="7857" y="25238"/>
                  </a:lnTo>
                  <a:lnTo>
                    <a:pt x="15678" y="0"/>
                  </a:lnTo>
                  <a:close/>
                </a:path>
              </a:pathLst>
            </a:custGeom>
            <a:solidFill>
              <a:srgbClr val="CE7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41"/>
            <p:cNvSpPr/>
            <p:nvPr/>
          </p:nvSpPr>
          <p:spPr>
            <a:xfrm>
              <a:off x="5507275" y="2828800"/>
              <a:ext cx="449350" cy="798700"/>
            </a:xfrm>
            <a:custGeom>
              <a:avLst/>
              <a:gdLst/>
              <a:ahLst/>
              <a:cxnLst/>
              <a:rect l="l" t="t" r="r" b="b"/>
              <a:pathLst>
                <a:path w="17974" h="31948" extrusionOk="0">
                  <a:moveTo>
                    <a:pt x="16443" y="0"/>
                  </a:moveTo>
                  <a:cubicBezTo>
                    <a:pt x="16443" y="0"/>
                    <a:pt x="5389" y="557"/>
                    <a:pt x="1" y="23674"/>
                  </a:cubicBezTo>
                  <a:lnTo>
                    <a:pt x="17973" y="31947"/>
                  </a:lnTo>
                  <a:lnTo>
                    <a:pt x="164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41"/>
            <p:cNvSpPr/>
            <p:nvPr/>
          </p:nvSpPr>
          <p:spPr>
            <a:xfrm>
              <a:off x="4995400" y="3166000"/>
              <a:ext cx="753500" cy="931400"/>
            </a:xfrm>
            <a:custGeom>
              <a:avLst/>
              <a:gdLst/>
              <a:ahLst/>
              <a:cxnLst/>
              <a:rect l="l" t="t" r="r" b="b"/>
              <a:pathLst>
                <a:path w="30140" h="37256" extrusionOk="0">
                  <a:moveTo>
                    <a:pt x="4902" y="0"/>
                  </a:moveTo>
                  <a:lnTo>
                    <a:pt x="0" y="2156"/>
                  </a:lnTo>
                  <a:lnTo>
                    <a:pt x="17625" y="33720"/>
                  </a:lnTo>
                  <a:cubicBezTo>
                    <a:pt x="18706" y="35991"/>
                    <a:pt x="20933" y="37255"/>
                    <a:pt x="23216" y="37255"/>
                  </a:cubicBezTo>
                  <a:cubicBezTo>
                    <a:pt x="24532" y="37255"/>
                    <a:pt x="25867" y="36835"/>
                    <a:pt x="27011" y="35945"/>
                  </a:cubicBezTo>
                  <a:cubicBezTo>
                    <a:pt x="29584" y="33929"/>
                    <a:pt x="30140" y="30209"/>
                    <a:pt x="28228" y="27532"/>
                  </a:cubicBezTo>
                  <a:lnTo>
                    <a:pt x="4902" y="0"/>
                  </a:lnTo>
                  <a:close/>
                </a:path>
              </a:pathLst>
            </a:custGeom>
            <a:solidFill>
              <a:srgbClr val="CE7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41"/>
            <p:cNvSpPr/>
            <p:nvPr/>
          </p:nvSpPr>
          <p:spPr>
            <a:xfrm>
              <a:off x="4613000" y="2741525"/>
              <a:ext cx="504950" cy="554850"/>
            </a:xfrm>
            <a:custGeom>
              <a:avLst/>
              <a:gdLst/>
              <a:ahLst/>
              <a:cxnLst/>
              <a:rect l="l" t="t" r="r" b="b"/>
              <a:pathLst>
                <a:path w="20198" h="22194" extrusionOk="0">
                  <a:moveTo>
                    <a:pt x="5272" y="1"/>
                  </a:moveTo>
                  <a:cubicBezTo>
                    <a:pt x="4986" y="1"/>
                    <a:pt x="4704" y="123"/>
                    <a:pt x="4520" y="363"/>
                  </a:cubicBezTo>
                  <a:lnTo>
                    <a:pt x="4277" y="676"/>
                  </a:lnTo>
                  <a:cubicBezTo>
                    <a:pt x="3964" y="1023"/>
                    <a:pt x="3964" y="1545"/>
                    <a:pt x="4277" y="1927"/>
                  </a:cubicBezTo>
                  <a:lnTo>
                    <a:pt x="9839" y="7767"/>
                  </a:lnTo>
                  <a:lnTo>
                    <a:pt x="9839" y="7767"/>
                  </a:lnTo>
                  <a:lnTo>
                    <a:pt x="2504" y="1927"/>
                  </a:lnTo>
                  <a:cubicBezTo>
                    <a:pt x="2324" y="1763"/>
                    <a:pt x="2093" y="1682"/>
                    <a:pt x="1861" y="1682"/>
                  </a:cubicBezTo>
                  <a:cubicBezTo>
                    <a:pt x="1553" y="1682"/>
                    <a:pt x="1242" y="1824"/>
                    <a:pt x="1044" y="2101"/>
                  </a:cubicBezTo>
                  <a:lnTo>
                    <a:pt x="905" y="2344"/>
                  </a:lnTo>
                  <a:cubicBezTo>
                    <a:pt x="592" y="2727"/>
                    <a:pt x="661" y="3283"/>
                    <a:pt x="1044" y="3630"/>
                  </a:cubicBezTo>
                  <a:lnTo>
                    <a:pt x="8483" y="9922"/>
                  </a:lnTo>
                  <a:lnTo>
                    <a:pt x="1600" y="5959"/>
                  </a:lnTo>
                  <a:cubicBezTo>
                    <a:pt x="1445" y="5866"/>
                    <a:pt x="1274" y="5822"/>
                    <a:pt x="1105" y="5822"/>
                  </a:cubicBezTo>
                  <a:cubicBezTo>
                    <a:pt x="707" y="5822"/>
                    <a:pt x="321" y="6066"/>
                    <a:pt x="175" y="6481"/>
                  </a:cubicBezTo>
                  <a:lnTo>
                    <a:pt x="140" y="6620"/>
                  </a:lnTo>
                  <a:cubicBezTo>
                    <a:pt x="1" y="7002"/>
                    <a:pt x="140" y="7454"/>
                    <a:pt x="487" y="7732"/>
                  </a:cubicBezTo>
                  <a:lnTo>
                    <a:pt x="7197" y="12599"/>
                  </a:lnTo>
                  <a:lnTo>
                    <a:pt x="7197" y="12599"/>
                  </a:lnTo>
                  <a:lnTo>
                    <a:pt x="2747" y="10166"/>
                  </a:lnTo>
                  <a:cubicBezTo>
                    <a:pt x="2604" y="10094"/>
                    <a:pt x="2455" y="10061"/>
                    <a:pt x="2310" y="10061"/>
                  </a:cubicBezTo>
                  <a:cubicBezTo>
                    <a:pt x="1823" y="10061"/>
                    <a:pt x="1383" y="10437"/>
                    <a:pt x="1357" y="11000"/>
                  </a:cubicBezTo>
                  <a:cubicBezTo>
                    <a:pt x="1322" y="11313"/>
                    <a:pt x="1496" y="11661"/>
                    <a:pt x="1774" y="11869"/>
                  </a:cubicBezTo>
                  <a:lnTo>
                    <a:pt x="17104" y="22194"/>
                  </a:lnTo>
                  <a:lnTo>
                    <a:pt x="20198" y="16979"/>
                  </a:lnTo>
                  <a:lnTo>
                    <a:pt x="20094" y="13433"/>
                  </a:lnTo>
                  <a:cubicBezTo>
                    <a:pt x="20059" y="11556"/>
                    <a:pt x="19572" y="9749"/>
                    <a:pt x="18703" y="8115"/>
                  </a:cubicBezTo>
                  <a:lnTo>
                    <a:pt x="17174" y="5195"/>
                  </a:lnTo>
                  <a:cubicBezTo>
                    <a:pt x="16934" y="4782"/>
                    <a:pt x="16505" y="4545"/>
                    <a:pt x="16064" y="4545"/>
                  </a:cubicBezTo>
                  <a:cubicBezTo>
                    <a:pt x="15799" y="4545"/>
                    <a:pt x="15531" y="4630"/>
                    <a:pt x="15296" y="4812"/>
                  </a:cubicBezTo>
                  <a:cubicBezTo>
                    <a:pt x="14775" y="5195"/>
                    <a:pt x="14532" y="5890"/>
                    <a:pt x="14740" y="6516"/>
                  </a:cubicBezTo>
                  <a:lnTo>
                    <a:pt x="15679" y="9853"/>
                  </a:lnTo>
                  <a:lnTo>
                    <a:pt x="5980" y="293"/>
                  </a:lnTo>
                  <a:cubicBezTo>
                    <a:pt x="5784" y="97"/>
                    <a:pt x="5526" y="1"/>
                    <a:pt x="5272" y="1"/>
                  </a:cubicBezTo>
                  <a:close/>
                </a:path>
              </a:pathLst>
            </a:custGeom>
            <a:solidFill>
              <a:srgbClr val="CE7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41"/>
            <p:cNvSpPr/>
            <p:nvPr/>
          </p:nvSpPr>
          <p:spPr>
            <a:xfrm>
              <a:off x="5662850" y="2812275"/>
              <a:ext cx="1354900" cy="1087225"/>
            </a:xfrm>
            <a:custGeom>
              <a:avLst/>
              <a:gdLst/>
              <a:ahLst/>
              <a:cxnLst/>
              <a:rect l="l" t="t" r="r" b="b"/>
              <a:pathLst>
                <a:path w="54196" h="43489" extrusionOk="0">
                  <a:moveTo>
                    <a:pt x="41646" y="1"/>
                  </a:moveTo>
                  <a:lnTo>
                    <a:pt x="12341" y="348"/>
                  </a:lnTo>
                  <a:lnTo>
                    <a:pt x="10220" y="661"/>
                  </a:lnTo>
                  <a:cubicBezTo>
                    <a:pt x="10220" y="661"/>
                    <a:pt x="0" y="24648"/>
                    <a:pt x="7161" y="32156"/>
                  </a:cubicBezTo>
                  <a:lnTo>
                    <a:pt x="16895" y="43489"/>
                  </a:lnTo>
                  <a:lnTo>
                    <a:pt x="44809" y="43489"/>
                  </a:lnTo>
                  <a:cubicBezTo>
                    <a:pt x="44809" y="43489"/>
                    <a:pt x="54195" y="32087"/>
                    <a:pt x="53917" y="16826"/>
                  </a:cubicBezTo>
                  <a:cubicBezTo>
                    <a:pt x="53674" y="1600"/>
                    <a:pt x="41646" y="1"/>
                    <a:pt x="4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41"/>
            <p:cNvSpPr/>
            <p:nvPr/>
          </p:nvSpPr>
          <p:spPr>
            <a:xfrm>
              <a:off x="5971375" y="2762625"/>
              <a:ext cx="732650" cy="538975"/>
            </a:xfrm>
            <a:custGeom>
              <a:avLst/>
              <a:gdLst/>
              <a:ahLst/>
              <a:cxnLst/>
              <a:rect l="l" t="t" r="r" b="b"/>
              <a:pathLst>
                <a:path w="29306" h="21559" extrusionOk="0">
                  <a:moveTo>
                    <a:pt x="13485" y="0"/>
                  </a:moveTo>
                  <a:cubicBezTo>
                    <a:pt x="12501" y="0"/>
                    <a:pt x="11993" y="40"/>
                    <a:pt x="11993" y="40"/>
                  </a:cubicBezTo>
                  <a:cubicBezTo>
                    <a:pt x="9734" y="40"/>
                    <a:pt x="0" y="2334"/>
                    <a:pt x="0" y="2334"/>
                  </a:cubicBezTo>
                  <a:lnTo>
                    <a:pt x="8586" y="21558"/>
                  </a:lnTo>
                  <a:cubicBezTo>
                    <a:pt x="15018" y="14536"/>
                    <a:pt x="21935" y="8001"/>
                    <a:pt x="29305" y="1987"/>
                  </a:cubicBezTo>
                  <a:cubicBezTo>
                    <a:pt x="21384" y="249"/>
                    <a:pt x="15946" y="0"/>
                    <a:pt x="13485" y="0"/>
                  </a:cubicBezTo>
                  <a:close/>
                </a:path>
              </a:pathLst>
            </a:custGeom>
            <a:solidFill>
              <a:srgbClr val="CE7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41"/>
            <p:cNvSpPr/>
            <p:nvPr/>
          </p:nvSpPr>
          <p:spPr>
            <a:xfrm>
              <a:off x="6843900" y="3414550"/>
              <a:ext cx="331150" cy="1519150"/>
            </a:xfrm>
            <a:custGeom>
              <a:avLst/>
              <a:gdLst/>
              <a:ahLst/>
              <a:cxnLst/>
              <a:rect l="l" t="t" r="r" b="b"/>
              <a:pathLst>
                <a:path w="13246" h="60766" extrusionOk="0">
                  <a:moveTo>
                    <a:pt x="1" y="0"/>
                  </a:moveTo>
                  <a:lnTo>
                    <a:pt x="3581" y="60766"/>
                  </a:lnTo>
                  <a:lnTo>
                    <a:pt x="12029" y="58437"/>
                  </a:lnTo>
                  <a:lnTo>
                    <a:pt x="13245" y="39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7D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41"/>
            <p:cNvSpPr/>
            <p:nvPr/>
          </p:nvSpPr>
          <p:spPr>
            <a:xfrm>
              <a:off x="6704000" y="2812275"/>
              <a:ext cx="657025" cy="787400"/>
            </a:xfrm>
            <a:custGeom>
              <a:avLst/>
              <a:gdLst/>
              <a:ahLst/>
              <a:cxnLst/>
              <a:rect l="l" t="t" r="r" b="b"/>
              <a:pathLst>
                <a:path w="26281" h="31496" extrusionOk="0">
                  <a:moveTo>
                    <a:pt x="0" y="1"/>
                  </a:moveTo>
                  <a:lnTo>
                    <a:pt x="4554" y="31496"/>
                  </a:lnTo>
                  <a:lnTo>
                    <a:pt x="26281" y="27950"/>
                  </a:lnTo>
                  <a:cubicBezTo>
                    <a:pt x="26281" y="27950"/>
                    <a:pt x="20232" y="10916"/>
                    <a:pt x="17103" y="5632"/>
                  </a:cubicBezTo>
                  <a:cubicBezTo>
                    <a:pt x="13940" y="383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41"/>
            <p:cNvSpPr/>
            <p:nvPr/>
          </p:nvSpPr>
          <p:spPr>
            <a:xfrm>
              <a:off x="6704000" y="3295475"/>
              <a:ext cx="139925" cy="315500"/>
            </a:xfrm>
            <a:custGeom>
              <a:avLst/>
              <a:gdLst/>
              <a:ahLst/>
              <a:cxnLst/>
              <a:rect l="l" t="t" r="r" b="b"/>
              <a:pathLst>
                <a:path w="5597" h="12620" fill="none" extrusionOk="0">
                  <a:moveTo>
                    <a:pt x="5597" y="11994"/>
                  </a:moveTo>
                  <a:lnTo>
                    <a:pt x="1564" y="12620"/>
                  </a:lnTo>
                  <a:lnTo>
                    <a:pt x="0" y="1"/>
                  </a:lnTo>
                </a:path>
              </a:pathLst>
            </a:custGeom>
            <a:noFill/>
            <a:ln w="217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41"/>
            <p:cNvSpPr/>
            <p:nvPr/>
          </p:nvSpPr>
          <p:spPr>
            <a:xfrm>
              <a:off x="5724550" y="3088650"/>
              <a:ext cx="111275" cy="469325"/>
            </a:xfrm>
            <a:custGeom>
              <a:avLst/>
              <a:gdLst/>
              <a:ahLst/>
              <a:cxnLst/>
              <a:rect l="l" t="t" r="r" b="b"/>
              <a:pathLst>
                <a:path w="4451" h="18773" fill="none" extrusionOk="0">
                  <a:moveTo>
                    <a:pt x="4450" y="0"/>
                  </a:moveTo>
                  <a:cubicBezTo>
                    <a:pt x="4450" y="0"/>
                    <a:pt x="0" y="11576"/>
                    <a:pt x="3199" y="18772"/>
                  </a:cubicBezTo>
                </a:path>
              </a:pathLst>
            </a:custGeom>
            <a:noFill/>
            <a:ln w="217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41"/>
            <p:cNvSpPr/>
            <p:nvPr/>
          </p:nvSpPr>
          <p:spPr>
            <a:xfrm>
              <a:off x="4978025" y="2987825"/>
              <a:ext cx="26950" cy="136475"/>
            </a:xfrm>
            <a:custGeom>
              <a:avLst/>
              <a:gdLst/>
              <a:ahLst/>
              <a:cxnLst/>
              <a:rect l="l" t="t" r="r" b="b"/>
              <a:pathLst>
                <a:path w="1078" h="5459" fill="none" extrusionOk="0">
                  <a:moveTo>
                    <a:pt x="1078" y="1"/>
                  </a:moveTo>
                  <a:cubicBezTo>
                    <a:pt x="139" y="1670"/>
                    <a:pt x="0" y="3686"/>
                    <a:pt x="695" y="5459"/>
                  </a:cubicBezTo>
                </a:path>
              </a:pathLst>
            </a:custGeom>
            <a:noFill/>
            <a:ln w="15650" cap="rnd" cmpd="sng">
              <a:solidFill>
                <a:srgbClr val="BA5F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41"/>
            <p:cNvSpPr/>
            <p:nvPr/>
          </p:nvSpPr>
          <p:spPr>
            <a:xfrm>
              <a:off x="6085200" y="3899475"/>
              <a:ext cx="697900" cy="98250"/>
            </a:xfrm>
            <a:custGeom>
              <a:avLst/>
              <a:gdLst/>
              <a:ahLst/>
              <a:cxnLst/>
              <a:rect l="l" t="t" r="r" b="b"/>
              <a:pathLst>
                <a:path w="27916" h="3930" extrusionOk="0">
                  <a:moveTo>
                    <a:pt x="1" y="1"/>
                  </a:moveTo>
                  <a:lnTo>
                    <a:pt x="1" y="3929"/>
                  </a:lnTo>
                  <a:lnTo>
                    <a:pt x="27915" y="3929"/>
                  </a:lnTo>
                  <a:lnTo>
                    <a:pt x="279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8" name="Google Shape;15448;p41"/>
          <p:cNvGrpSpPr/>
          <p:nvPr/>
        </p:nvGrpSpPr>
        <p:grpSpPr>
          <a:xfrm rot="-3050512">
            <a:off x="553866" y="4038483"/>
            <a:ext cx="2606833" cy="1539740"/>
            <a:chOff x="-402457" y="-822038"/>
            <a:chExt cx="3075707" cy="1816683"/>
          </a:xfrm>
        </p:grpSpPr>
        <p:sp>
          <p:nvSpPr>
            <p:cNvPr id="15449" name="Google Shape;15449;p41"/>
            <p:cNvSpPr/>
            <p:nvPr/>
          </p:nvSpPr>
          <p:spPr>
            <a:xfrm rot="5400000">
              <a:off x="1374772" y="718177"/>
              <a:ext cx="58" cy="5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41"/>
            <p:cNvSpPr/>
            <p:nvPr/>
          </p:nvSpPr>
          <p:spPr>
            <a:xfrm rot="5400000">
              <a:off x="227055" y="-1451550"/>
              <a:ext cx="1816683" cy="3075707"/>
            </a:xfrm>
            <a:custGeom>
              <a:avLst/>
              <a:gdLst/>
              <a:ahLst/>
              <a:cxnLst/>
              <a:rect l="l" t="t" r="r" b="b"/>
              <a:pathLst>
                <a:path w="31541" h="53400" extrusionOk="0">
                  <a:moveTo>
                    <a:pt x="28043" y="21312"/>
                  </a:moveTo>
                  <a:lnTo>
                    <a:pt x="28015" y="21326"/>
                  </a:lnTo>
                  <a:lnTo>
                    <a:pt x="28015" y="21312"/>
                  </a:lnTo>
                  <a:close/>
                  <a:moveTo>
                    <a:pt x="23761" y="1"/>
                  </a:moveTo>
                  <a:cubicBezTo>
                    <a:pt x="23579" y="15"/>
                    <a:pt x="23397" y="43"/>
                    <a:pt x="23215" y="99"/>
                  </a:cubicBezTo>
                  <a:cubicBezTo>
                    <a:pt x="23061" y="127"/>
                    <a:pt x="22921" y="169"/>
                    <a:pt x="22781" y="224"/>
                  </a:cubicBezTo>
                  <a:cubicBezTo>
                    <a:pt x="22473" y="350"/>
                    <a:pt x="22194" y="532"/>
                    <a:pt x="21956" y="770"/>
                  </a:cubicBezTo>
                  <a:cubicBezTo>
                    <a:pt x="21704" y="994"/>
                    <a:pt x="21466" y="1232"/>
                    <a:pt x="21242" y="1498"/>
                  </a:cubicBezTo>
                  <a:cubicBezTo>
                    <a:pt x="21032" y="1750"/>
                    <a:pt x="20836" y="2016"/>
                    <a:pt x="20668" y="2296"/>
                  </a:cubicBezTo>
                  <a:cubicBezTo>
                    <a:pt x="20514" y="2561"/>
                    <a:pt x="20388" y="2841"/>
                    <a:pt x="20262" y="3121"/>
                  </a:cubicBezTo>
                  <a:cubicBezTo>
                    <a:pt x="20137" y="3415"/>
                    <a:pt x="20011" y="3709"/>
                    <a:pt x="19871" y="4003"/>
                  </a:cubicBezTo>
                  <a:cubicBezTo>
                    <a:pt x="19745" y="4283"/>
                    <a:pt x="19591" y="4590"/>
                    <a:pt x="19451" y="4884"/>
                  </a:cubicBezTo>
                  <a:cubicBezTo>
                    <a:pt x="19325" y="5178"/>
                    <a:pt x="19199" y="5472"/>
                    <a:pt x="19087" y="5766"/>
                  </a:cubicBezTo>
                  <a:cubicBezTo>
                    <a:pt x="18961" y="6074"/>
                    <a:pt x="18835" y="6340"/>
                    <a:pt x="18723" y="6619"/>
                  </a:cubicBezTo>
                  <a:cubicBezTo>
                    <a:pt x="18653" y="6801"/>
                    <a:pt x="18597" y="6969"/>
                    <a:pt x="18527" y="7151"/>
                  </a:cubicBezTo>
                  <a:cubicBezTo>
                    <a:pt x="18303" y="7669"/>
                    <a:pt x="18093" y="8201"/>
                    <a:pt x="17912" y="8732"/>
                  </a:cubicBezTo>
                  <a:cubicBezTo>
                    <a:pt x="17870" y="8816"/>
                    <a:pt x="17828" y="8900"/>
                    <a:pt x="17800" y="8998"/>
                  </a:cubicBezTo>
                  <a:cubicBezTo>
                    <a:pt x="17744" y="9124"/>
                    <a:pt x="17674" y="9250"/>
                    <a:pt x="17618" y="9390"/>
                  </a:cubicBezTo>
                  <a:cubicBezTo>
                    <a:pt x="17492" y="9698"/>
                    <a:pt x="17366" y="10020"/>
                    <a:pt x="17240" y="10342"/>
                  </a:cubicBezTo>
                  <a:cubicBezTo>
                    <a:pt x="17212" y="10398"/>
                    <a:pt x="17156" y="10440"/>
                    <a:pt x="17114" y="10496"/>
                  </a:cubicBezTo>
                  <a:cubicBezTo>
                    <a:pt x="17114" y="10300"/>
                    <a:pt x="17100" y="10104"/>
                    <a:pt x="17100" y="9908"/>
                  </a:cubicBezTo>
                  <a:cubicBezTo>
                    <a:pt x="17100" y="9712"/>
                    <a:pt x="17100" y="9558"/>
                    <a:pt x="17100" y="9404"/>
                  </a:cubicBezTo>
                  <a:cubicBezTo>
                    <a:pt x="17100" y="9236"/>
                    <a:pt x="17114" y="9082"/>
                    <a:pt x="17114" y="8914"/>
                  </a:cubicBezTo>
                  <a:cubicBezTo>
                    <a:pt x="17114" y="8593"/>
                    <a:pt x="17128" y="8257"/>
                    <a:pt x="17156" y="7921"/>
                  </a:cubicBezTo>
                  <a:cubicBezTo>
                    <a:pt x="17170" y="7599"/>
                    <a:pt x="17198" y="7221"/>
                    <a:pt x="17240" y="6871"/>
                  </a:cubicBezTo>
                  <a:cubicBezTo>
                    <a:pt x="17282" y="6507"/>
                    <a:pt x="17352" y="6200"/>
                    <a:pt x="17422" y="5878"/>
                  </a:cubicBezTo>
                  <a:cubicBezTo>
                    <a:pt x="17548" y="5150"/>
                    <a:pt x="17660" y="4436"/>
                    <a:pt x="17814" y="3709"/>
                  </a:cubicBezTo>
                  <a:cubicBezTo>
                    <a:pt x="17884" y="3387"/>
                    <a:pt x="17968" y="3079"/>
                    <a:pt x="18038" y="2757"/>
                  </a:cubicBezTo>
                  <a:cubicBezTo>
                    <a:pt x="18079" y="2603"/>
                    <a:pt x="18107" y="2449"/>
                    <a:pt x="18149" y="2296"/>
                  </a:cubicBezTo>
                  <a:cubicBezTo>
                    <a:pt x="18177" y="2142"/>
                    <a:pt x="18233" y="1988"/>
                    <a:pt x="18261" y="1820"/>
                  </a:cubicBezTo>
                  <a:cubicBezTo>
                    <a:pt x="18317" y="1582"/>
                    <a:pt x="18289" y="1316"/>
                    <a:pt x="18149" y="1106"/>
                  </a:cubicBezTo>
                  <a:cubicBezTo>
                    <a:pt x="18079" y="1008"/>
                    <a:pt x="17982" y="952"/>
                    <a:pt x="17856" y="952"/>
                  </a:cubicBezTo>
                  <a:lnTo>
                    <a:pt x="17814" y="952"/>
                  </a:lnTo>
                  <a:cubicBezTo>
                    <a:pt x="17730" y="966"/>
                    <a:pt x="17646" y="994"/>
                    <a:pt x="17562" y="1050"/>
                  </a:cubicBezTo>
                  <a:cubicBezTo>
                    <a:pt x="17492" y="1092"/>
                    <a:pt x="17422" y="1134"/>
                    <a:pt x="17366" y="1176"/>
                  </a:cubicBezTo>
                  <a:cubicBezTo>
                    <a:pt x="17338" y="1190"/>
                    <a:pt x="17310" y="1204"/>
                    <a:pt x="17282" y="1218"/>
                  </a:cubicBezTo>
                  <a:cubicBezTo>
                    <a:pt x="17226" y="1218"/>
                    <a:pt x="17184" y="1232"/>
                    <a:pt x="17128" y="1246"/>
                  </a:cubicBezTo>
                  <a:cubicBezTo>
                    <a:pt x="17030" y="1274"/>
                    <a:pt x="16932" y="1330"/>
                    <a:pt x="16848" y="1386"/>
                  </a:cubicBezTo>
                  <a:cubicBezTo>
                    <a:pt x="16806" y="1428"/>
                    <a:pt x="16764" y="1470"/>
                    <a:pt x="16722" y="1512"/>
                  </a:cubicBezTo>
                  <a:cubicBezTo>
                    <a:pt x="16596" y="1568"/>
                    <a:pt x="16484" y="1624"/>
                    <a:pt x="16372" y="1708"/>
                  </a:cubicBezTo>
                  <a:cubicBezTo>
                    <a:pt x="16078" y="1918"/>
                    <a:pt x="15799" y="2156"/>
                    <a:pt x="15547" y="2407"/>
                  </a:cubicBezTo>
                  <a:cubicBezTo>
                    <a:pt x="15295" y="2631"/>
                    <a:pt x="15071" y="2869"/>
                    <a:pt x="14847" y="3107"/>
                  </a:cubicBezTo>
                  <a:cubicBezTo>
                    <a:pt x="14623" y="3331"/>
                    <a:pt x="14371" y="3583"/>
                    <a:pt x="14147" y="3835"/>
                  </a:cubicBezTo>
                  <a:cubicBezTo>
                    <a:pt x="13924" y="4101"/>
                    <a:pt x="13686" y="4353"/>
                    <a:pt x="13476" y="4618"/>
                  </a:cubicBezTo>
                  <a:cubicBezTo>
                    <a:pt x="13266" y="4884"/>
                    <a:pt x="13056" y="5136"/>
                    <a:pt x="12874" y="5416"/>
                  </a:cubicBezTo>
                  <a:cubicBezTo>
                    <a:pt x="12720" y="5626"/>
                    <a:pt x="12566" y="5850"/>
                    <a:pt x="12412" y="6074"/>
                  </a:cubicBezTo>
                  <a:cubicBezTo>
                    <a:pt x="11978" y="6480"/>
                    <a:pt x="11545" y="6885"/>
                    <a:pt x="11139" y="7305"/>
                  </a:cubicBezTo>
                  <a:cubicBezTo>
                    <a:pt x="10831" y="8229"/>
                    <a:pt x="10579" y="9180"/>
                    <a:pt x="10355" y="10132"/>
                  </a:cubicBezTo>
                  <a:cubicBezTo>
                    <a:pt x="10103" y="10733"/>
                    <a:pt x="9865" y="11335"/>
                    <a:pt x="9656" y="11951"/>
                  </a:cubicBezTo>
                  <a:cubicBezTo>
                    <a:pt x="9460" y="12455"/>
                    <a:pt x="9306" y="12972"/>
                    <a:pt x="9124" y="13490"/>
                  </a:cubicBezTo>
                  <a:cubicBezTo>
                    <a:pt x="9012" y="13826"/>
                    <a:pt x="8914" y="14162"/>
                    <a:pt x="8816" y="14498"/>
                  </a:cubicBezTo>
                  <a:cubicBezTo>
                    <a:pt x="8718" y="14848"/>
                    <a:pt x="8620" y="15169"/>
                    <a:pt x="8522" y="15505"/>
                  </a:cubicBezTo>
                  <a:cubicBezTo>
                    <a:pt x="8424" y="15841"/>
                    <a:pt x="8326" y="16191"/>
                    <a:pt x="8242" y="16541"/>
                  </a:cubicBezTo>
                  <a:cubicBezTo>
                    <a:pt x="8172" y="16849"/>
                    <a:pt x="8116" y="17156"/>
                    <a:pt x="8046" y="17478"/>
                  </a:cubicBezTo>
                  <a:cubicBezTo>
                    <a:pt x="8046" y="17128"/>
                    <a:pt x="8060" y="16751"/>
                    <a:pt x="8074" y="16401"/>
                  </a:cubicBezTo>
                  <a:cubicBezTo>
                    <a:pt x="8074" y="15911"/>
                    <a:pt x="8102" y="15421"/>
                    <a:pt x="8130" y="14931"/>
                  </a:cubicBezTo>
                  <a:cubicBezTo>
                    <a:pt x="8172" y="14260"/>
                    <a:pt x="8214" y="13574"/>
                    <a:pt x="8284" y="12902"/>
                  </a:cubicBezTo>
                  <a:cubicBezTo>
                    <a:pt x="8298" y="12749"/>
                    <a:pt x="8312" y="12581"/>
                    <a:pt x="8340" y="12427"/>
                  </a:cubicBezTo>
                  <a:cubicBezTo>
                    <a:pt x="8368" y="12273"/>
                    <a:pt x="8410" y="12105"/>
                    <a:pt x="8438" y="11951"/>
                  </a:cubicBezTo>
                  <a:cubicBezTo>
                    <a:pt x="8494" y="11615"/>
                    <a:pt x="8550" y="11293"/>
                    <a:pt x="8606" y="10957"/>
                  </a:cubicBezTo>
                  <a:cubicBezTo>
                    <a:pt x="8634" y="10789"/>
                    <a:pt x="8676" y="10636"/>
                    <a:pt x="8718" y="10468"/>
                  </a:cubicBezTo>
                  <a:lnTo>
                    <a:pt x="8760" y="10230"/>
                  </a:lnTo>
                  <a:cubicBezTo>
                    <a:pt x="8802" y="10090"/>
                    <a:pt x="8802" y="9950"/>
                    <a:pt x="8788" y="9810"/>
                  </a:cubicBezTo>
                  <a:cubicBezTo>
                    <a:pt x="8788" y="9754"/>
                    <a:pt x="8760" y="9698"/>
                    <a:pt x="8732" y="9656"/>
                  </a:cubicBezTo>
                  <a:cubicBezTo>
                    <a:pt x="8676" y="9586"/>
                    <a:pt x="8606" y="9530"/>
                    <a:pt x="8522" y="9516"/>
                  </a:cubicBezTo>
                  <a:cubicBezTo>
                    <a:pt x="8494" y="9502"/>
                    <a:pt x="8466" y="9502"/>
                    <a:pt x="8438" y="9502"/>
                  </a:cubicBezTo>
                  <a:cubicBezTo>
                    <a:pt x="8256" y="9502"/>
                    <a:pt x="8130" y="9656"/>
                    <a:pt x="8018" y="9754"/>
                  </a:cubicBezTo>
                  <a:cubicBezTo>
                    <a:pt x="7934" y="9838"/>
                    <a:pt x="7864" y="9922"/>
                    <a:pt x="7808" y="10020"/>
                  </a:cubicBezTo>
                  <a:cubicBezTo>
                    <a:pt x="7697" y="10174"/>
                    <a:pt x="7599" y="10342"/>
                    <a:pt x="7501" y="10496"/>
                  </a:cubicBezTo>
                  <a:cubicBezTo>
                    <a:pt x="7333" y="10789"/>
                    <a:pt x="7179" y="11083"/>
                    <a:pt x="7011" y="11377"/>
                  </a:cubicBezTo>
                  <a:cubicBezTo>
                    <a:pt x="6857" y="11671"/>
                    <a:pt x="6661" y="11979"/>
                    <a:pt x="6507" y="12273"/>
                  </a:cubicBezTo>
                  <a:cubicBezTo>
                    <a:pt x="6339" y="12581"/>
                    <a:pt x="6185" y="12874"/>
                    <a:pt x="6031" y="13182"/>
                  </a:cubicBezTo>
                  <a:cubicBezTo>
                    <a:pt x="5737" y="13812"/>
                    <a:pt x="5444" y="14442"/>
                    <a:pt x="5178" y="15071"/>
                  </a:cubicBezTo>
                  <a:cubicBezTo>
                    <a:pt x="5108" y="15225"/>
                    <a:pt x="5066" y="15365"/>
                    <a:pt x="4996" y="15519"/>
                  </a:cubicBezTo>
                  <a:cubicBezTo>
                    <a:pt x="4926" y="15687"/>
                    <a:pt x="4856" y="15883"/>
                    <a:pt x="4786" y="16065"/>
                  </a:cubicBezTo>
                  <a:cubicBezTo>
                    <a:pt x="4646" y="16373"/>
                    <a:pt x="4534" y="16695"/>
                    <a:pt x="4422" y="17016"/>
                  </a:cubicBezTo>
                  <a:cubicBezTo>
                    <a:pt x="4044" y="17786"/>
                    <a:pt x="3708" y="18598"/>
                    <a:pt x="3443" y="19423"/>
                  </a:cubicBezTo>
                  <a:cubicBezTo>
                    <a:pt x="2295" y="21858"/>
                    <a:pt x="2141" y="24279"/>
                    <a:pt x="2337" y="26882"/>
                  </a:cubicBezTo>
                  <a:lnTo>
                    <a:pt x="2337" y="27036"/>
                  </a:lnTo>
                  <a:lnTo>
                    <a:pt x="2337" y="27819"/>
                  </a:lnTo>
                  <a:cubicBezTo>
                    <a:pt x="2337" y="27889"/>
                    <a:pt x="2323" y="27959"/>
                    <a:pt x="2323" y="28029"/>
                  </a:cubicBezTo>
                  <a:cubicBezTo>
                    <a:pt x="2309" y="28407"/>
                    <a:pt x="2323" y="28799"/>
                    <a:pt x="2323" y="29177"/>
                  </a:cubicBezTo>
                  <a:cubicBezTo>
                    <a:pt x="2323" y="29527"/>
                    <a:pt x="2337" y="29862"/>
                    <a:pt x="2365" y="30198"/>
                  </a:cubicBezTo>
                  <a:cubicBezTo>
                    <a:pt x="2393" y="30548"/>
                    <a:pt x="2435" y="30856"/>
                    <a:pt x="2463" y="31192"/>
                  </a:cubicBezTo>
                  <a:cubicBezTo>
                    <a:pt x="2505" y="31514"/>
                    <a:pt x="2533" y="31849"/>
                    <a:pt x="2561" y="32185"/>
                  </a:cubicBezTo>
                  <a:cubicBezTo>
                    <a:pt x="2631" y="32829"/>
                    <a:pt x="2715" y="33473"/>
                    <a:pt x="2841" y="34102"/>
                  </a:cubicBezTo>
                  <a:cubicBezTo>
                    <a:pt x="2911" y="34452"/>
                    <a:pt x="2967" y="34802"/>
                    <a:pt x="3051" y="35138"/>
                  </a:cubicBezTo>
                  <a:cubicBezTo>
                    <a:pt x="3079" y="35292"/>
                    <a:pt x="3121" y="35446"/>
                    <a:pt x="3163" y="35614"/>
                  </a:cubicBezTo>
                  <a:cubicBezTo>
                    <a:pt x="2981" y="35222"/>
                    <a:pt x="2785" y="34844"/>
                    <a:pt x="2589" y="34466"/>
                  </a:cubicBezTo>
                  <a:cubicBezTo>
                    <a:pt x="2435" y="34158"/>
                    <a:pt x="2267" y="33836"/>
                    <a:pt x="2113" y="33515"/>
                  </a:cubicBezTo>
                  <a:cubicBezTo>
                    <a:pt x="2057" y="33361"/>
                    <a:pt x="2015" y="33207"/>
                    <a:pt x="1959" y="33053"/>
                  </a:cubicBezTo>
                  <a:cubicBezTo>
                    <a:pt x="1847" y="32731"/>
                    <a:pt x="1721" y="32395"/>
                    <a:pt x="1623" y="32073"/>
                  </a:cubicBezTo>
                  <a:cubicBezTo>
                    <a:pt x="1525" y="31737"/>
                    <a:pt x="1456" y="31430"/>
                    <a:pt x="1372" y="31108"/>
                  </a:cubicBezTo>
                  <a:cubicBezTo>
                    <a:pt x="1288" y="30702"/>
                    <a:pt x="1218" y="30296"/>
                    <a:pt x="1148" y="29890"/>
                  </a:cubicBezTo>
                  <a:cubicBezTo>
                    <a:pt x="1106" y="29680"/>
                    <a:pt x="1078" y="29485"/>
                    <a:pt x="1050" y="29289"/>
                  </a:cubicBezTo>
                  <a:lnTo>
                    <a:pt x="1008" y="28953"/>
                  </a:lnTo>
                  <a:cubicBezTo>
                    <a:pt x="1008" y="28897"/>
                    <a:pt x="994" y="28841"/>
                    <a:pt x="980" y="28785"/>
                  </a:cubicBezTo>
                  <a:cubicBezTo>
                    <a:pt x="966" y="28645"/>
                    <a:pt x="910" y="28519"/>
                    <a:pt x="812" y="28421"/>
                  </a:cubicBezTo>
                  <a:cubicBezTo>
                    <a:pt x="742" y="28379"/>
                    <a:pt x="672" y="28351"/>
                    <a:pt x="602" y="28351"/>
                  </a:cubicBezTo>
                  <a:cubicBezTo>
                    <a:pt x="532" y="28351"/>
                    <a:pt x="462" y="28365"/>
                    <a:pt x="406" y="28407"/>
                  </a:cubicBezTo>
                  <a:cubicBezTo>
                    <a:pt x="280" y="28505"/>
                    <a:pt x="210" y="28645"/>
                    <a:pt x="224" y="28799"/>
                  </a:cubicBezTo>
                  <a:cubicBezTo>
                    <a:pt x="224" y="28883"/>
                    <a:pt x="210" y="28967"/>
                    <a:pt x="210" y="29051"/>
                  </a:cubicBezTo>
                  <a:cubicBezTo>
                    <a:pt x="196" y="29205"/>
                    <a:pt x="182" y="29359"/>
                    <a:pt x="168" y="29527"/>
                  </a:cubicBezTo>
                  <a:cubicBezTo>
                    <a:pt x="140" y="29848"/>
                    <a:pt x="84" y="30170"/>
                    <a:pt x="56" y="30506"/>
                  </a:cubicBezTo>
                  <a:cubicBezTo>
                    <a:pt x="28" y="30828"/>
                    <a:pt x="28" y="31220"/>
                    <a:pt x="14" y="31570"/>
                  </a:cubicBezTo>
                  <a:cubicBezTo>
                    <a:pt x="0" y="31933"/>
                    <a:pt x="0" y="32241"/>
                    <a:pt x="0" y="32577"/>
                  </a:cubicBezTo>
                  <a:lnTo>
                    <a:pt x="0" y="33081"/>
                  </a:lnTo>
                  <a:cubicBezTo>
                    <a:pt x="0" y="33235"/>
                    <a:pt x="0" y="33389"/>
                    <a:pt x="0" y="33557"/>
                  </a:cubicBezTo>
                  <a:cubicBezTo>
                    <a:pt x="0" y="33906"/>
                    <a:pt x="0" y="34242"/>
                    <a:pt x="14" y="34578"/>
                  </a:cubicBezTo>
                  <a:lnTo>
                    <a:pt x="14" y="35054"/>
                  </a:lnTo>
                  <a:lnTo>
                    <a:pt x="14" y="36103"/>
                  </a:lnTo>
                  <a:cubicBezTo>
                    <a:pt x="14" y="36453"/>
                    <a:pt x="14" y="36789"/>
                    <a:pt x="28" y="37125"/>
                  </a:cubicBezTo>
                  <a:cubicBezTo>
                    <a:pt x="70" y="37839"/>
                    <a:pt x="126" y="38552"/>
                    <a:pt x="182" y="39266"/>
                  </a:cubicBezTo>
                  <a:cubicBezTo>
                    <a:pt x="210" y="39616"/>
                    <a:pt x="238" y="39966"/>
                    <a:pt x="266" y="40315"/>
                  </a:cubicBezTo>
                  <a:cubicBezTo>
                    <a:pt x="294" y="40665"/>
                    <a:pt x="350" y="41029"/>
                    <a:pt x="392" y="41393"/>
                  </a:cubicBezTo>
                  <a:cubicBezTo>
                    <a:pt x="434" y="41743"/>
                    <a:pt x="476" y="42065"/>
                    <a:pt x="518" y="42400"/>
                  </a:cubicBezTo>
                  <a:cubicBezTo>
                    <a:pt x="574" y="42736"/>
                    <a:pt x="602" y="43072"/>
                    <a:pt x="658" y="43408"/>
                  </a:cubicBezTo>
                  <a:cubicBezTo>
                    <a:pt x="756" y="44094"/>
                    <a:pt x="854" y="44765"/>
                    <a:pt x="994" y="45437"/>
                  </a:cubicBezTo>
                  <a:cubicBezTo>
                    <a:pt x="1120" y="46109"/>
                    <a:pt x="1246" y="46794"/>
                    <a:pt x="1372" y="47480"/>
                  </a:cubicBezTo>
                  <a:cubicBezTo>
                    <a:pt x="1456" y="47830"/>
                    <a:pt x="1511" y="48194"/>
                    <a:pt x="1581" y="48543"/>
                  </a:cubicBezTo>
                  <a:cubicBezTo>
                    <a:pt x="1665" y="48879"/>
                    <a:pt x="1735" y="49201"/>
                    <a:pt x="1819" y="49523"/>
                  </a:cubicBezTo>
                  <a:cubicBezTo>
                    <a:pt x="1917" y="49845"/>
                    <a:pt x="1973" y="50153"/>
                    <a:pt x="2071" y="50461"/>
                  </a:cubicBezTo>
                  <a:cubicBezTo>
                    <a:pt x="2155" y="50782"/>
                    <a:pt x="2239" y="51090"/>
                    <a:pt x="2323" y="51398"/>
                  </a:cubicBezTo>
                  <a:cubicBezTo>
                    <a:pt x="2407" y="51706"/>
                    <a:pt x="2519" y="52014"/>
                    <a:pt x="2645" y="52322"/>
                  </a:cubicBezTo>
                  <a:cubicBezTo>
                    <a:pt x="2715" y="52490"/>
                    <a:pt x="2785" y="52643"/>
                    <a:pt x="2883" y="52797"/>
                  </a:cubicBezTo>
                  <a:cubicBezTo>
                    <a:pt x="2967" y="52951"/>
                    <a:pt x="3079" y="53077"/>
                    <a:pt x="3219" y="53189"/>
                  </a:cubicBezTo>
                  <a:cubicBezTo>
                    <a:pt x="3275" y="53231"/>
                    <a:pt x="3345" y="53259"/>
                    <a:pt x="3415" y="53287"/>
                  </a:cubicBezTo>
                  <a:cubicBezTo>
                    <a:pt x="3443" y="53301"/>
                    <a:pt x="3471" y="53315"/>
                    <a:pt x="3499" y="53315"/>
                  </a:cubicBezTo>
                  <a:cubicBezTo>
                    <a:pt x="3582" y="53371"/>
                    <a:pt x="3680" y="53399"/>
                    <a:pt x="3792" y="53399"/>
                  </a:cubicBezTo>
                  <a:cubicBezTo>
                    <a:pt x="3802" y="53400"/>
                    <a:pt x="3811" y="53400"/>
                    <a:pt x="3820" y="53400"/>
                  </a:cubicBezTo>
                  <a:cubicBezTo>
                    <a:pt x="4046" y="53400"/>
                    <a:pt x="4233" y="53239"/>
                    <a:pt x="4394" y="53091"/>
                  </a:cubicBezTo>
                  <a:cubicBezTo>
                    <a:pt x="4506" y="52979"/>
                    <a:pt x="4604" y="52867"/>
                    <a:pt x="4702" y="52741"/>
                  </a:cubicBezTo>
                  <a:cubicBezTo>
                    <a:pt x="4758" y="52671"/>
                    <a:pt x="4814" y="52588"/>
                    <a:pt x="4856" y="52504"/>
                  </a:cubicBezTo>
                  <a:cubicBezTo>
                    <a:pt x="4898" y="52448"/>
                    <a:pt x="4940" y="52392"/>
                    <a:pt x="4968" y="52336"/>
                  </a:cubicBezTo>
                  <a:cubicBezTo>
                    <a:pt x="4996" y="52266"/>
                    <a:pt x="5024" y="52210"/>
                    <a:pt x="5052" y="52154"/>
                  </a:cubicBezTo>
                  <a:cubicBezTo>
                    <a:pt x="5094" y="52056"/>
                    <a:pt x="5150" y="51944"/>
                    <a:pt x="5206" y="51846"/>
                  </a:cubicBezTo>
                  <a:lnTo>
                    <a:pt x="5528" y="51230"/>
                  </a:lnTo>
                  <a:cubicBezTo>
                    <a:pt x="5751" y="50782"/>
                    <a:pt x="5989" y="50363"/>
                    <a:pt x="6255" y="49929"/>
                  </a:cubicBezTo>
                  <a:cubicBezTo>
                    <a:pt x="6521" y="49509"/>
                    <a:pt x="6815" y="49089"/>
                    <a:pt x="7081" y="48669"/>
                  </a:cubicBezTo>
                  <a:lnTo>
                    <a:pt x="7081" y="48683"/>
                  </a:lnTo>
                  <a:cubicBezTo>
                    <a:pt x="7473" y="48110"/>
                    <a:pt x="7878" y="47536"/>
                    <a:pt x="8298" y="46976"/>
                  </a:cubicBezTo>
                  <a:cubicBezTo>
                    <a:pt x="8522" y="46682"/>
                    <a:pt x="8746" y="46402"/>
                    <a:pt x="8956" y="46095"/>
                  </a:cubicBezTo>
                  <a:lnTo>
                    <a:pt x="9628" y="45199"/>
                  </a:lnTo>
                  <a:cubicBezTo>
                    <a:pt x="9837" y="44905"/>
                    <a:pt x="10061" y="44625"/>
                    <a:pt x="10271" y="44345"/>
                  </a:cubicBezTo>
                  <a:cubicBezTo>
                    <a:pt x="10481" y="44066"/>
                    <a:pt x="10677" y="43800"/>
                    <a:pt x="10887" y="43534"/>
                  </a:cubicBezTo>
                  <a:cubicBezTo>
                    <a:pt x="11335" y="42974"/>
                    <a:pt x="11769" y="42414"/>
                    <a:pt x="12202" y="41841"/>
                  </a:cubicBezTo>
                  <a:cubicBezTo>
                    <a:pt x="12398" y="41575"/>
                    <a:pt x="12594" y="41309"/>
                    <a:pt x="12790" y="41043"/>
                  </a:cubicBezTo>
                  <a:lnTo>
                    <a:pt x="13476" y="40161"/>
                  </a:lnTo>
                  <a:cubicBezTo>
                    <a:pt x="13910" y="39602"/>
                    <a:pt x="14301" y="39028"/>
                    <a:pt x="14721" y="38468"/>
                  </a:cubicBezTo>
                  <a:cubicBezTo>
                    <a:pt x="14735" y="38440"/>
                    <a:pt x="14749" y="38412"/>
                    <a:pt x="14777" y="38384"/>
                  </a:cubicBezTo>
                  <a:lnTo>
                    <a:pt x="15183" y="37895"/>
                  </a:lnTo>
                  <a:lnTo>
                    <a:pt x="15673" y="37307"/>
                  </a:lnTo>
                  <a:cubicBezTo>
                    <a:pt x="15897" y="37083"/>
                    <a:pt x="16120" y="36859"/>
                    <a:pt x="16330" y="36621"/>
                  </a:cubicBezTo>
                  <a:cubicBezTo>
                    <a:pt x="16456" y="36495"/>
                    <a:pt x="16582" y="36369"/>
                    <a:pt x="16708" y="36229"/>
                  </a:cubicBezTo>
                  <a:lnTo>
                    <a:pt x="16890" y="36033"/>
                  </a:lnTo>
                  <a:cubicBezTo>
                    <a:pt x="16932" y="35977"/>
                    <a:pt x="16974" y="35921"/>
                    <a:pt x="17016" y="35851"/>
                  </a:cubicBezTo>
                  <a:cubicBezTo>
                    <a:pt x="17044" y="35824"/>
                    <a:pt x="17058" y="35796"/>
                    <a:pt x="17072" y="35768"/>
                  </a:cubicBezTo>
                  <a:cubicBezTo>
                    <a:pt x="17114" y="35712"/>
                    <a:pt x="17114" y="35656"/>
                    <a:pt x="17114" y="35600"/>
                  </a:cubicBezTo>
                  <a:cubicBezTo>
                    <a:pt x="17114" y="35572"/>
                    <a:pt x="17114" y="35530"/>
                    <a:pt x="17100" y="35502"/>
                  </a:cubicBezTo>
                  <a:cubicBezTo>
                    <a:pt x="17072" y="35390"/>
                    <a:pt x="16988" y="35306"/>
                    <a:pt x="16862" y="35278"/>
                  </a:cubicBezTo>
                  <a:cubicBezTo>
                    <a:pt x="16834" y="35264"/>
                    <a:pt x="16806" y="35264"/>
                    <a:pt x="16778" y="35264"/>
                  </a:cubicBezTo>
                  <a:cubicBezTo>
                    <a:pt x="16638" y="35278"/>
                    <a:pt x="16512" y="35320"/>
                    <a:pt x="16400" y="35376"/>
                  </a:cubicBezTo>
                  <a:cubicBezTo>
                    <a:pt x="16274" y="35432"/>
                    <a:pt x="16162" y="35488"/>
                    <a:pt x="16050" y="35544"/>
                  </a:cubicBezTo>
                  <a:cubicBezTo>
                    <a:pt x="15855" y="35628"/>
                    <a:pt x="15659" y="35726"/>
                    <a:pt x="15463" y="35810"/>
                  </a:cubicBezTo>
                  <a:cubicBezTo>
                    <a:pt x="15281" y="35893"/>
                    <a:pt x="15029" y="35991"/>
                    <a:pt x="14819" y="36061"/>
                  </a:cubicBezTo>
                  <a:cubicBezTo>
                    <a:pt x="14567" y="36159"/>
                    <a:pt x="14315" y="36243"/>
                    <a:pt x="14049" y="36313"/>
                  </a:cubicBezTo>
                  <a:cubicBezTo>
                    <a:pt x="13812" y="36369"/>
                    <a:pt x="13574" y="36425"/>
                    <a:pt x="13336" y="36481"/>
                  </a:cubicBezTo>
                  <a:cubicBezTo>
                    <a:pt x="13084" y="36537"/>
                    <a:pt x="12860" y="36593"/>
                    <a:pt x="12636" y="36621"/>
                  </a:cubicBezTo>
                  <a:cubicBezTo>
                    <a:pt x="12496" y="36649"/>
                    <a:pt x="12356" y="36649"/>
                    <a:pt x="12230" y="36677"/>
                  </a:cubicBezTo>
                  <a:cubicBezTo>
                    <a:pt x="12062" y="36691"/>
                    <a:pt x="11894" y="36719"/>
                    <a:pt x="11741" y="36747"/>
                  </a:cubicBezTo>
                  <a:cubicBezTo>
                    <a:pt x="11531" y="36761"/>
                    <a:pt x="11321" y="36789"/>
                    <a:pt x="11111" y="36789"/>
                  </a:cubicBezTo>
                  <a:lnTo>
                    <a:pt x="10789" y="36789"/>
                  </a:lnTo>
                  <a:cubicBezTo>
                    <a:pt x="10677" y="36789"/>
                    <a:pt x="10551" y="36775"/>
                    <a:pt x="10439" y="36775"/>
                  </a:cubicBezTo>
                  <a:lnTo>
                    <a:pt x="10145" y="36775"/>
                  </a:lnTo>
                  <a:cubicBezTo>
                    <a:pt x="10047" y="36775"/>
                    <a:pt x="9949" y="36761"/>
                    <a:pt x="9851" y="36761"/>
                  </a:cubicBezTo>
                  <a:lnTo>
                    <a:pt x="9152" y="36761"/>
                  </a:lnTo>
                  <a:cubicBezTo>
                    <a:pt x="9362" y="36509"/>
                    <a:pt x="10145" y="36173"/>
                    <a:pt x="11783" y="35698"/>
                  </a:cubicBezTo>
                  <a:cubicBezTo>
                    <a:pt x="13238" y="35040"/>
                    <a:pt x="14749" y="34368"/>
                    <a:pt x="16162" y="33557"/>
                  </a:cubicBezTo>
                  <a:cubicBezTo>
                    <a:pt x="16274" y="33515"/>
                    <a:pt x="16386" y="33473"/>
                    <a:pt x="16498" y="33431"/>
                  </a:cubicBezTo>
                  <a:cubicBezTo>
                    <a:pt x="16820" y="33291"/>
                    <a:pt x="17128" y="33137"/>
                    <a:pt x="17436" y="32969"/>
                  </a:cubicBezTo>
                  <a:cubicBezTo>
                    <a:pt x="17744" y="32815"/>
                    <a:pt x="18038" y="32647"/>
                    <a:pt x="18331" y="32479"/>
                  </a:cubicBezTo>
                  <a:cubicBezTo>
                    <a:pt x="18625" y="32297"/>
                    <a:pt x="18905" y="32101"/>
                    <a:pt x="19185" y="31905"/>
                  </a:cubicBezTo>
                  <a:cubicBezTo>
                    <a:pt x="19759" y="31514"/>
                    <a:pt x="20332" y="31122"/>
                    <a:pt x="20878" y="30688"/>
                  </a:cubicBezTo>
                  <a:cubicBezTo>
                    <a:pt x="21004" y="30590"/>
                    <a:pt x="21144" y="30478"/>
                    <a:pt x="21284" y="30366"/>
                  </a:cubicBezTo>
                  <a:cubicBezTo>
                    <a:pt x="21410" y="30254"/>
                    <a:pt x="21550" y="30142"/>
                    <a:pt x="21676" y="30030"/>
                  </a:cubicBezTo>
                  <a:cubicBezTo>
                    <a:pt x="21956" y="29806"/>
                    <a:pt x="22235" y="29582"/>
                    <a:pt x="22501" y="29331"/>
                  </a:cubicBezTo>
                  <a:cubicBezTo>
                    <a:pt x="22767" y="29093"/>
                    <a:pt x="23005" y="28855"/>
                    <a:pt x="23257" y="28603"/>
                  </a:cubicBezTo>
                  <a:cubicBezTo>
                    <a:pt x="23509" y="28365"/>
                    <a:pt x="23733" y="28127"/>
                    <a:pt x="23957" y="27889"/>
                  </a:cubicBezTo>
                  <a:cubicBezTo>
                    <a:pt x="24181" y="27637"/>
                    <a:pt x="24446" y="27344"/>
                    <a:pt x="24684" y="27064"/>
                  </a:cubicBezTo>
                  <a:cubicBezTo>
                    <a:pt x="24936" y="26798"/>
                    <a:pt x="25146" y="26560"/>
                    <a:pt x="25370" y="26308"/>
                  </a:cubicBezTo>
                  <a:cubicBezTo>
                    <a:pt x="25580" y="26042"/>
                    <a:pt x="25804" y="25748"/>
                    <a:pt x="26028" y="25468"/>
                  </a:cubicBezTo>
                  <a:cubicBezTo>
                    <a:pt x="26253" y="25164"/>
                    <a:pt x="26465" y="24847"/>
                    <a:pt x="26665" y="24530"/>
                  </a:cubicBezTo>
                  <a:lnTo>
                    <a:pt x="26665" y="24530"/>
                  </a:lnTo>
                  <a:cubicBezTo>
                    <a:pt x="26662" y="24535"/>
                    <a:pt x="26660" y="24540"/>
                    <a:pt x="26657" y="24545"/>
                  </a:cubicBezTo>
                  <a:cubicBezTo>
                    <a:pt x="27007" y="24013"/>
                    <a:pt x="27385" y="23537"/>
                    <a:pt x="27721" y="23006"/>
                  </a:cubicBezTo>
                  <a:lnTo>
                    <a:pt x="27721" y="23006"/>
                  </a:lnTo>
                  <a:lnTo>
                    <a:pt x="27679" y="23076"/>
                  </a:lnTo>
                  <a:cubicBezTo>
                    <a:pt x="27777" y="22922"/>
                    <a:pt x="27875" y="22768"/>
                    <a:pt x="27973" y="22614"/>
                  </a:cubicBezTo>
                  <a:cubicBezTo>
                    <a:pt x="28169" y="22320"/>
                    <a:pt x="28379" y="22026"/>
                    <a:pt x="28560" y="21718"/>
                  </a:cubicBezTo>
                  <a:cubicBezTo>
                    <a:pt x="28644" y="21592"/>
                    <a:pt x="28714" y="21452"/>
                    <a:pt x="28784" y="21312"/>
                  </a:cubicBezTo>
                  <a:cubicBezTo>
                    <a:pt x="28840" y="21214"/>
                    <a:pt x="28882" y="21089"/>
                    <a:pt x="28910" y="20963"/>
                  </a:cubicBezTo>
                  <a:cubicBezTo>
                    <a:pt x="28910" y="20907"/>
                    <a:pt x="28910" y="20837"/>
                    <a:pt x="28896" y="20767"/>
                  </a:cubicBezTo>
                  <a:cubicBezTo>
                    <a:pt x="28882" y="20725"/>
                    <a:pt x="28854" y="20683"/>
                    <a:pt x="28826" y="20641"/>
                  </a:cubicBezTo>
                  <a:cubicBezTo>
                    <a:pt x="28798" y="20599"/>
                    <a:pt x="28742" y="20543"/>
                    <a:pt x="28686" y="20515"/>
                  </a:cubicBezTo>
                  <a:cubicBezTo>
                    <a:pt x="28630" y="20501"/>
                    <a:pt x="28560" y="20487"/>
                    <a:pt x="28504" y="20487"/>
                  </a:cubicBezTo>
                  <a:lnTo>
                    <a:pt x="28462" y="20487"/>
                  </a:lnTo>
                  <a:cubicBezTo>
                    <a:pt x="28281" y="20515"/>
                    <a:pt x="28113" y="20571"/>
                    <a:pt x="27945" y="20641"/>
                  </a:cubicBezTo>
                  <a:cubicBezTo>
                    <a:pt x="27777" y="20697"/>
                    <a:pt x="27623" y="20753"/>
                    <a:pt x="27469" y="20809"/>
                  </a:cubicBezTo>
                  <a:cubicBezTo>
                    <a:pt x="27301" y="20851"/>
                    <a:pt x="27175" y="20893"/>
                    <a:pt x="27035" y="20935"/>
                  </a:cubicBezTo>
                  <a:cubicBezTo>
                    <a:pt x="26895" y="20977"/>
                    <a:pt x="26741" y="21033"/>
                    <a:pt x="26587" y="21089"/>
                  </a:cubicBezTo>
                  <a:cubicBezTo>
                    <a:pt x="26391" y="21145"/>
                    <a:pt x="26196" y="21186"/>
                    <a:pt x="26000" y="21228"/>
                  </a:cubicBezTo>
                  <a:cubicBezTo>
                    <a:pt x="25776" y="21284"/>
                    <a:pt x="25538" y="21340"/>
                    <a:pt x="25314" y="21396"/>
                  </a:cubicBezTo>
                  <a:cubicBezTo>
                    <a:pt x="24880" y="21522"/>
                    <a:pt x="24446" y="21634"/>
                    <a:pt x="24013" y="21732"/>
                  </a:cubicBezTo>
                  <a:lnTo>
                    <a:pt x="23579" y="21830"/>
                  </a:lnTo>
                  <a:cubicBezTo>
                    <a:pt x="23467" y="21844"/>
                    <a:pt x="23369" y="21858"/>
                    <a:pt x="23271" y="21872"/>
                  </a:cubicBezTo>
                  <a:cubicBezTo>
                    <a:pt x="23131" y="21900"/>
                    <a:pt x="22991" y="21914"/>
                    <a:pt x="22851" y="21928"/>
                  </a:cubicBezTo>
                  <a:cubicBezTo>
                    <a:pt x="22571" y="21956"/>
                    <a:pt x="22277" y="21984"/>
                    <a:pt x="21998" y="21998"/>
                  </a:cubicBezTo>
                  <a:lnTo>
                    <a:pt x="21648" y="22026"/>
                  </a:lnTo>
                  <a:cubicBezTo>
                    <a:pt x="21298" y="22012"/>
                    <a:pt x="20962" y="21984"/>
                    <a:pt x="20626" y="21928"/>
                  </a:cubicBezTo>
                  <a:lnTo>
                    <a:pt x="20808" y="21830"/>
                  </a:lnTo>
                  <a:lnTo>
                    <a:pt x="21312" y="21564"/>
                  </a:lnTo>
                  <a:cubicBezTo>
                    <a:pt x="21634" y="21410"/>
                    <a:pt x="21942" y="21242"/>
                    <a:pt x="22263" y="21089"/>
                  </a:cubicBezTo>
                  <a:lnTo>
                    <a:pt x="22529" y="20949"/>
                  </a:lnTo>
                  <a:cubicBezTo>
                    <a:pt x="22739" y="20865"/>
                    <a:pt x="22949" y="20781"/>
                    <a:pt x="23159" y="20669"/>
                  </a:cubicBezTo>
                  <a:cubicBezTo>
                    <a:pt x="23327" y="20585"/>
                    <a:pt x="23481" y="20515"/>
                    <a:pt x="23649" y="20445"/>
                  </a:cubicBezTo>
                  <a:cubicBezTo>
                    <a:pt x="23817" y="20361"/>
                    <a:pt x="23943" y="20319"/>
                    <a:pt x="24097" y="20249"/>
                  </a:cubicBezTo>
                  <a:cubicBezTo>
                    <a:pt x="24754" y="19969"/>
                    <a:pt x="25398" y="19675"/>
                    <a:pt x="26042" y="19381"/>
                  </a:cubicBezTo>
                  <a:lnTo>
                    <a:pt x="26517" y="19157"/>
                  </a:lnTo>
                  <a:cubicBezTo>
                    <a:pt x="26685" y="19074"/>
                    <a:pt x="26839" y="18990"/>
                    <a:pt x="26993" y="18906"/>
                  </a:cubicBezTo>
                  <a:cubicBezTo>
                    <a:pt x="27203" y="18794"/>
                    <a:pt x="27399" y="18668"/>
                    <a:pt x="27609" y="18556"/>
                  </a:cubicBezTo>
                  <a:lnTo>
                    <a:pt x="27721" y="18472"/>
                  </a:lnTo>
                  <a:cubicBezTo>
                    <a:pt x="27917" y="18332"/>
                    <a:pt x="28099" y="18192"/>
                    <a:pt x="28281" y="18052"/>
                  </a:cubicBezTo>
                  <a:lnTo>
                    <a:pt x="28840" y="17632"/>
                  </a:lnTo>
                  <a:cubicBezTo>
                    <a:pt x="29134" y="17366"/>
                    <a:pt x="29428" y="17086"/>
                    <a:pt x="29694" y="16793"/>
                  </a:cubicBezTo>
                  <a:cubicBezTo>
                    <a:pt x="29834" y="16639"/>
                    <a:pt x="29960" y="16485"/>
                    <a:pt x="30100" y="16331"/>
                  </a:cubicBezTo>
                  <a:cubicBezTo>
                    <a:pt x="30226" y="16177"/>
                    <a:pt x="30352" y="16037"/>
                    <a:pt x="30464" y="15883"/>
                  </a:cubicBezTo>
                  <a:cubicBezTo>
                    <a:pt x="30519" y="15813"/>
                    <a:pt x="30575" y="15729"/>
                    <a:pt x="30631" y="15645"/>
                  </a:cubicBezTo>
                  <a:cubicBezTo>
                    <a:pt x="30687" y="15575"/>
                    <a:pt x="30743" y="15477"/>
                    <a:pt x="30813" y="15407"/>
                  </a:cubicBezTo>
                  <a:cubicBezTo>
                    <a:pt x="30897" y="15281"/>
                    <a:pt x="30981" y="15155"/>
                    <a:pt x="31079" y="15043"/>
                  </a:cubicBezTo>
                  <a:cubicBezTo>
                    <a:pt x="31051" y="14945"/>
                    <a:pt x="30995" y="14862"/>
                    <a:pt x="30911" y="14806"/>
                  </a:cubicBezTo>
                  <a:cubicBezTo>
                    <a:pt x="30855" y="14778"/>
                    <a:pt x="30799" y="14764"/>
                    <a:pt x="30743" y="14764"/>
                  </a:cubicBezTo>
                  <a:cubicBezTo>
                    <a:pt x="30715" y="14764"/>
                    <a:pt x="30687" y="14764"/>
                    <a:pt x="30659" y="14778"/>
                  </a:cubicBezTo>
                  <a:lnTo>
                    <a:pt x="30645" y="14778"/>
                  </a:lnTo>
                  <a:cubicBezTo>
                    <a:pt x="31177" y="13882"/>
                    <a:pt x="31443" y="12846"/>
                    <a:pt x="31429" y="11811"/>
                  </a:cubicBezTo>
                  <a:cubicBezTo>
                    <a:pt x="31541" y="9068"/>
                    <a:pt x="31443" y="6088"/>
                    <a:pt x="29750" y="3793"/>
                  </a:cubicBezTo>
                  <a:cubicBezTo>
                    <a:pt x="29596" y="3597"/>
                    <a:pt x="29442" y="3415"/>
                    <a:pt x="29274" y="3233"/>
                  </a:cubicBezTo>
                  <a:cubicBezTo>
                    <a:pt x="29176" y="3023"/>
                    <a:pt x="29064" y="2827"/>
                    <a:pt x="28938" y="2645"/>
                  </a:cubicBezTo>
                  <a:cubicBezTo>
                    <a:pt x="28854" y="2505"/>
                    <a:pt x="28756" y="2365"/>
                    <a:pt x="28644" y="2240"/>
                  </a:cubicBezTo>
                  <a:cubicBezTo>
                    <a:pt x="28574" y="2128"/>
                    <a:pt x="28476" y="2044"/>
                    <a:pt x="28393" y="1946"/>
                  </a:cubicBezTo>
                  <a:cubicBezTo>
                    <a:pt x="28309" y="1848"/>
                    <a:pt x="28267" y="1820"/>
                    <a:pt x="28197" y="1750"/>
                  </a:cubicBezTo>
                  <a:cubicBezTo>
                    <a:pt x="28113" y="1652"/>
                    <a:pt x="28015" y="1554"/>
                    <a:pt x="27931" y="1470"/>
                  </a:cubicBezTo>
                  <a:cubicBezTo>
                    <a:pt x="27833" y="1400"/>
                    <a:pt x="27735" y="1316"/>
                    <a:pt x="27651" y="1246"/>
                  </a:cubicBezTo>
                  <a:cubicBezTo>
                    <a:pt x="27553" y="1176"/>
                    <a:pt x="27413" y="1092"/>
                    <a:pt x="27301" y="1022"/>
                  </a:cubicBezTo>
                  <a:cubicBezTo>
                    <a:pt x="27245" y="994"/>
                    <a:pt x="27189" y="952"/>
                    <a:pt x="27133" y="924"/>
                  </a:cubicBezTo>
                  <a:cubicBezTo>
                    <a:pt x="27063" y="896"/>
                    <a:pt x="26993" y="854"/>
                    <a:pt x="26923" y="840"/>
                  </a:cubicBezTo>
                  <a:cubicBezTo>
                    <a:pt x="26825" y="798"/>
                    <a:pt x="26727" y="756"/>
                    <a:pt x="26629" y="714"/>
                  </a:cubicBezTo>
                  <a:cubicBezTo>
                    <a:pt x="26531" y="658"/>
                    <a:pt x="26447" y="616"/>
                    <a:pt x="26350" y="574"/>
                  </a:cubicBezTo>
                  <a:cubicBezTo>
                    <a:pt x="26154" y="504"/>
                    <a:pt x="25944" y="434"/>
                    <a:pt x="25734" y="378"/>
                  </a:cubicBezTo>
                  <a:lnTo>
                    <a:pt x="25636" y="350"/>
                  </a:lnTo>
                  <a:cubicBezTo>
                    <a:pt x="25356" y="252"/>
                    <a:pt x="25076" y="169"/>
                    <a:pt x="24782" y="99"/>
                  </a:cubicBezTo>
                  <a:cubicBezTo>
                    <a:pt x="24530" y="29"/>
                    <a:pt x="24265" y="1"/>
                    <a:pt x="239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41"/>
            <p:cNvSpPr/>
            <p:nvPr/>
          </p:nvSpPr>
          <p:spPr>
            <a:xfrm rot="5400000">
              <a:off x="965110" y="-386227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6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7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41"/>
            <p:cNvSpPr/>
            <p:nvPr/>
          </p:nvSpPr>
          <p:spPr>
            <a:xfrm rot="5400000">
              <a:off x="1263551" y="-34651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41"/>
            <p:cNvSpPr/>
            <p:nvPr/>
          </p:nvSpPr>
          <p:spPr>
            <a:xfrm rot="5400000">
              <a:off x="1121458" y="-153274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41"/>
            <p:cNvSpPr/>
            <p:nvPr/>
          </p:nvSpPr>
          <p:spPr>
            <a:xfrm rot="5400000">
              <a:off x="833298" y="-329464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6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4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41"/>
            <p:cNvSpPr/>
            <p:nvPr/>
          </p:nvSpPr>
          <p:spPr>
            <a:xfrm rot="5400000">
              <a:off x="292067" y="-697937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52" y="1"/>
                  </a:moveTo>
                  <a:cubicBezTo>
                    <a:pt x="347" y="1"/>
                    <a:pt x="342" y="1"/>
                    <a:pt x="336" y="1"/>
                  </a:cubicBezTo>
                  <a:cubicBezTo>
                    <a:pt x="154" y="1"/>
                    <a:pt x="14" y="141"/>
                    <a:pt x="0" y="323"/>
                  </a:cubicBezTo>
                  <a:lnTo>
                    <a:pt x="14" y="309"/>
                  </a:lnTo>
                  <a:lnTo>
                    <a:pt x="14" y="309"/>
                  </a:lnTo>
                  <a:cubicBezTo>
                    <a:pt x="5" y="519"/>
                    <a:pt x="165" y="657"/>
                    <a:pt x="338" y="657"/>
                  </a:cubicBezTo>
                  <a:cubicBezTo>
                    <a:pt x="419" y="657"/>
                    <a:pt x="503" y="627"/>
                    <a:pt x="574" y="561"/>
                  </a:cubicBezTo>
                  <a:cubicBezTo>
                    <a:pt x="780" y="355"/>
                    <a:pt x="636" y="1"/>
                    <a:pt x="35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41"/>
            <p:cNvSpPr/>
            <p:nvPr/>
          </p:nvSpPr>
          <p:spPr>
            <a:xfrm rot="5400000">
              <a:off x="-150650" y="-594361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5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5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41"/>
            <p:cNvSpPr/>
            <p:nvPr/>
          </p:nvSpPr>
          <p:spPr>
            <a:xfrm rot="5400000">
              <a:off x="362870" y="-183311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2"/>
                    <a:pt x="169" y="658"/>
                    <a:pt x="343" y="658"/>
                  </a:cubicBezTo>
                  <a:cubicBezTo>
                    <a:pt x="425" y="658"/>
                    <a:pt x="507" y="628"/>
                    <a:pt x="575" y="561"/>
                  </a:cubicBezTo>
                  <a:cubicBezTo>
                    <a:pt x="785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41"/>
            <p:cNvSpPr/>
            <p:nvPr/>
          </p:nvSpPr>
          <p:spPr>
            <a:xfrm rot="5400000">
              <a:off x="458108" y="-101781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41"/>
            <p:cNvSpPr/>
            <p:nvPr/>
          </p:nvSpPr>
          <p:spPr>
            <a:xfrm rot="1819414">
              <a:off x="346714" y="-335638"/>
              <a:ext cx="45214" cy="38648"/>
            </a:xfrm>
            <a:custGeom>
              <a:avLst/>
              <a:gdLst/>
              <a:ahLst/>
              <a:cxnLst/>
              <a:rect l="l" t="t" r="r" b="b"/>
              <a:pathLst>
                <a:path w="785" h="671" extrusionOk="0">
                  <a:moveTo>
                    <a:pt x="337" y="1"/>
                  </a:moveTo>
                  <a:cubicBezTo>
                    <a:pt x="155" y="1"/>
                    <a:pt x="1" y="140"/>
                    <a:pt x="1" y="322"/>
                  </a:cubicBezTo>
                  <a:cubicBezTo>
                    <a:pt x="1" y="532"/>
                    <a:pt x="164" y="671"/>
                    <a:pt x="334" y="671"/>
                  </a:cubicBezTo>
                  <a:cubicBezTo>
                    <a:pt x="413" y="671"/>
                    <a:pt x="494" y="641"/>
                    <a:pt x="561" y="574"/>
                  </a:cubicBezTo>
                  <a:cubicBezTo>
                    <a:pt x="784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41"/>
            <p:cNvSpPr/>
            <p:nvPr/>
          </p:nvSpPr>
          <p:spPr>
            <a:xfrm rot="5400000">
              <a:off x="389713" y="-40518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41"/>
            <p:cNvSpPr/>
            <p:nvPr/>
          </p:nvSpPr>
          <p:spPr>
            <a:xfrm rot="5400000">
              <a:off x="331012" y="-46822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1" y="560"/>
                  </a:cubicBezTo>
                  <a:cubicBezTo>
                    <a:pt x="770" y="351"/>
                    <a:pt x="630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41"/>
            <p:cNvSpPr/>
            <p:nvPr/>
          </p:nvSpPr>
          <p:spPr>
            <a:xfrm rot="5400000">
              <a:off x="-150369" y="-490047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3"/>
                    <a:pt x="164" y="661"/>
                    <a:pt x="334" y="661"/>
                  </a:cubicBezTo>
                  <a:cubicBezTo>
                    <a:pt x="419" y="661"/>
                    <a:pt x="505" y="630"/>
                    <a:pt x="574" y="560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41"/>
            <p:cNvSpPr/>
            <p:nvPr/>
          </p:nvSpPr>
          <p:spPr>
            <a:xfrm rot="5400000">
              <a:off x="197940" y="-261154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2" y="0"/>
                  </a:moveTo>
                  <a:cubicBezTo>
                    <a:pt x="140" y="0"/>
                    <a:pt x="1" y="154"/>
                    <a:pt x="1" y="336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41"/>
            <p:cNvSpPr/>
            <p:nvPr/>
          </p:nvSpPr>
          <p:spPr>
            <a:xfrm rot="5400000">
              <a:off x="-21587" y="-460802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4" y="1"/>
                    <a:pt x="15" y="141"/>
                    <a:pt x="1" y="323"/>
                  </a:cubicBezTo>
                  <a:cubicBezTo>
                    <a:pt x="1" y="522"/>
                    <a:pt x="169" y="658"/>
                    <a:pt x="342" y="658"/>
                  </a:cubicBezTo>
                  <a:cubicBezTo>
                    <a:pt x="424" y="658"/>
                    <a:pt x="507" y="628"/>
                    <a:pt x="574" y="560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41"/>
            <p:cNvSpPr/>
            <p:nvPr/>
          </p:nvSpPr>
          <p:spPr>
            <a:xfrm rot="5400000">
              <a:off x="68513" y="-402741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22" y="0"/>
                  </a:moveTo>
                  <a:cubicBezTo>
                    <a:pt x="140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41"/>
            <p:cNvSpPr/>
            <p:nvPr/>
          </p:nvSpPr>
          <p:spPr>
            <a:xfrm rot="5400000">
              <a:off x="173802" y="-464402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5"/>
                    <a:pt x="1" y="155"/>
                    <a:pt x="1" y="337"/>
                  </a:cubicBezTo>
                  <a:cubicBezTo>
                    <a:pt x="1" y="537"/>
                    <a:pt x="163" y="672"/>
                    <a:pt x="332" y="672"/>
                  </a:cubicBezTo>
                  <a:cubicBezTo>
                    <a:pt x="412" y="672"/>
                    <a:pt x="493" y="642"/>
                    <a:pt x="561" y="575"/>
                  </a:cubicBezTo>
                  <a:cubicBezTo>
                    <a:pt x="771" y="365"/>
                    <a:pt x="631" y="15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41"/>
            <p:cNvSpPr/>
            <p:nvPr/>
          </p:nvSpPr>
          <p:spPr>
            <a:xfrm rot="5400000">
              <a:off x="613953" y="-36023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41"/>
            <p:cNvSpPr/>
            <p:nvPr/>
          </p:nvSpPr>
          <p:spPr>
            <a:xfrm rot="5400000">
              <a:off x="725591" y="-214730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6"/>
                    <a:pt x="162" y="672"/>
                    <a:pt x="331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41"/>
            <p:cNvSpPr/>
            <p:nvPr/>
          </p:nvSpPr>
          <p:spPr>
            <a:xfrm rot="5400000">
              <a:off x="739817" y="-107023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5"/>
                    <a:pt x="10" y="155"/>
                    <a:pt x="10" y="337"/>
                  </a:cubicBezTo>
                  <a:cubicBezTo>
                    <a:pt x="1" y="537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41"/>
            <p:cNvSpPr/>
            <p:nvPr/>
          </p:nvSpPr>
          <p:spPr>
            <a:xfrm rot="5400000">
              <a:off x="826703" y="7582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3" y="1"/>
                  </a:moveTo>
                  <a:cubicBezTo>
                    <a:pt x="141" y="1"/>
                    <a:pt x="1" y="141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0"/>
                    <a:pt x="616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41"/>
            <p:cNvSpPr/>
            <p:nvPr/>
          </p:nvSpPr>
          <p:spPr>
            <a:xfrm rot="5400000">
              <a:off x="926635" y="17736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41"/>
            <p:cNvSpPr/>
            <p:nvPr/>
          </p:nvSpPr>
          <p:spPr>
            <a:xfrm rot="5400000">
              <a:off x="1006465" y="279773"/>
              <a:ext cx="45156" cy="38648"/>
            </a:xfrm>
            <a:custGeom>
              <a:avLst/>
              <a:gdLst/>
              <a:ahLst/>
              <a:cxnLst/>
              <a:rect l="l" t="t" r="r" b="b"/>
              <a:pathLst>
                <a:path w="784" h="671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32"/>
                    <a:pt x="169" y="670"/>
                    <a:pt x="344" y="670"/>
                  </a:cubicBezTo>
                  <a:cubicBezTo>
                    <a:pt x="425" y="670"/>
                    <a:pt x="507" y="641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41"/>
            <p:cNvSpPr/>
            <p:nvPr/>
          </p:nvSpPr>
          <p:spPr>
            <a:xfrm rot="5400000">
              <a:off x="1041282" y="410491"/>
              <a:ext cx="45214" cy="38302"/>
            </a:xfrm>
            <a:custGeom>
              <a:avLst/>
              <a:gdLst/>
              <a:ahLst/>
              <a:cxnLst/>
              <a:rect l="l" t="t" r="r" b="b"/>
              <a:pathLst>
                <a:path w="785" h="665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70" y="665"/>
                    <a:pt x="343" y="665"/>
                  </a:cubicBezTo>
                  <a:cubicBezTo>
                    <a:pt x="425" y="665"/>
                    <a:pt x="508" y="637"/>
                    <a:pt x="575" y="574"/>
                  </a:cubicBezTo>
                  <a:cubicBezTo>
                    <a:pt x="785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41"/>
            <p:cNvSpPr/>
            <p:nvPr/>
          </p:nvSpPr>
          <p:spPr>
            <a:xfrm rot="5400000">
              <a:off x="1150026" y="476497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41"/>
            <p:cNvSpPr/>
            <p:nvPr/>
          </p:nvSpPr>
          <p:spPr>
            <a:xfrm rot="5400000">
              <a:off x="1045113" y="-2007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41"/>
            <p:cNvSpPr/>
            <p:nvPr/>
          </p:nvSpPr>
          <p:spPr>
            <a:xfrm rot="5400000">
              <a:off x="1168947" y="-76237"/>
              <a:ext cx="44984" cy="37899"/>
            </a:xfrm>
            <a:custGeom>
              <a:avLst/>
              <a:gdLst/>
              <a:ahLst/>
              <a:cxnLst/>
              <a:rect l="l" t="t" r="r" b="b"/>
              <a:pathLst>
                <a:path w="781" h="658" extrusionOk="0">
                  <a:moveTo>
                    <a:pt x="353" y="0"/>
                  </a:moveTo>
                  <a:cubicBezTo>
                    <a:pt x="348" y="0"/>
                    <a:pt x="342" y="0"/>
                    <a:pt x="337" y="0"/>
                  </a:cubicBezTo>
                  <a:cubicBezTo>
                    <a:pt x="155" y="0"/>
                    <a:pt x="15" y="140"/>
                    <a:pt x="1" y="322"/>
                  </a:cubicBezTo>
                  <a:lnTo>
                    <a:pt x="15" y="322"/>
                  </a:lnTo>
                  <a:cubicBezTo>
                    <a:pt x="15" y="522"/>
                    <a:pt x="177" y="657"/>
                    <a:pt x="346" y="657"/>
                  </a:cubicBezTo>
                  <a:cubicBezTo>
                    <a:pt x="426" y="657"/>
                    <a:pt x="508" y="627"/>
                    <a:pt x="575" y="560"/>
                  </a:cubicBezTo>
                  <a:cubicBezTo>
                    <a:pt x="781" y="354"/>
                    <a:pt x="636" y="0"/>
                    <a:pt x="35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41"/>
            <p:cNvSpPr/>
            <p:nvPr/>
          </p:nvSpPr>
          <p:spPr>
            <a:xfrm rot="5400000">
              <a:off x="1292551" y="-16436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64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41"/>
            <p:cNvSpPr/>
            <p:nvPr/>
          </p:nvSpPr>
          <p:spPr>
            <a:xfrm rot="5400000">
              <a:off x="88056" y="-684736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3"/>
                    <a:pt x="160" y="661"/>
                    <a:pt x="330" y="661"/>
                  </a:cubicBezTo>
                  <a:cubicBezTo>
                    <a:pt x="414" y="661"/>
                    <a:pt x="500" y="630"/>
                    <a:pt x="570" y="560"/>
                  </a:cubicBezTo>
                  <a:cubicBezTo>
                    <a:pt x="779" y="364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41"/>
            <p:cNvSpPr/>
            <p:nvPr/>
          </p:nvSpPr>
          <p:spPr>
            <a:xfrm rot="5400000">
              <a:off x="1421109" y="-301789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1" y="574"/>
                  </a:cubicBezTo>
                  <a:cubicBezTo>
                    <a:pt x="771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41"/>
            <p:cNvSpPr/>
            <p:nvPr/>
          </p:nvSpPr>
          <p:spPr>
            <a:xfrm rot="5400000">
              <a:off x="1522279" y="4198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41"/>
            <p:cNvSpPr/>
            <p:nvPr/>
          </p:nvSpPr>
          <p:spPr>
            <a:xfrm rot="5400000">
              <a:off x="1328348" y="18885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41"/>
            <p:cNvSpPr/>
            <p:nvPr/>
          </p:nvSpPr>
          <p:spPr>
            <a:xfrm rot="5400000">
              <a:off x="1234407" y="195825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3"/>
                    <a:pt x="157" y="660"/>
                    <a:pt x="324" y="660"/>
                  </a:cubicBezTo>
                  <a:cubicBezTo>
                    <a:pt x="406" y="660"/>
                    <a:pt x="491" y="629"/>
                    <a:pt x="560" y="560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41"/>
            <p:cNvSpPr/>
            <p:nvPr/>
          </p:nvSpPr>
          <p:spPr>
            <a:xfrm rot="5400000">
              <a:off x="1171654" y="282941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"/>
                    <a:pt x="1" y="154"/>
                    <a:pt x="1" y="336"/>
                  </a:cubicBezTo>
                  <a:cubicBezTo>
                    <a:pt x="1" y="536"/>
                    <a:pt x="163" y="671"/>
                    <a:pt x="337" y="671"/>
                  </a:cubicBezTo>
                  <a:cubicBezTo>
                    <a:pt x="419" y="671"/>
                    <a:pt x="503" y="641"/>
                    <a:pt x="575" y="574"/>
                  </a:cubicBezTo>
                  <a:cubicBezTo>
                    <a:pt x="785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41"/>
            <p:cNvSpPr/>
            <p:nvPr/>
          </p:nvSpPr>
          <p:spPr>
            <a:xfrm rot="5400000">
              <a:off x="1240051" y="451327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2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3"/>
                    <a:pt x="157" y="660"/>
                    <a:pt x="324" y="660"/>
                  </a:cubicBezTo>
                  <a:cubicBezTo>
                    <a:pt x="406" y="660"/>
                    <a:pt x="491" y="629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41"/>
            <p:cNvSpPr/>
            <p:nvPr/>
          </p:nvSpPr>
          <p:spPr>
            <a:xfrm rot="5400000">
              <a:off x="1521473" y="23781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41"/>
            <p:cNvSpPr/>
            <p:nvPr/>
          </p:nvSpPr>
          <p:spPr>
            <a:xfrm rot="5400000">
              <a:off x="1590820" y="35790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41"/>
            <p:cNvSpPr/>
            <p:nvPr/>
          </p:nvSpPr>
          <p:spPr>
            <a:xfrm rot="5400000">
              <a:off x="1701638" y="487268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41"/>
            <p:cNvSpPr/>
            <p:nvPr/>
          </p:nvSpPr>
          <p:spPr>
            <a:xfrm rot="5400000">
              <a:off x="1901904" y="38128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41"/>
            <p:cNvSpPr/>
            <p:nvPr/>
          </p:nvSpPr>
          <p:spPr>
            <a:xfrm rot="5400000">
              <a:off x="1965578" y="621499"/>
              <a:ext cx="45156" cy="38648"/>
            </a:xfrm>
            <a:custGeom>
              <a:avLst/>
              <a:gdLst/>
              <a:ahLst/>
              <a:cxnLst/>
              <a:rect l="l" t="t" r="r" b="b"/>
              <a:pathLst>
                <a:path w="784" h="671" extrusionOk="0">
                  <a:moveTo>
                    <a:pt x="336" y="0"/>
                  </a:moveTo>
                  <a:cubicBezTo>
                    <a:pt x="154" y="14"/>
                    <a:pt x="14" y="154"/>
                    <a:pt x="0" y="336"/>
                  </a:cubicBezTo>
                  <a:cubicBezTo>
                    <a:pt x="0" y="536"/>
                    <a:pt x="168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41"/>
            <p:cNvSpPr/>
            <p:nvPr/>
          </p:nvSpPr>
          <p:spPr>
            <a:xfrm rot="5400000">
              <a:off x="1906310" y="817734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4" y="1"/>
                    <a:pt x="15" y="141"/>
                    <a:pt x="1" y="322"/>
                  </a:cubicBezTo>
                  <a:cubicBezTo>
                    <a:pt x="1" y="522"/>
                    <a:pt x="169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41"/>
            <p:cNvSpPr/>
            <p:nvPr/>
          </p:nvSpPr>
          <p:spPr>
            <a:xfrm rot="5400000">
              <a:off x="2266986" y="66498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41"/>
            <p:cNvSpPr/>
            <p:nvPr/>
          </p:nvSpPr>
          <p:spPr>
            <a:xfrm rot="5400000">
              <a:off x="1661204" y="88233"/>
              <a:ext cx="45214" cy="38072"/>
            </a:xfrm>
            <a:custGeom>
              <a:avLst/>
              <a:gdLst/>
              <a:ahLst/>
              <a:cxnLst/>
              <a:rect l="l" t="t" r="r" b="b"/>
              <a:pathLst>
                <a:path w="785" h="661" extrusionOk="0">
                  <a:moveTo>
                    <a:pt x="336" y="1"/>
                  </a:moveTo>
                  <a:cubicBezTo>
                    <a:pt x="155" y="1"/>
                    <a:pt x="15" y="154"/>
                    <a:pt x="1" y="336"/>
                  </a:cubicBezTo>
                  <a:cubicBezTo>
                    <a:pt x="1" y="533"/>
                    <a:pt x="164" y="661"/>
                    <a:pt x="334" y="661"/>
                  </a:cubicBezTo>
                  <a:cubicBezTo>
                    <a:pt x="419" y="661"/>
                    <a:pt x="505" y="630"/>
                    <a:pt x="574" y="560"/>
                  </a:cubicBezTo>
                  <a:cubicBezTo>
                    <a:pt x="784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41"/>
            <p:cNvSpPr/>
            <p:nvPr/>
          </p:nvSpPr>
          <p:spPr>
            <a:xfrm rot="5400000">
              <a:off x="965340" y="-288484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33"/>
                    <a:pt x="170" y="671"/>
                    <a:pt x="345" y="671"/>
                  </a:cubicBezTo>
                  <a:cubicBezTo>
                    <a:pt x="426" y="671"/>
                    <a:pt x="508" y="641"/>
                    <a:pt x="574" y="575"/>
                  </a:cubicBezTo>
                  <a:cubicBezTo>
                    <a:pt x="784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41"/>
            <p:cNvSpPr/>
            <p:nvPr/>
          </p:nvSpPr>
          <p:spPr>
            <a:xfrm rot="5400000">
              <a:off x="811929" y="-167039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41"/>
            <p:cNvSpPr/>
            <p:nvPr/>
          </p:nvSpPr>
          <p:spPr>
            <a:xfrm rot="5400000">
              <a:off x="700363" y="-284250"/>
              <a:ext cx="45214" cy="38302"/>
            </a:xfrm>
            <a:custGeom>
              <a:avLst/>
              <a:gdLst/>
              <a:ahLst/>
              <a:cxnLst/>
              <a:rect l="l" t="t" r="r" b="b"/>
              <a:pathLst>
                <a:path w="785" h="665" extrusionOk="0">
                  <a:moveTo>
                    <a:pt x="337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33"/>
                    <a:pt x="164" y="665"/>
                    <a:pt x="339" y="665"/>
                  </a:cubicBezTo>
                  <a:cubicBezTo>
                    <a:pt x="420" y="665"/>
                    <a:pt x="504" y="636"/>
                    <a:pt x="574" y="574"/>
                  </a:cubicBezTo>
                  <a:cubicBezTo>
                    <a:pt x="784" y="364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41"/>
            <p:cNvSpPr/>
            <p:nvPr/>
          </p:nvSpPr>
          <p:spPr>
            <a:xfrm rot="5400000">
              <a:off x="411357" y="-535283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1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41"/>
            <p:cNvSpPr/>
            <p:nvPr/>
          </p:nvSpPr>
          <p:spPr>
            <a:xfrm rot="5400000">
              <a:off x="861175" y="-209719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66"/>
                    <a:pt x="332" y="666"/>
                  </a:cubicBezTo>
                  <a:cubicBezTo>
                    <a:pt x="412" y="666"/>
                    <a:pt x="493" y="637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41"/>
            <p:cNvSpPr/>
            <p:nvPr/>
          </p:nvSpPr>
          <p:spPr>
            <a:xfrm rot="5400000">
              <a:off x="1080593" y="-30138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0"/>
                  </a:cubicBezTo>
                  <a:cubicBezTo>
                    <a:pt x="771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41"/>
            <p:cNvSpPr/>
            <p:nvPr/>
          </p:nvSpPr>
          <p:spPr>
            <a:xfrm rot="5400000">
              <a:off x="1132978" y="-406933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41"/>
            <p:cNvSpPr/>
            <p:nvPr/>
          </p:nvSpPr>
          <p:spPr>
            <a:xfrm rot="5400000">
              <a:off x="1188502" y="-270024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6" y="1"/>
                  </a:moveTo>
                  <a:cubicBezTo>
                    <a:pt x="155" y="1"/>
                    <a:pt x="1" y="155"/>
                    <a:pt x="1" y="336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41"/>
            <p:cNvSpPr/>
            <p:nvPr/>
          </p:nvSpPr>
          <p:spPr>
            <a:xfrm rot="5400000">
              <a:off x="1328435" y="-291306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3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6"/>
                    <a:pt x="163" y="672"/>
                    <a:pt x="332" y="672"/>
                  </a:cubicBezTo>
                  <a:cubicBezTo>
                    <a:pt x="412" y="672"/>
                    <a:pt x="493" y="642"/>
                    <a:pt x="561" y="575"/>
                  </a:cubicBezTo>
                  <a:cubicBezTo>
                    <a:pt x="770" y="365"/>
                    <a:pt x="630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41"/>
            <p:cNvSpPr/>
            <p:nvPr/>
          </p:nvSpPr>
          <p:spPr>
            <a:xfrm rot="5400000">
              <a:off x="1344850" y="-396594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23" y="1"/>
                  </a:moveTo>
                  <a:cubicBezTo>
                    <a:pt x="141" y="1"/>
                    <a:pt x="1" y="155"/>
                    <a:pt x="1" y="337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16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41"/>
            <p:cNvSpPr/>
            <p:nvPr/>
          </p:nvSpPr>
          <p:spPr>
            <a:xfrm rot="5400000">
              <a:off x="1488844" y="-326728"/>
              <a:ext cx="44350" cy="38648"/>
            </a:xfrm>
            <a:custGeom>
              <a:avLst/>
              <a:gdLst/>
              <a:ahLst/>
              <a:cxnLst/>
              <a:rect l="l" t="t" r="r" b="b"/>
              <a:pathLst>
                <a:path w="770" h="671" extrusionOk="0">
                  <a:moveTo>
                    <a:pt x="322" y="0"/>
                  </a:moveTo>
                  <a:cubicBezTo>
                    <a:pt x="140" y="14"/>
                    <a:pt x="0" y="154"/>
                    <a:pt x="0" y="336"/>
                  </a:cubicBezTo>
                  <a:cubicBezTo>
                    <a:pt x="0" y="536"/>
                    <a:pt x="162" y="671"/>
                    <a:pt x="331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41"/>
            <p:cNvSpPr/>
            <p:nvPr/>
          </p:nvSpPr>
          <p:spPr>
            <a:xfrm rot="5400000">
              <a:off x="1560178" y="-82947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2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41"/>
            <p:cNvSpPr/>
            <p:nvPr/>
          </p:nvSpPr>
          <p:spPr>
            <a:xfrm rot="5400000">
              <a:off x="1412642" y="-194197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41"/>
            <p:cNvSpPr/>
            <p:nvPr/>
          </p:nvSpPr>
          <p:spPr>
            <a:xfrm rot="5400000">
              <a:off x="1231325" y="9517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1" y="141"/>
                    <a:pt x="1" y="323"/>
                  </a:cubicBezTo>
                  <a:cubicBezTo>
                    <a:pt x="1" y="523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41"/>
            <p:cNvSpPr/>
            <p:nvPr/>
          </p:nvSpPr>
          <p:spPr>
            <a:xfrm rot="5400000">
              <a:off x="1016515" y="31096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22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1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41"/>
            <p:cNvSpPr/>
            <p:nvPr/>
          </p:nvSpPr>
          <p:spPr>
            <a:xfrm rot="5400000">
              <a:off x="963612" y="66835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3"/>
                    <a:pt x="158" y="661"/>
                    <a:pt x="324" y="661"/>
                  </a:cubicBezTo>
                  <a:cubicBezTo>
                    <a:pt x="406" y="661"/>
                    <a:pt x="491" y="630"/>
                    <a:pt x="561" y="561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41"/>
            <p:cNvSpPr/>
            <p:nvPr/>
          </p:nvSpPr>
          <p:spPr>
            <a:xfrm rot="5400000">
              <a:off x="851441" y="-112264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3"/>
                    <a:pt x="166" y="658"/>
                    <a:pt x="339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41"/>
            <p:cNvSpPr/>
            <p:nvPr/>
          </p:nvSpPr>
          <p:spPr>
            <a:xfrm rot="5400000">
              <a:off x="1036963" y="-175737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3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3"/>
                    <a:pt x="158" y="661"/>
                    <a:pt x="324" y="661"/>
                  </a:cubicBezTo>
                  <a:cubicBezTo>
                    <a:pt x="406" y="661"/>
                    <a:pt x="491" y="630"/>
                    <a:pt x="561" y="560"/>
                  </a:cubicBezTo>
                  <a:cubicBezTo>
                    <a:pt x="770" y="364"/>
                    <a:pt x="617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41"/>
            <p:cNvSpPr/>
            <p:nvPr/>
          </p:nvSpPr>
          <p:spPr>
            <a:xfrm rot="5400000">
              <a:off x="864746" y="13068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7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41"/>
            <p:cNvSpPr/>
            <p:nvPr/>
          </p:nvSpPr>
          <p:spPr>
            <a:xfrm rot="5400000">
              <a:off x="710558" y="-73386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3"/>
                    <a:pt x="164" y="661"/>
                    <a:pt x="335" y="661"/>
                  </a:cubicBezTo>
                  <a:cubicBezTo>
                    <a:pt x="419" y="661"/>
                    <a:pt x="505" y="630"/>
                    <a:pt x="575" y="560"/>
                  </a:cubicBezTo>
                  <a:cubicBezTo>
                    <a:pt x="771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41"/>
            <p:cNvSpPr/>
            <p:nvPr/>
          </p:nvSpPr>
          <p:spPr>
            <a:xfrm rot="5400000">
              <a:off x="750703" y="67555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9" y="665"/>
                    <a:pt x="343" y="665"/>
                  </a:cubicBezTo>
                  <a:cubicBezTo>
                    <a:pt x="425" y="665"/>
                    <a:pt x="507" y="636"/>
                    <a:pt x="575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41"/>
            <p:cNvSpPr/>
            <p:nvPr/>
          </p:nvSpPr>
          <p:spPr>
            <a:xfrm rot="5400000">
              <a:off x="99858" y="-543426"/>
              <a:ext cx="44926" cy="37842"/>
            </a:xfrm>
            <a:custGeom>
              <a:avLst/>
              <a:gdLst/>
              <a:ahLst/>
              <a:cxnLst/>
              <a:rect l="l" t="t" r="r" b="b"/>
              <a:pathLst>
                <a:path w="780" h="657" extrusionOk="0">
                  <a:moveTo>
                    <a:pt x="332" y="0"/>
                  </a:moveTo>
                  <a:cubicBezTo>
                    <a:pt x="150" y="0"/>
                    <a:pt x="10" y="140"/>
                    <a:pt x="10" y="322"/>
                  </a:cubicBezTo>
                  <a:cubicBezTo>
                    <a:pt x="1" y="522"/>
                    <a:pt x="166" y="657"/>
                    <a:pt x="339" y="657"/>
                  </a:cubicBezTo>
                  <a:cubicBezTo>
                    <a:pt x="420" y="657"/>
                    <a:pt x="503" y="627"/>
                    <a:pt x="570" y="560"/>
                  </a:cubicBezTo>
                  <a:cubicBezTo>
                    <a:pt x="780" y="350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41"/>
            <p:cNvSpPr/>
            <p:nvPr/>
          </p:nvSpPr>
          <p:spPr>
            <a:xfrm rot="5400000">
              <a:off x="516800" y="-367018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41"/>
            <p:cNvSpPr/>
            <p:nvPr/>
          </p:nvSpPr>
          <p:spPr>
            <a:xfrm rot="5400000">
              <a:off x="262755" y="-395631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1" y="1"/>
                  </a:moveTo>
                  <a:cubicBezTo>
                    <a:pt x="150" y="1"/>
                    <a:pt x="10" y="141"/>
                    <a:pt x="10" y="322"/>
                  </a:cubicBezTo>
                  <a:cubicBezTo>
                    <a:pt x="0" y="522"/>
                    <a:pt x="165" y="657"/>
                    <a:pt x="338" y="657"/>
                  </a:cubicBezTo>
                  <a:cubicBezTo>
                    <a:pt x="419" y="657"/>
                    <a:pt x="502" y="627"/>
                    <a:pt x="569" y="560"/>
                  </a:cubicBezTo>
                  <a:cubicBezTo>
                    <a:pt x="779" y="350"/>
                    <a:pt x="625" y="1"/>
                    <a:pt x="331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41"/>
            <p:cNvSpPr/>
            <p:nvPr/>
          </p:nvSpPr>
          <p:spPr>
            <a:xfrm rot="5400000">
              <a:off x="286515" y="-276885"/>
              <a:ext cx="45156" cy="38360"/>
            </a:xfrm>
            <a:custGeom>
              <a:avLst/>
              <a:gdLst/>
              <a:ahLst/>
              <a:cxnLst/>
              <a:rect l="l" t="t" r="r" b="b"/>
              <a:pathLst>
                <a:path w="784" h="666" extrusionOk="0">
                  <a:moveTo>
                    <a:pt x="336" y="1"/>
                  </a:moveTo>
                  <a:cubicBezTo>
                    <a:pt x="154" y="1"/>
                    <a:pt x="14" y="155"/>
                    <a:pt x="0" y="337"/>
                  </a:cubicBezTo>
                  <a:cubicBezTo>
                    <a:pt x="0" y="537"/>
                    <a:pt x="169" y="665"/>
                    <a:pt x="343" y="665"/>
                  </a:cubicBezTo>
                  <a:cubicBezTo>
                    <a:pt x="424" y="665"/>
                    <a:pt x="507" y="637"/>
                    <a:pt x="574" y="575"/>
                  </a:cubicBezTo>
                  <a:cubicBezTo>
                    <a:pt x="784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41"/>
            <p:cNvSpPr/>
            <p:nvPr/>
          </p:nvSpPr>
          <p:spPr>
            <a:xfrm rot="5400000">
              <a:off x="-89153" y="-667896"/>
              <a:ext cx="44926" cy="38302"/>
            </a:xfrm>
            <a:custGeom>
              <a:avLst/>
              <a:gdLst/>
              <a:ahLst/>
              <a:cxnLst/>
              <a:rect l="l" t="t" r="r" b="b"/>
              <a:pathLst>
                <a:path w="780" h="665" extrusionOk="0">
                  <a:moveTo>
                    <a:pt x="331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2" y="637"/>
                    <a:pt x="569" y="574"/>
                  </a:cubicBezTo>
                  <a:cubicBezTo>
                    <a:pt x="779" y="364"/>
                    <a:pt x="625" y="0"/>
                    <a:pt x="331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41"/>
            <p:cNvSpPr/>
            <p:nvPr/>
          </p:nvSpPr>
          <p:spPr>
            <a:xfrm rot="5400000">
              <a:off x="-308960" y="-618112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2" y="1"/>
                  </a:moveTo>
                  <a:cubicBezTo>
                    <a:pt x="140" y="1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41"/>
            <p:cNvSpPr/>
            <p:nvPr/>
          </p:nvSpPr>
          <p:spPr>
            <a:xfrm rot="5400000">
              <a:off x="-11075" y="-56330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41"/>
            <p:cNvSpPr/>
            <p:nvPr/>
          </p:nvSpPr>
          <p:spPr>
            <a:xfrm rot="5400000">
              <a:off x="290729" y="-157881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41"/>
            <p:cNvSpPr/>
            <p:nvPr/>
          </p:nvSpPr>
          <p:spPr>
            <a:xfrm rot="5400000">
              <a:off x="393800" y="-119320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3"/>
                    <a:pt x="163" y="660"/>
                    <a:pt x="334" y="660"/>
                  </a:cubicBezTo>
                  <a:cubicBezTo>
                    <a:pt x="418" y="660"/>
                    <a:pt x="505" y="629"/>
                    <a:pt x="574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41"/>
            <p:cNvSpPr/>
            <p:nvPr/>
          </p:nvSpPr>
          <p:spPr>
            <a:xfrm rot="5400000">
              <a:off x="471816" y="-187199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0" y="522"/>
                    <a:pt x="166" y="658"/>
                    <a:pt x="338" y="658"/>
                  </a:cubicBezTo>
                  <a:cubicBezTo>
                    <a:pt x="420" y="658"/>
                    <a:pt x="502" y="628"/>
                    <a:pt x="570" y="560"/>
                  </a:cubicBezTo>
                  <a:cubicBezTo>
                    <a:pt x="780" y="351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41"/>
            <p:cNvSpPr/>
            <p:nvPr/>
          </p:nvSpPr>
          <p:spPr>
            <a:xfrm rot="5400000">
              <a:off x="493847" y="-25542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3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41"/>
            <p:cNvSpPr/>
            <p:nvPr/>
          </p:nvSpPr>
          <p:spPr>
            <a:xfrm rot="5400000">
              <a:off x="496410" y="-71543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7"/>
                    <a:pt x="166" y="672"/>
                    <a:pt x="338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41"/>
            <p:cNvSpPr/>
            <p:nvPr/>
          </p:nvSpPr>
          <p:spPr>
            <a:xfrm rot="5400000">
              <a:off x="510925" y="-6170"/>
              <a:ext cx="45214" cy="38302"/>
            </a:xfrm>
            <a:custGeom>
              <a:avLst/>
              <a:gdLst/>
              <a:ahLst/>
              <a:cxnLst/>
              <a:rect l="l" t="t" r="r" b="b"/>
              <a:pathLst>
                <a:path w="785" h="665" extrusionOk="0">
                  <a:moveTo>
                    <a:pt x="350" y="0"/>
                  </a:moveTo>
                  <a:cubicBezTo>
                    <a:pt x="168" y="0"/>
                    <a:pt x="14" y="140"/>
                    <a:pt x="14" y="322"/>
                  </a:cubicBezTo>
                  <a:lnTo>
                    <a:pt x="0" y="336"/>
                  </a:lnTo>
                  <a:cubicBezTo>
                    <a:pt x="0" y="536"/>
                    <a:pt x="169" y="665"/>
                    <a:pt x="343" y="665"/>
                  </a:cubicBezTo>
                  <a:cubicBezTo>
                    <a:pt x="424" y="665"/>
                    <a:pt x="507" y="636"/>
                    <a:pt x="574" y="574"/>
                  </a:cubicBezTo>
                  <a:cubicBezTo>
                    <a:pt x="784" y="364"/>
                    <a:pt x="644" y="0"/>
                    <a:pt x="350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41"/>
            <p:cNvSpPr/>
            <p:nvPr/>
          </p:nvSpPr>
          <p:spPr>
            <a:xfrm rot="5400000">
              <a:off x="966953" y="62919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2"/>
                    <a:pt x="169" y="658"/>
                    <a:pt x="343" y="658"/>
                  </a:cubicBezTo>
                  <a:cubicBezTo>
                    <a:pt x="424" y="658"/>
                    <a:pt x="507" y="628"/>
                    <a:pt x="575" y="561"/>
                  </a:cubicBezTo>
                  <a:cubicBezTo>
                    <a:pt x="770" y="351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41"/>
            <p:cNvSpPr/>
            <p:nvPr/>
          </p:nvSpPr>
          <p:spPr>
            <a:xfrm rot="5400000">
              <a:off x="1058850" y="279744"/>
              <a:ext cx="45156" cy="38706"/>
            </a:xfrm>
            <a:custGeom>
              <a:avLst/>
              <a:gdLst/>
              <a:ahLst/>
              <a:cxnLst/>
              <a:rect l="l" t="t" r="r" b="b"/>
              <a:pathLst>
                <a:path w="784" h="672" extrusionOk="0">
                  <a:moveTo>
                    <a:pt x="336" y="1"/>
                  </a:moveTo>
                  <a:cubicBezTo>
                    <a:pt x="154" y="1"/>
                    <a:pt x="14" y="155"/>
                    <a:pt x="0" y="336"/>
                  </a:cubicBezTo>
                  <a:cubicBezTo>
                    <a:pt x="0" y="536"/>
                    <a:pt x="168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41"/>
            <p:cNvSpPr/>
            <p:nvPr/>
          </p:nvSpPr>
          <p:spPr>
            <a:xfrm rot="5400000">
              <a:off x="626638" y="-213751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36" y="1"/>
                  </a:moveTo>
                  <a:cubicBezTo>
                    <a:pt x="154" y="1"/>
                    <a:pt x="14" y="155"/>
                    <a:pt x="0" y="337"/>
                  </a:cubicBezTo>
                  <a:cubicBezTo>
                    <a:pt x="0" y="537"/>
                    <a:pt x="162" y="666"/>
                    <a:pt x="332" y="666"/>
                  </a:cubicBezTo>
                  <a:cubicBezTo>
                    <a:pt x="412" y="666"/>
                    <a:pt x="493" y="637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41"/>
            <p:cNvSpPr/>
            <p:nvPr/>
          </p:nvSpPr>
          <p:spPr>
            <a:xfrm rot="5400000">
              <a:off x="574171" y="-491898"/>
              <a:ext cx="44926" cy="37899"/>
            </a:xfrm>
            <a:custGeom>
              <a:avLst/>
              <a:gdLst/>
              <a:ahLst/>
              <a:cxnLst/>
              <a:rect l="l" t="t" r="r" b="b"/>
              <a:pathLst>
                <a:path w="780" h="658" extrusionOk="0">
                  <a:moveTo>
                    <a:pt x="332" y="1"/>
                  </a:moveTo>
                  <a:cubicBezTo>
                    <a:pt x="150" y="1"/>
                    <a:pt x="10" y="141"/>
                    <a:pt x="10" y="323"/>
                  </a:cubicBezTo>
                  <a:cubicBezTo>
                    <a:pt x="1" y="523"/>
                    <a:pt x="166" y="658"/>
                    <a:pt x="339" y="658"/>
                  </a:cubicBezTo>
                  <a:cubicBezTo>
                    <a:pt x="420" y="658"/>
                    <a:pt x="503" y="628"/>
                    <a:pt x="570" y="561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41"/>
            <p:cNvSpPr/>
            <p:nvPr/>
          </p:nvSpPr>
          <p:spPr>
            <a:xfrm rot="5400000">
              <a:off x="757269" y="52349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3"/>
                    <a:pt x="158" y="660"/>
                    <a:pt x="324" y="660"/>
                  </a:cubicBezTo>
                  <a:cubicBezTo>
                    <a:pt x="407" y="660"/>
                    <a:pt x="491" y="629"/>
                    <a:pt x="561" y="560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41"/>
            <p:cNvSpPr/>
            <p:nvPr/>
          </p:nvSpPr>
          <p:spPr>
            <a:xfrm rot="5400000">
              <a:off x="969775" y="-37416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7"/>
                    <a:pt x="162" y="672"/>
                    <a:pt x="332" y="672"/>
                  </a:cubicBezTo>
                  <a:cubicBezTo>
                    <a:pt x="412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41"/>
            <p:cNvSpPr/>
            <p:nvPr/>
          </p:nvSpPr>
          <p:spPr>
            <a:xfrm rot="5400000">
              <a:off x="906072" y="224537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41"/>
            <p:cNvSpPr/>
            <p:nvPr/>
          </p:nvSpPr>
          <p:spPr>
            <a:xfrm rot="5400000">
              <a:off x="1110313" y="107153"/>
              <a:ext cx="44408" cy="38130"/>
            </a:xfrm>
            <a:custGeom>
              <a:avLst/>
              <a:gdLst/>
              <a:ahLst/>
              <a:cxnLst/>
              <a:rect l="l" t="t" r="r" b="b"/>
              <a:pathLst>
                <a:path w="771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4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41"/>
            <p:cNvSpPr/>
            <p:nvPr/>
          </p:nvSpPr>
          <p:spPr>
            <a:xfrm rot="5400000">
              <a:off x="1066913" y="137882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2"/>
                  </a:cubicBezTo>
                  <a:cubicBezTo>
                    <a:pt x="0" y="522"/>
                    <a:pt x="168" y="657"/>
                    <a:pt x="342" y="657"/>
                  </a:cubicBezTo>
                  <a:cubicBezTo>
                    <a:pt x="424" y="657"/>
                    <a:pt x="507" y="628"/>
                    <a:pt x="574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41"/>
            <p:cNvSpPr/>
            <p:nvPr/>
          </p:nvSpPr>
          <p:spPr>
            <a:xfrm rot="5400000">
              <a:off x="852507" y="19107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41"/>
            <p:cNvSpPr/>
            <p:nvPr/>
          </p:nvSpPr>
          <p:spPr>
            <a:xfrm rot="5400000">
              <a:off x="952870" y="357501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22" y="1"/>
                  </a:moveTo>
                  <a:cubicBezTo>
                    <a:pt x="140" y="1"/>
                    <a:pt x="0" y="155"/>
                    <a:pt x="0" y="337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2"/>
                    <a:pt x="560" y="574"/>
                  </a:cubicBezTo>
                  <a:cubicBezTo>
                    <a:pt x="770" y="365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41"/>
            <p:cNvSpPr/>
            <p:nvPr/>
          </p:nvSpPr>
          <p:spPr>
            <a:xfrm rot="5400000">
              <a:off x="1010065" y="443782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36" y="0"/>
                  </a:moveTo>
                  <a:cubicBezTo>
                    <a:pt x="155" y="14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41"/>
            <p:cNvSpPr/>
            <p:nvPr/>
          </p:nvSpPr>
          <p:spPr>
            <a:xfrm rot="5400000">
              <a:off x="1181331" y="540863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6"/>
                  </a:cubicBezTo>
                  <a:cubicBezTo>
                    <a:pt x="1" y="536"/>
                    <a:pt x="169" y="671"/>
                    <a:pt x="343" y="671"/>
                  </a:cubicBezTo>
                  <a:cubicBezTo>
                    <a:pt x="424" y="671"/>
                    <a:pt x="507" y="641"/>
                    <a:pt x="575" y="574"/>
                  </a:cubicBezTo>
                  <a:cubicBezTo>
                    <a:pt x="784" y="364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41"/>
            <p:cNvSpPr/>
            <p:nvPr/>
          </p:nvSpPr>
          <p:spPr>
            <a:xfrm rot="5400000">
              <a:off x="1320371" y="565457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2"/>
                    <a:pt x="169" y="658"/>
                    <a:pt x="343" y="658"/>
                  </a:cubicBezTo>
                  <a:cubicBezTo>
                    <a:pt x="424" y="658"/>
                    <a:pt x="507" y="628"/>
                    <a:pt x="574" y="560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41"/>
            <p:cNvSpPr/>
            <p:nvPr/>
          </p:nvSpPr>
          <p:spPr>
            <a:xfrm rot="5400000">
              <a:off x="1269196" y="631147"/>
              <a:ext cx="45156" cy="38706"/>
            </a:xfrm>
            <a:custGeom>
              <a:avLst/>
              <a:gdLst/>
              <a:ahLst/>
              <a:cxnLst/>
              <a:rect l="l" t="t" r="r" b="b"/>
              <a:pathLst>
                <a:path w="784" h="672" extrusionOk="0">
                  <a:moveTo>
                    <a:pt x="336" y="0"/>
                  </a:moveTo>
                  <a:cubicBezTo>
                    <a:pt x="154" y="0"/>
                    <a:pt x="14" y="154"/>
                    <a:pt x="0" y="336"/>
                  </a:cubicBezTo>
                  <a:cubicBezTo>
                    <a:pt x="0" y="536"/>
                    <a:pt x="168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41"/>
            <p:cNvSpPr/>
            <p:nvPr/>
          </p:nvSpPr>
          <p:spPr>
            <a:xfrm rot="5400000">
              <a:off x="1281608" y="-56020"/>
              <a:ext cx="44926" cy="38302"/>
            </a:xfrm>
            <a:custGeom>
              <a:avLst/>
              <a:gdLst/>
              <a:ahLst/>
              <a:cxnLst/>
              <a:rect l="l" t="t" r="r" b="b"/>
              <a:pathLst>
                <a:path w="780" h="665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79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41"/>
            <p:cNvSpPr/>
            <p:nvPr/>
          </p:nvSpPr>
          <p:spPr>
            <a:xfrm rot="5400000">
              <a:off x="1477151" y="136298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41"/>
            <p:cNvSpPr/>
            <p:nvPr/>
          </p:nvSpPr>
          <p:spPr>
            <a:xfrm rot="5400000">
              <a:off x="1469001" y="-98383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4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41"/>
            <p:cNvSpPr/>
            <p:nvPr/>
          </p:nvSpPr>
          <p:spPr>
            <a:xfrm rot="5400000">
              <a:off x="1674193" y="-11613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2"/>
                    <a:pt x="169" y="657"/>
                    <a:pt x="342" y="657"/>
                  </a:cubicBezTo>
                  <a:cubicBezTo>
                    <a:pt x="424" y="657"/>
                    <a:pt x="507" y="628"/>
                    <a:pt x="574" y="560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41"/>
            <p:cNvSpPr/>
            <p:nvPr/>
          </p:nvSpPr>
          <p:spPr>
            <a:xfrm rot="5400000">
              <a:off x="1472745" y="236604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7"/>
                    <a:pt x="162" y="672"/>
                    <a:pt x="332" y="672"/>
                  </a:cubicBezTo>
                  <a:cubicBezTo>
                    <a:pt x="411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41"/>
            <p:cNvSpPr/>
            <p:nvPr/>
          </p:nvSpPr>
          <p:spPr>
            <a:xfrm rot="5400000">
              <a:off x="1718917" y="183038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41"/>
            <p:cNvSpPr/>
            <p:nvPr/>
          </p:nvSpPr>
          <p:spPr>
            <a:xfrm rot="5400000">
              <a:off x="2052637" y="383708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41"/>
            <p:cNvSpPr/>
            <p:nvPr/>
          </p:nvSpPr>
          <p:spPr>
            <a:xfrm rot="5400000">
              <a:off x="165869" y="-362942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14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41"/>
            <p:cNvSpPr/>
            <p:nvPr/>
          </p:nvSpPr>
          <p:spPr>
            <a:xfrm rot="5400000">
              <a:off x="230997" y="-607311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0"/>
                  </a:moveTo>
                  <a:cubicBezTo>
                    <a:pt x="154" y="0"/>
                    <a:pt x="14" y="154"/>
                    <a:pt x="0" y="336"/>
                  </a:cubicBezTo>
                  <a:cubicBezTo>
                    <a:pt x="0" y="536"/>
                    <a:pt x="163" y="665"/>
                    <a:pt x="332" y="665"/>
                  </a:cubicBezTo>
                  <a:cubicBezTo>
                    <a:pt x="412" y="665"/>
                    <a:pt x="493" y="636"/>
                    <a:pt x="560" y="574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41"/>
            <p:cNvSpPr/>
            <p:nvPr/>
          </p:nvSpPr>
          <p:spPr>
            <a:xfrm rot="5400000">
              <a:off x="1917225" y="-85366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8"/>
                    <a:pt x="560" y="560"/>
                  </a:cubicBezTo>
                  <a:cubicBezTo>
                    <a:pt x="770" y="351"/>
                    <a:pt x="630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41"/>
            <p:cNvSpPr/>
            <p:nvPr/>
          </p:nvSpPr>
          <p:spPr>
            <a:xfrm rot="5400000">
              <a:off x="1893409" y="63322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1"/>
                    <a:pt x="561" y="574"/>
                  </a:cubicBezTo>
                  <a:cubicBezTo>
                    <a:pt x="770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41"/>
            <p:cNvSpPr/>
            <p:nvPr/>
          </p:nvSpPr>
          <p:spPr>
            <a:xfrm rot="5400000">
              <a:off x="1843875" y="-99852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22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41"/>
            <p:cNvSpPr/>
            <p:nvPr/>
          </p:nvSpPr>
          <p:spPr>
            <a:xfrm rot="5400000">
              <a:off x="1785730" y="-39519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3" y="1"/>
                  </a:moveTo>
                  <a:cubicBezTo>
                    <a:pt x="155" y="1"/>
                    <a:pt x="1" y="155"/>
                    <a:pt x="1" y="336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41"/>
            <p:cNvSpPr/>
            <p:nvPr/>
          </p:nvSpPr>
          <p:spPr>
            <a:xfrm rot="5400000">
              <a:off x="1934159" y="144333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41"/>
            <p:cNvSpPr/>
            <p:nvPr/>
          </p:nvSpPr>
          <p:spPr>
            <a:xfrm rot="5400000">
              <a:off x="2201325" y="362368"/>
              <a:ext cx="44350" cy="38648"/>
            </a:xfrm>
            <a:custGeom>
              <a:avLst/>
              <a:gdLst/>
              <a:ahLst/>
              <a:cxnLst/>
              <a:rect l="l" t="t" r="r" b="b"/>
              <a:pathLst>
                <a:path w="770" h="671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71"/>
                    <a:pt x="332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41"/>
            <p:cNvSpPr/>
            <p:nvPr/>
          </p:nvSpPr>
          <p:spPr>
            <a:xfrm rot="5400000">
              <a:off x="1894388" y="578531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22" y="0"/>
                  </a:moveTo>
                  <a:cubicBezTo>
                    <a:pt x="140" y="0"/>
                    <a:pt x="1" y="154"/>
                    <a:pt x="1" y="336"/>
                  </a:cubicBezTo>
                  <a:cubicBezTo>
                    <a:pt x="1" y="536"/>
                    <a:pt x="163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41"/>
            <p:cNvSpPr/>
            <p:nvPr/>
          </p:nvSpPr>
          <p:spPr>
            <a:xfrm rot="5400000">
              <a:off x="1761626" y="78588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41"/>
            <p:cNvSpPr/>
            <p:nvPr/>
          </p:nvSpPr>
          <p:spPr>
            <a:xfrm rot="5400000">
              <a:off x="1735044" y="343447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41"/>
            <p:cNvSpPr/>
            <p:nvPr/>
          </p:nvSpPr>
          <p:spPr>
            <a:xfrm rot="5400000">
              <a:off x="1480377" y="398251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41"/>
            <p:cNvSpPr/>
            <p:nvPr/>
          </p:nvSpPr>
          <p:spPr>
            <a:xfrm rot="5400000">
              <a:off x="1306778" y="185716"/>
              <a:ext cx="44984" cy="37899"/>
            </a:xfrm>
            <a:custGeom>
              <a:avLst/>
              <a:gdLst/>
              <a:ahLst/>
              <a:cxnLst/>
              <a:rect l="l" t="t" r="r" b="b"/>
              <a:pathLst>
                <a:path w="781" h="658" extrusionOk="0">
                  <a:moveTo>
                    <a:pt x="353" y="0"/>
                  </a:moveTo>
                  <a:cubicBezTo>
                    <a:pt x="348" y="0"/>
                    <a:pt x="342" y="0"/>
                    <a:pt x="337" y="1"/>
                  </a:cubicBezTo>
                  <a:cubicBezTo>
                    <a:pt x="155" y="1"/>
                    <a:pt x="15" y="141"/>
                    <a:pt x="1" y="322"/>
                  </a:cubicBezTo>
                  <a:lnTo>
                    <a:pt x="15" y="322"/>
                  </a:lnTo>
                  <a:cubicBezTo>
                    <a:pt x="5" y="522"/>
                    <a:pt x="170" y="657"/>
                    <a:pt x="343" y="657"/>
                  </a:cubicBezTo>
                  <a:cubicBezTo>
                    <a:pt x="424" y="657"/>
                    <a:pt x="507" y="628"/>
                    <a:pt x="575" y="560"/>
                  </a:cubicBezTo>
                  <a:cubicBezTo>
                    <a:pt x="780" y="354"/>
                    <a:pt x="636" y="0"/>
                    <a:pt x="35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41"/>
            <p:cNvSpPr/>
            <p:nvPr/>
          </p:nvSpPr>
          <p:spPr>
            <a:xfrm rot="5400000">
              <a:off x="1293387" y="394191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63" name="Google Shape;15563;p41"/>
          <p:cNvSpPr txBox="1">
            <a:spLocks noGrp="1"/>
          </p:cNvSpPr>
          <p:nvPr>
            <p:ph type="title"/>
          </p:nvPr>
        </p:nvSpPr>
        <p:spPr>
          <a:xfrm>
            <a:off x="4666650" y="1528100"/>
            <a:ext cx="3757200" cy="9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Usos</a:t>
            </a:r>
          </a:p>
        </p:txBody>
      </p:sp>
      <p:pic>
        <p:nvPicPr>
          <p:cNvPr id="1026" name="Picture 2" descr="Tor (red de anonimato) - Wikipedia, la enciclopedia libre">
            <a:extLst>
              <a:ext uri="{FF2B5EF4-FFF2-40B4-BE49-F238E27FC236}">
                <a16:creationId xmlns:a16="http://schemas.microsoft.com/office/drawing/2014/main" id="{07A8D777-A01A-AB47-98D5-198971F3C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1683" y="3764639"/>
            <a:ext cx="1053149" cy="637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l cuento del bitcoin">
            <a:extLst>
              <a:ext uri="{FF2B5EF4-FFF2-40B4-BE49-F238E27FC236}">
                <a16:creationId xmlns:a16="http://schemas.microsoft.com/office/drawing/2014/main" id="{A6AF1B71-B42C-7844-8462-C2C7F96AB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916" y="3858150"/>
            <a:ext cx="1124502" cy="637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rear ramas con Git. uGeek Blog">
            <a:extLst>
              <a:ext uri="{FF2B5EF4-FFF2-40B4-BE49-F238E27FC236}">
                <a16:creationId xmlns:a16="http://schemas.microsoft.com/office/drawing/2014/main" id="{83C65306-E101-7D4C-AE53-3FB119AB1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200" y="3553350"/>
            <a:ext cx="867688" cy="86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0" name="Google Shape;16800;p66"/>
          <p:cNvSpPr/>
          <p:nvPr/>
        </p:nvSpPr>
        <p:spPr>
          <a:xfrm>
            <a:off x="3504600" y="1965653"/>
            <a:ext cx="2134800" cy="1388700"/>
          </a:xfrm>
          <a:prstGeom prst="roundRect">
            <a:avLst>
              <a:gd name="adj" fmla="val 14705"/>
            </a:avLst>
          </a:prstGeom>
          <a:solidFill>
            <a:srgbClr val="FFF4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01" name="Google Shape;16801;p66"/>
          <p:cNvSpPr/>
          <p:nvPr/>
        </p:nvSpPr>
        <p:spPr>
          <a:xfrm>
            <a:off x="3504600" y="1965669"/>
            <a:ext cx="2134800" cy="4086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02" name="Google Shape;16802;p66"/>
          <p:cNvSpPr/>
          <p:nvPr/>
        </p:nvSpPr>
        <p:spPr>
          <a:xfrm>
            <a:off x="6174523" y="1965653"/>
            <a:ext cx="2134800" cy="1388700"/>
          </a:xfrm>
          <a:prstGeom prst="roundRect">
            <a:avLst>
              <a:gd name="adj" fmla="val 14705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03" name="Google Shape;16803;p66"/>
          <p:cNvSpPr/>
          <p:nvPr/>
        </p:nvSpPr>
        <p:spPr>
          <a:xfrm>
            <a:off x="6174523" y="1965669"/>
            <a:ext cx="2134800" cy="4086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/>
          </a:p>
        </p:txBody>
      </p:sp>
      <p:sp>
        <p:nvSpPr>
          <p:cNvPr id="16810" name="Google Shape;16810;p66"/>
          <p:cNvSpPr/>
          <p:nvPr/>
        </p:nvSpPr>
        <p:spPr>
          <a:xfrm>
            <a:off x="831448" y="1965653"/>
            <a:ext cx="2134800" cy="1388700"/>
          </a:xfrm>
          <a:prstGeom prst="roundRect">
            <a:avLst>
              <a:gd name="adj" fmla="val 14705"/>
            </a:avLst>
          </a:prstGeom>
          <a:solidFill>
            <a:srgbClr val="D8C6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11" name="Google Shape;16811;p66"/>
          <p:cNvSpPr/>
          <p:nvPr/>
        </p:nvSpPr>
        <p:spPr>
          <a:xfrm>
            <a:off x="831448" y="1965669"/>
            <a:ext cx="2134800" cy="408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812" name="Google Shape;16812;p6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Usos</a:t>
            </a:r>
          </a:p>
        </p:txBody>
      </p:sp>
      <p:sp>
        <p:nvSpPr>
          <p:cNvPr id="16813" name="Google Shape;16813;p66"/>
          <p:cNvSpPr txBox="1">
            <a:spLocks noGrp="1"/>
          </p:cNvSpPr>
          <p:nvPr>
            <p:ph type="subTitle" idx="1"/>
          </p:nvPr>
        </p:nvSpPr>
        <p:spPr>
          <a:xfrm>
            <a:off x="882622" y="2042003"/>
            <a:ext cx="20352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Blockchain</a:t>
            </a:r>
            <a:endParaRPr dirty="0"/>
          </a:p>
        </p:txBody>
      </p:sp>
      <p:sp>
        <p:nvSpPr>
          <p:cNvPr id="16814" name="Google Shape;16814;p66"/>
          <p:cNvSpPr txBox="1">
            <a:spLocks noGrp="1"/>
          </p:cNvSpPr>
          <p:nvPr>
            <p:ph type="subTitle" idx="2"/>
          </p:nvPr>
        </p:nvSpPr>
        <p:spPr>
          <a:xfrm>
            <a:off x="882622" y="2545946"/>
            <a:ext cx="2035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bitcoin</a:t>
            </a:r>
            <a:endParaRPr dirty="0"/>
          </a:p>
        </p:txBody>
      </p:sp>
      <p:sp>
        <p:nvSpPr>
          <p:cNvPr id="16815" name="Google Shape;16815;p66"/>
          <p:cNvSpPr txBox="1">
            <a:spLocks noGrp="1"/>
          </p:cNvSpPr>
          <p:nvPr>
            <p:ph type="subTitle" idx="3"/>
          </p:nvPr>
        </p:nvSpPr>
        <p:spPr>
          <a:xfrm>
            <a:off x="3555121" y="2042003"/>
            <a:ext cx="20352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/>
              <a:t>Sistemas de archivos</a:t>
            </a:r>
          </a:p>
        </p:txBody>
      </p:sp>
      <p:sp>
        <p:nvSpPr>
          <p:cNvPr id="16816" name="Google Shape;16816;p66"/>
          <p:cNvSpPr txBox="1">
            <a:spLocks noGrp="1"/>
          </p:cNvSpPr>
          <p:nvPr>
            <p:ph type="subTitle" idx="4"/>
          </p:nvPr>
        </p:nvSpPr>
        <p:spPr>
          <a:xfrm>
            <a:off x="3555121" y="2545946"/>
            <a:ext cx="2035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MX" b="1" dirty="0"/>
              <a:t>ZFS,</a:t>
            </a:r>
            <a:r>
              <a:rPr lang="es-MX" dirty="0"/>
              <a:t> </a:t>
            </a:r>
            <a:r>
              <a:rPr lang="es-MX" b="1" dirty="0"/>
              <a:t>btrfs</a:t>
            </a:r>
            <a:r>
              <a:rPr lang="es-MX" dirty="0"/>
              <a:t>.</a:t>
            </a:r>
            <a:endParaRPr dirty="0"/>
          </a:p>
        </p:txBody>
      </p:sp>
      <p:sp>
        <p:nvSpPr>
          <p:cNvPr id="16817" name="Google Shape;16817;p66"/>
          <p:cNvSpPr txBox="1">
            <a:spLocks noGrp="1"/>
          </p:cNvSpPr>
          <p:nvPr>
            <p:ph type="subTitle" idx="5"/>
          </p:nvPr>
        </p:nvSpPr>
        <p:spPr>
          <a:xfrm>
            <a:off x="6226144" y="2042003"/>
            <a:ext cx="20352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/>
              <a:t>Sistemas de control de versiones</a:t>
            </a:r>
            <a:endParaRPr lang="es-ES_tradnl"/>
          </a:p>
        </p:txBody>
      </p:sp>
      <p:sp>
        <p:nvSpPr>
          <p:cNvPr id="16818" name="Google Shape;16818;p66"/>
          <p:cNvSpPr txBox="1">
            <a:spLocks noGrp="1"/>
          </p:cNvSpPr>
          <p:nvPr>
            <p:ph type="subTitle" idx="6"/>
          </p:nvPr>
        </p:nvSpPr>
        <p:spPr>
          <a:xfrm>
            <a:off x="6226144" y="2545946"/>
            <a:ext cx="2035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Git, mercurial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109735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5" name="Google Shape;15765;p48"/>
          <p:cNvSpPr/>
          <p:nvPr/>
        </p:nvSpPr>
        <p:spPr>
          <a:xfrm>
            <a:off x="4667481" y="3627482"/>
            <a:ext cx="3641100" cy="976800"/>
          </a:xfrm>
          <a:prstGeom prst="roundRect">
            <a:avLst>
              <a:gd name="adj" fmla="val 20339"/>
            </a:avLst>
          </a:prstGeom>
          <a:solidFill>
            <a:srgbClr val="FFF4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6" name="Google Shape;15766;p48"/>
          <p:cNvSpPr/>
          <p:nvPr/>
        </p:nvSpPr>
        <p:spPr>
          <a:xfrm>
            <a:off x="4667481" y="3627498"/>
            <a:ext cx="3641100" cy="4086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7" name="Google Shape;15767;p48"/>
          <p:cNvSpPr/>
          <p:nvPr/>
        </p:nvSpPr>
        <p:spPr>
          <a:xfrm>
            <a:off x="4667481" y="2477750"/>
            <a:ext cx="3641100" cy="976800"/>
          </a:xfrm>
          <a:prstGeom prst="roundRect">
            <a:avLst>
              <a:gd name="adj" fmla="val 21055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8" name="Google Shape;15768;p48"/>
          <p:cNvSpPr/>
          <p:nvPr/>
        </p:nvSpPr>
        <p:spPr>
          <a:xfrm>
            <a:off x="4667481" y="2477766"/>
            <a:ext cx="3641100" cy="4086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9" name="Google Shape;15769;p48"/>
          <p:cNvSpPr/>
          <p:nvPr/>
        </p:nvSpPr>
        <p:spPr>
          <a:xfrm>
            <a:off x="4667481" y="1328025"/>
            <a:ext cx="3641100" cy="976800"/>
          </a:xfrm>
          <a:prstGeom prst="roundRect">
            <a:avLst>
              <a:gd name="adj" fmla="val 22076"/>
            </a:avLst>
          </a:prstGeom>
          <a:solidFill>
            <a:srgbClr val="D8C6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0" name="Google Shape;15770;p48"/>
          <p:cNvSpPr/>
          <p:nvPr/>
        </p:nvSpPr>
        <p:spPr>
          <a:xfrm>
            <a:off x="4667481" y="1328041"/>
            <a:ext cx="3641100" cy="408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1" name="Google Shape;15771;p48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Protocolo</a:t>
            </a:r>
          </a:p>
        </p:txBody>
      </p:sp>
      <p:sp>
        <p:nvSpPr>
          <p:cNvPr id="15772" name="Google Shape;15772;p48"/>
          <p:cNvSpPr/>
          <p:nvPr/>
        </p:nvSpPr>
        <p:spPr>
          <a:xfrm>
            <a:off x="827449" y="3627482"/>
            <a:ext cx="3641100" cy="976800"/>
          </a:xfrm>
          <a:prstGeom prst="roundRect">
            <a:avLst>
              <a:gd name="adj" fmla="val 20339"/>
            </a:avLst>
          </a:prstGeom>
          <a:solidFill>
            <a:srgbClr val="F3C0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3" name="Google Shape;15773;p48"/>
          <p:cNvSpPr/>
          <p:nvPr/>
        </p:nvSpPr>
        <p:spPr>
          <a:xfrm>
            <a:off x="827449" y="3627498"/>
            <a:ext cx="3641100" cy="408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_tradnl"/>
          </a:p>
        </p:txBody>
      </p:sp>
      <p:sp>
        <p:nvSpPr>
          <p:cNvPr id="15774" name="Google Shape;15774;p48"/>
          <p:cNvSpPr/>
          <p:nvPr/>
        </p:nvSpPr>
        <p:spPr>
          <a:xfrm>
            <a:off x="827449" y="2477750"/>
            <a:ext cx="3641100" cy="976800"/>
          </a:xfrm>
          <a:prstGeom prst="roundRect">
            <a:avLst>
              <a:gd name="adj" fmla="val 20710"/>
            </a:avLst>
          </a:prstGeom>
          <a:solidFill>
            <a:srgbClr val="FFF4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5" name="Google Shape;15775;p48"/>
          <p:cNvSpPr/>
          <p:nvPr/>
        </p:nvSpPr>
        <p:spPr>
          <a:xfrm>
            <a:off x="827449" y="2477766"/>
            <a:ext cx="3641100" cy="4086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6" name="Google Shape;15776;p48"/>
          <p:cNvSpPr/>
          <p:nvPr/>
        </p:nvSpPr>
        <p:spPr>
          <a:xfrm>
            <a:off x="827449" y="1328025"/>
            <a:ext cx="3641100" cy="976800"/>
          </a:xfrm>
          <a:prstGeom prst="roundRect">
            <a:avLst>
              <a:gd name="adj" fmla="val 20198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7" name="Google Shape;15777;p48"/>
          <p:cNvSpPr/>
          <p:nvPr/>
        </p:nvSpPr>
        <p:spPr>
          <a:xfrm>
            <a:off x="827449" y="1328041"/>
            <a:ext cx="3641100" cy="4086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8" name="Google Shape;15778;p48"/>
          <p:cNvSpPr txBox="1">
            <a:spLocks noGrp="1"/>
          </p:cNvSpPr>
          <p:nvPr>
            <p:ph type="subTitle" idx="1"/>
          </p:nvPr>
        </p:nvSpPr>
        <p:spPr>
          <a:xfrm>
            <a:off x="912349" y="1404375"/>
            <a:ext cx="34713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1) Computadora A</a:t>
            </a:r>
          </a:p>
        </p:txBody>
      </p:sp>
      <p:sp>
        <p:nvSpPr>
          <p:cNvPr id="15779" name="Google Shape;15779;p48"/>
          <p:cNvSpPr txBox="1">
            <a:spLocks noGrp="1"/>
          </p:cNvSpPr>
          <p:nvPr>
            <p:ph type="subTitle" idx="2"/>
          </p:nvPr>
        </p:nvSpPr>
        <p:spPr>
          <a:xfrm>
            <a:off x="912649" y="1736913"/>
            <a:ext cx="34710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Envía a la computadora B un hash del archivo</a:t>
            </a:r>
          </a:p>
        </p:txBody>
      </p:sp>
      <p:sp>
        <p:nvSpPr>
          <p:cNvPr id="15780" name="Google Shape;15780;p48"/>
          <p:cNvSpPr txBox="1">
            <a:spLocks noGrp="1"/>
          </p:cNvSpPr>
          <p:nvPr>
            <p:ph type="subTitle" idx="3"/>
          </p:nvPr>
        </p:nvSpPr>
        <p:spPr>
          <a:xfrm>
            <a:off x="912349" y="2554100"/>
            <a:ext cx="34713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2) Computadora B</a:t>
            </a:r>
          </a:p>
        </p:txBody>
      </p:sp>
      <p:sp>
        <p:nvSpPr>
          <p:cNvPr id="15781" name="Google Shape;15781;p48"/>
          <p:cNvSpPr txBox="1">
            <a:spLocks noGrp="1"/>
          </p:cNvSpPr>
          <p:nvPr>
            <p:ph type="subTitle" idx="4"/>
          </p:nvPr>
        </p:nvSpPr>
        <p:spPr>
          <a:xfrm>
            <a:off x="912349" y="2951950"/>
            <a:ext cx="34713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_tradnl"/>
              <a:t>Verifica ese hash con la raíz del árbol</a:t>
            </a:r>
          </a:p>
        </p:txBody>
      </p:sp>
      <p:sp>
        <p:nvSpPr>
          <p:cNvPr id="15782" name="Google Shape;15782;p48"/>
          <p:cNvSpPr txBox="1">
            <a:spLocks noGrp="1"/>
          </p:cNvSpPr>
          <p:nvPr>
            <p:ph type="subTitle" idx="7"/>
          </p:nvPr>
        </p:nvSpPr>
        <p:spPr>
          <a:xfrm>
            <a:off x="4752381" y="1404375"/>
            <a:ext cx="347927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400" dirty="0"/>
              <a:t>4) Si hay diferencia en un solo hash</a:t>
            </a:r>
          </a:p>
        </p:txBody>
      </p:sp>
      <p:sp>
        <p:nvSpPr>
          <p:cNvPr id="15783" name="Google Shape;15783;p48"/>
          <p:cNvSpPr txBox="1">
            <a:spLocks noGrp="1"/>
          </p:cNvSpPr>
          <p:nvPr>
            <p:ph type="subTitle" idx="8"/>
          </p:nvPr>
        </p:nvSpPr>
        <p:spPr>
          <a:xfrm>
            <a:off x="4752381" y="1736913"/>
            <a:ext cx="34710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Computadora B solicitará las raíces de los dos subárboles de ese hash.</a:t>
            </a:r>
            <a:endParaRPr lang="es-ES_tradnl" dirty="0"/>
          </a:p>
        </p:txBody>
      </p:sp>
      <p:sp>
        <p:nvSpPr>
          <p:cNvPr id="15784" name="Google Shape;15784;p48"/>
          <p:cNvSpPr txBox="1">
            <a:spLocks noGrp="1"/>
          </p:cNvSpPr>
          <p:nvPr>
            <p:ph type="subTitle" idx="5"/>
          </p:nvPr>
        </p:nvSpPr>
        <p:spPr>
          <a:xfrm>
            <a:off x="912349" y="3703825"/>
            <a:ext cx="34713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3) Si no hay </a:t>
            </a:r>
            <a:r>
              <a:rPr lang="en" dirty="0" err="1"/>
              <a:t>diferencia</a:t>
            </a:r>
            <a:endParaRPr dirty="0"/>
          </a:p>
        </p:txBody>
      </p:sp>
      <p:sp>
        <p:nvSpPr>
          <p:cNvPr id="15785" name="Google Shape;15785;p48"/>
          <p:cNvSpPr txBox="1">
            <a:spLocks noGrp="1"/>
          </p:cNvSpPr>
          <p:nvPr>
            <p:ph type="subTitle" idx="9"/>
          </p:nvPr>
        </p:nvSpPr>
        <p:spPr>
          <a:xfrm>
            <a:off x="4752381" y="2554100"/>
            <a:ext cx="34713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5) Computadora A</a:t>
            </a:r>
          </a:p>
        </p:txBody>
      </p:sp>
      <p:sp>
        <p:nvSpPr>
          <p:cNvPr id="15786" name="Google Shape;15786;p48"/>
          <p:cNvSpPr txBox="1">
            <a:spLocks noGrp="1"/>
          </p:cNvSpPr>
          <p:nvPr>
            <p:ph type="subTitle" idx="14"/>
          </p:nvPr>
        </p:nvSpPr>
        <p:spPr>
          <a:xfrm>
            <a:off x="4752381" y="3703825"/>
            <a:ext cx="3471300" cy="25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6) Repetir</a:t>
            </a:r>
          </a:p>
        </p:txBody>
      </p:sp>
      <p:sp>
        <p:nvSpPr>
          <p:cNvPr id="15787" name="Google Shape;15787;p48"/>
          <p:cNvSpPr txBox="1">
            <a:spLocks noGrp="1"/>
          </p:cNvSpPr>
          <p:nvPr>
            <p:ph type="subTitle" idx="6"/>
          </p:nvPr>
        </p:nvSpPr>
        <p:spPr>
          <a:xfrm>
            <a:off x="912349" y="4101675"/>
            <a:ext cx="34713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Listo! , si no, continuar al 4</a:t>
            </a:r>
          </a:p>
        </p:txBody>
      </p:sp>
      <p:sp>
        <p:nvSpPr>
          <p:cNvPr id="15788" name="Google Shape;15788;p48"/>
          <p:cNvSpPr txBox="1">
            <a:spLocks noGrp="1"/>
          </p:cNvSpPr>
          <p:nvPr>
            <p:ph type="subTitle" idx="13"/>
          </p:nvPr>
        </p:nvSpPr>
        <p:spPr>
          <a:xfrm>
            <a:off x="4760351" y="2875577"/>
            <a:ext cx="34713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Crea los hashes necesarios y los envía de vuelta a la computadora B.</a:t>
            </a:r>
            <a:endParaRPr lang="es-ES_tradnl" dirty="0"/>
          </a:p>
        </p:txBody>
      </p:sp>
      <p:sp>
        <p:nvSpPr>
          <p:cNvPr id="15789" name="Google Shape;15789;p48"/>
          <p:cNvSpPr txBox="1">
            <a:spLocks noGrp="1"/>
          </p:cNvSpPr>
          <p:nvPr>
            <p:ph type="subTitle" idx="15"/>
          </p:nvPr>
        </p:nvSpPr>
        <p:spPr>
          <a:xfrm>
            <a:off x="4752381" y="3954718"/>
            <a:ext cx="36411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Los pasos 4 y 5 hasta que encontrar los bloques de datos que son inconsistentes.</a:t>
            </a:r>
            <a:endParaRPr lang="es-ES_tradnl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5" name="Google Shape;17105;p80"/>
          <p:cNvSpPr txBox="1"/>
          <p:nvPr/>
        </p:nvSpPr>
        <p:spPr>
          <a:xfrm>
            <a:off x="851775" y="4425319"/>
            <a:ext cx="37173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Please keep this slide for attribution</a:t>
            </a:r>
            <a:endParaRPr sz="12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7123" name="Google Shape;17123;p80"/>
          <p:cNvGrpSpPr/>
          <p:nvPr/>
        </p:nvGrpSpPr>
        <p:grpSpPr>
          <a:xfrm flipH="1">
            <a:off x="4366202" y="1212146"/>
            <a:ext cx="4052853" cy="3446063"/>
            <a:chOff x="386200" y="1897200"/>
            <a:chExt cx="3884275" cy="3302725"/>
          </a:xfrm>
        </p:grpSpPr>
        <p:sp>
          <p:nvSpPr>
            <p:cNvPr id="17124" name="Google Shape;17124;p80"/>
            <p:cNvSpPr/>
            <p:nvPr/>
          </p:nvSpPr>
          <p:spPr>
            <a:xfrm>
              <a:off x="1781750" y="3053525"/>
              <a:ext cx="971325" cy="1921200"/>
            </a:xfrm>
            <a:custGeom>
              <a:avLst/>
              <a:gdLst/>
              <a:ahLst/>
              <a:cxnLst/>
              <a:rect l="l" t="t" r="r" b="b"/>
              <a:pathLst>
                <a:path w="38853" h="76848" extrusionOk="0">
                  <a:moveTo>
                    <a:pt x="8366" y="1"/>
                  </a:moveTo>
                  <a:lnTo>
                    <a:pt x="1" y="30418"/>
                  </a:lnTo>
                  <a:lnTo>
                    <a:pt x="5912" y="76044"/>
                  </a:lnTo>
                  <a:cubicBezTo>
                    <a:pt x="5912" y="76044"/>
                    <a:pt x="9895" y="76847"/>
                    <a:pt x="15495" y="76847"/>
                  </a:cubicBezTo>
                  <a:cubicBezTo>
                    <a:pt x="21034" y="76847"/>
                    <a:pt x="28155" y="76061"/>
                    <a:pt x="34566" y="72933"/>
                  </a:cubicBezTo>
                  <a:lnTo>
                    <a:pt x="38852" y="18838"/>
                  </a:lnTo>
                  <a:lnTo>
                    <a:pt x="23540" y="3215"/>
                  </a:lnTo>
                  <a:lnTo>
                    <a:pt x="8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80"/>
            <p:cNvSpPr/>
            <p:nvPr/>
          </p:nvSpPr>
          <p:spPr>
            <a:xfrm>
              <a:off x="1468950" y="3053525"/>
              <a:ext cx="576400" cy="2019475"/>
            </a:xfrm>
            <a:custGeom>
              <a:avLst/>
              <a:gdLst/>
              <a:ahLst/>
              <a:cxnLst/>
              <a:rect l="l" t="t" r="r" b="b"/>
              <a:pathLst>
                <a:path w="23056" h="80779" extrusionOk="0">
                  <a:moveTo>
                    <a:pt x="20878" y="1"/>
                  </a:moveTo>
                  <a:cubicBezTo>
                    <a:pt x="15520" y="623"/>
                    <a:pt x="10266" y="1971"/>
                    <a:pt x="5289" y="3976"/>
                  </a:cubicBezTo>
                  <a:cubicBezTo>
                    <a:pt x="3837" y="4563"/>
                    <a:pt x="2835" y="5911"/>
                    <a:pt x="2731" y="7501"/>
                  </a:cubicBezTo>
                  <a:lnTo>
                    <a:pt x="1417" y="25475"/>
                  </a:lnTo>
                  <a:lnTo>
                    <a:pt x="208" y="67057"/>
                  </a:lnTo>
                  <a:cubicBezTo>
                    <a:pt x="0" y="73313"/>
                    <a:pt x="4632" y="78636"/>
                    <a:pt x="10819" y="79396"/>
                  </a:cubicBezTo>
                  <a:lnTo>
                    <a:pt x="22502" y="80779"/>
                  </a:lnTo>
                  <a:cubicBezTo>
                    <a:pt x="23055" y="53991"/>
                    <a:pt x="20878" y="1"/>
                    <a:pt x="20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80"/>
            <p:cNvSpPr/>
            <p:nvPr/>
          </p:nvSpPr>
          <p:spPr>
            <a:xfrm>
              <a:off x="386200" y="4537225"/>
              <a:ext cx="886625" cy="662700"/>
            </a:xfrm>
            <a:custGeom>
              <a:avLst/>
              <a:gdLst/>
              <a:ahLst/>
              <a:cxnLst/>
              <a:rect l="l" t="t" r="r" b="b"/>
              <a:pathLst>
                <a:path w="35465" h="26508" extrusionOk="0">
                  <a:moveTo>
                    <a:pt x="24196" y="1"/>
                  </a:moveTo>
                  <a:lnTo>
                    <a:pt x="20013" y="7363"/>
                  </a:lnTo>
                  <a:cubicBezTo>
                    <a:pt x="20013" y="7363"/>
                    <a:pt x="11787" y="7881"/>
                    <a:pt x="4252" y="11442"/>
                  </a:cubicBezTo>
                  <a:cubicBezTo>
                    <a:pt x="3837" y="11614"/>
                    <a:pt x="3595" y="12064"/>
                    <a:pt x="3664" y="12513"/>
                  </a:cubicBezTo>
                  <a:cubicBezTo>
                    <a:pt x="3751" y="13033"/>
                    <a:pt x="4200" y="13384"/>
                    <a:pt x="4688" y="13384"/>
                  </a:cubicBezTo>
                  <a:cubicBezTo>
                    <a:pt x="4784" y="13384"/>
                    <a:pt x="4881" y="13371"/>
                    <a:pt x="4978" y="13343"/>
                  </a:cubicBezTo>
                  <a:lnTo>
                    <a:pt x="10577" y="11614"/>
                  </a:lnTo>
                  <a:lnTo>
                    <a:pt x="10577" y="11614"/>
                  </a:lnTo>
                  <a:cubicBezTo>
                    <a:pt x="7224" y="12997"/>
                    <a:pt x="3941" y="14587"/>
                    <a:pt x="795" y="16384"/>
                  </a:cubicBezTo>
                  <a:cubicBezTo>
                    <a:pt x="242" y="16730"/>
                    <a:pt x="0" y="17421"/>
                    <a:pt x="277" y="18044"/>
                  </a:cubicBezTo>
                  <a:cubicBezTo>
                    <a:pt x="505" y="18475"/>
                    <a:pt x="939" y="18739"/>
                    <a:pt x="1400" y="18739"/>
                  </a:cubicBezTo>
                  <a:cubicBezTo>
                    <a:pt x="1566" y="18739"/>
                    <a:pt x="1736" y="18705"/>
                    <a:pt x="1901" y="18631"/>
                  </a:cubicBezTo>
                  <a:lnTo>
                    <a:pt x="11026" y="15106"/>
                  </a:lnTo>
                  <a:lnTo>
                    <a:pt x="11026" y="15106"/>
                  </a:lnTo>
                  <a:lnTo>
                    <a:pt x="2523" y="19806"/>
                  </a:lnTo>
                  <a:cubicBezTo>
                    <a:pt x="1832" y="20187"/>
                    <a:pt x="1590" y="21016"/>
                    <a:pt x="1936" y="21673"/>
                  </a:cubicBezTo>
                  <a:cubicBezTo>
                    <a:pt x="2181" y="22162"/>
                    <a:pt x="2668" y="22444"/>
                    <a:pt x="3177" y="22444"/>
                  </a:cubicBezTo>
                  <a:cubicBezTo>
                    <a:pt x="3387" y="22444"/>
                    <a:pt x="3600" y="22396"/>
                    <a:pt x="3802" y="22295"/>
                  </a:cubicBezTo>
                  <a:lnTo>
                    <a:pt x="12029" y="18320"/>
                  </a:lnTo>
                  <a:lnTo>
                    <a:pt x="5634" y="22848"/>
                  </a:lnTo>
                  <a:cubicBezTo>
                    <a:pt x="4805" y="23436"/>
                    <a:pt x="4701" y="24645"/>
                    <a:pt x="5427" y="25337"/>
                  </a:cubicBezTo>
                  <a:cubicBezTo>
                    <a:pt x="5743" y="25653"/>
                    <a:pt x="6149" y="25811"/>
                    <a:pt x="6562" y="25811"/>
                  </a:cubicBezTo>
                  <a:cubicBezTo>
                    <a:pt x="6872" y="25811"/>
                    <a:pt x="7185" y="25722"/>
                    <a:pt x="7466" y="25544"/>
                  </a:cubicBezTo>
                  <a:cubicBezTo>
                    <a:pt x="9957" y="23907"/>
                    <a:pt x="16184" y="20081"/>
                    <a:pt x="20334" y="20081"/>
                  </a:cubicBezTo>
                  <a:cubicBezTo>
                    <a:pt x="20389" y="20081"/>
                    <a:pt x="20443" y="20082"/>
                    <a:pt x="20497" y="20083"/>
                  </a:cubicBezTo>
                  <a:cubicBezTo>
                    <a:pt x="19702" y="21258"/>
                    <a:pt x="18769" y="22364"/>
                    <a:pt x="17767" y="23332"/>
                  </a:cubicBezTo>
                  <a:cubicBezTo>
                    <a:pt x="16937" y="24127"/>
                    <a:pt x="17006" y="25475"/>
                    <a:pt x="17939" y="26166"/>
                  </a:cubicBezTo>
                  <a:cubicBezTo>
                    <a:pt x="18257" y="26395"/>
                    <a:pt x="18637" y="26508"/>
                    <a:pt x="19021" y="26508"/>
                  </a:cubicBezTo>
                  <a:cubicBezTo>
                    <a:pt x="19389" y="26508"/>
                    <a:pt x="19761" y="26404"/>
                    <a:pt x="20083" y="26201"/>
                  </a:cubicBezTo>
                  <a:lnTo>
                    <a:pt x="24922" y="22848"/>
                  </a:lnTo>
                  <a:cubicBezTo>
                    <a:pt x="25855" y="22191"/>
                    <a:pt x="26512" y="21258"/>
                    <a:pt x="26823" y="20187"/>
                  </a:cubicBezTo>
                  <a:lnTo>
                    <a:pt x="28413" y="14311"/>
                  </a:lnTo>
                  <a:lnTo>
                    <a:pt x="35464" y="7674"/>
                  </a:lnTo>
                  <a:lnTo>
                    <a:pt x="24196" y="1"/>
                  </a:lnTo>
                  <a:close/>
                </a:path>
              </a:pathLst>
            </a:custGeom>
            <a:solidFill>
              <a:srgbClr val="FC9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7" name="Google Shape;17127;p80"/>
            <p:cNvSpPr/>
            <p:nvPr/>
          </p:nvSpPr>
          <p:spPr>
            <a:xfrm>
              <a:off x="855425" y="3146850"/>
              <a:ext cx="894375" cy="1814700"/>
            </a:xfrm>
            <a:custGeom>
              <a:avLst/>
              <a:gdLst/>
              <a:ahLst/>
              <a:cxnLst/>
              <a:rect l="l" t="t" r="r" b="b"/>
              <a:pathLst>
                <a:path w="35775" h="72588" extrusionOk="0">
                  <a:moveTo>
                    <a:pt x="30414" y="1"/>
                  </a:moveTo>
                  <a:cubicBezTo>
                    <a:pt x="30318" y="1"/>
                    <a:pt x="28012" y="100"/>
                    <a:pt x="20808" y="9333"/>
                  </a:cubicBezTo>
                  <a:cubicBezTo>
                    <a:pt x="13204" y="19080"/>
                    <a:pt x="0" y="62529"/>
                    <a:pt x="0" y="62529"/>
                  </a:cubicBezTo>
                  <a:lnTo>
                    <a:pt x="13273" y="72587"/>
                  </a:lnTo>
                  <a:lnTo>
                    <a:pt x="35775" y="23608"/>
                  </a:lnTo>
                  <a:lnTo>
                    <a:pt x="30417" y="1"/>
                  </a:lnTo>
                  <a:cubicBezTo>
                    <a:pt x="30417" y="1"/>
                    <a:pt x="30416" y="1"/>
                    <a:pt x="304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8" name="Google Shape;17128;p80"/>
            <p:cNvSpPr/>
            <p:nvPr/>
          </p:nvSpPr>
          <p:spPr>
            <a:xfrm>
              <a:off x="1491400" y="3871850"/>
              <a:ext cx="196200" cy="426050"/>
            </a:xfrm>
            <a:custGeom>
              <a:avLst/>
              <a:gdLst/>
              <a:ahLst/>
              <a:cxnLst/>
              <a:rect l="l" t="t" r="r" b="b"/>
              <a:pathLst>
                <a:path w="7848" h="17042" fill="none" extrusionOk="0">
                  <a:moveTo>
                    <a:pt x="1" y="17041"/>
                  </a:moveTo>
                  <a:lnTo>
                    <a:pt x="7847" y="1"/>
                  </a:lnTo>
                </a:path>
              </a:pathLst>
            </a:custGeom>
            <a:noFill/>
            <a:ln w="190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9" name="Google Shape;17129;p80"/>
            <p:cNvSpPr/>
            <p:nvPr/>
          </p:nvSpPr>
          <p:spPr>
            <a:xfrm>
              <a:off x="2656250" y="3166725"/>
              <a:ext cx="400125" cy="1329925"/>
            </a:xfrm>
            <a:custGeom>
              <a:avLst/>
              <a:gdLst/>
              <a:ahLst/>
              <a:cxnLst/>
              <a:rect l="l" t="t" r="r" b="b"/>
              <a:pathLst>
                <a:path w="16005" h="53197" extrusionOk="0">
                  <a:moveTo>
                    <a:pt x="1" y="1"/>
                  </a:moveTo>
                  <a:lnTo>
                    <a:pt x="6603" y="53196"/>
                  </a:lnTo>
                  <a:lnTo>
                    <a:pt x="16004" y="46490"/>
                  </a:lnTo>
                  <a:cubicBezTo>
                    <a:pt x="11649" y="36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0" name="Google Shape;17130;p80"/>
            <p:cNvSpPr/>
            <p:nvPr/>
          </p:nvSpPr>
          <p:spPr>
            <a:xfrm>
              <a:off x="3536800" y="3481525"/>
              <a:ext cx="733675" cy="573225"/>
            </a:xfrm>
            <a:custGeom>
              <a:avLst/>
              <a:gdLst/>
              <a:ahLst/>
              <a:cxnLst/>
              <a:rect l="l" t="t" r="r" b="b"/>
              <a:pathLst>
                <a:path w="29347" h="22929" extrusionOk="0">
                  <a:moveTo>
                    <a:pt x="22949" y="0"/>
                  </a:moveTo>
                  <a:cubicBezTo>
                    <a:pt x="22605" y="0"/>
                    <a:pt x="22254" y="108"/>
                    <a:pt x="21950" y="336"/>
                  </a:cubicBezTo>
                  <a:lnTo>
                    <a:pt x="10716" y="7940"/>
                  </a:lnTo>
                  <a:lnTo>
                    <a:pt x="12548" y="2859"/>
                  </a:lnTo>
                  <a:cubicBezTo>
                    <a:pt x="12755" y="2271"/>
                    <a:pt x="12617" y="1615"/>
                    <a:pt x="12133" y="1200"/>
                  </a:cubicBezTo>
                  <a:cubicBezTo>
                    <a:pt x="11846" y="928"/>
                    <a:pt x="11479" y="794"/>
                    <a:pt x="11111" y="794"/>
                  </a:cubicBezTo>
                  <a:cubicBezTo>
                    <a:pt x="10638" y="794"/>
                    <a:pt x="10163" y="1014"/>
                    <a:pt x="9852" y="1442"/>
                  </a:cubicBezTo>
                  <a:lnTo>
                    <a:pt x="3941" y="9979"/>
                  </a:lnTo>
                  <a:cubicBezTo>
                    <a:pt x="1" y="15441"/>
                    <a:pt x="4252" y="18724"/>
                    <a:pt x="4252" y="18724"/>
                  </a:cubicBezTo>
                  <a:lnTo>
                    <a:pt x="7156" y="22008"/>
                  </a:lnTo>
                  <a:cubicBezTo>
                    <a:pt x="7940" y="22670"/>
                    <a:pt x="8930" y="22929"/>
                    <a:pt x="9998" y="22929"/>
                  </a:cubicBezTo>
                  <a:cubicBezTo>
                    <a:pt x="13778" y="22929"/>
                    <a:pt x="18528" y="19692"/>
                    <a:pt x="18528" y="19692"/>
                  </a:cubicBezTo>
                  <a:lnTo>
                    <a:pt x="27100" y="16028"/>
                  </a:lnTo>
                  <a:cubicBezTo>
                    <a:pt x="27584" y="15959"/>
                    <a:pt x="27998" y="15510"/>
                    <a:pt x="28033" y="14991"/>
                  </a:cubicBezTo>
                  <a:cubicBezTo>
                    <a:pt x="28066" y="14305"/>
                    <a:pt x="27510" y="13742"/>
                    <a:pt x="26836" y="13742"/>
                  </a:cubicBezTo>
                  <a:cubicBezTo>
                    <a:pt x="26797" y="13742"/>
                    <a:pt x="26759" y="13743"/>
                    <a:pt x="26720" y="13747"/>
                  </a:cubicBezTo>
                  <a:lnTo>
                    <a:pt x="19219" y="16651"/>
                  </a:lnTo>
                  <a:lnTo>
                    <a:pt x="19150" y="16132"/>
                  </a:lnTo>
                  <a:lnTo>
                    <a:pt x="27238" y="12053"/>
                  </a:lnTo>
                  <a:cubicBezTo>
                    <a:pt x="27860" y="11846"/>
                    <a:pt x="29346" y="10913"/>
                    <a:pt x="29174" y="10256"/>
                  </a:cubicBezTo>
                  <a:cubicBezTo>
                    <a:pt x="29030" y="9752"/>
                    <a:pt x="28703" y="9165"/>
                    <a:pt x="27869" y="9165"/>
                  </a:cubicBezTo>
                  <a:cubicBezTo>
                    <a:pt x="27501" y="9165"/>
                    <a:pt x="27035" y="9279"/>
                    <a:pt x="26443" y="9565"/>
                  </a:cubicBezTo>
                  <a:lnTo>
                    <a:pt x="18631" y="12918"/>
                  </a:lnTo>
                  <a:lnTo>
                    <a:pt x="18493" y="12330"/>
                  </a:lnTo>
                  <a:lnTo>
                    <a:pt x="26512" y="7180"/>
                  </a:lnTo>
                  <a:cubicBezTo>
                    <a:pt x="27238" y="6869"/>
                    <a:pt x="27584" y="6108"/>
                    <a:pt x="27411" y="5382"/>
                  </a:cubicBezTo>
                  <a:cubicBezTo>
                    <a:pt x="27226" y="4616"/>
                    <a:pt x="26556" y="4133"/>
                    <a:pt x="25849" y="4133"/>
                  </a:cubicBezTo>
                  <a:cubicBezTo>
                    <a:pt x="25632" y="4133"/>
                    <a:pt x="25410" y="4179"/>
                    <a:pt x="25199" y="4276"/>
                  </a:cubicBezTo>
                  <a:lnTo>
                    <a:pt x="16903" y="9012"/>
                  </a:lnTo>
                  <a:lnTo>
                    <a:pt x="16765" y="8562"/>
                  </a:lnTo>
                  <a:lnTo>
                    <a:pt x="23989" y="2963"/>
                  </a:lnTo>
                  <a:cubicBezTo>
                    <a:pt x="24611" y="2479"/>
                    <a:pt x="24784" y="1615"/>
                    <a:pt x="24404" y="889"/>
                  </a:cubicBezTo>
                  <a:cubicBezTo>
                    <a:pt x="24119" y="320"/>
                    <a:pt x="23544" y="0"/>
                    <a:pt x="22949" y="0"/>
                  </a:cubicBezTo>
                  <a:close/>
                </a:path>
              </a:pathLst>
            </a:custGeom>
            <a:solidFill>
              <a:srgbClr val="FC9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80"/>
            <p:cNvSpPr/>
            <p:nvPr/>
          </p:nvSpPr>
          <p:spPr>
            <a:xfrm>
              <a:off x="3790850" y="3680025"/>
              <a:ext cx="75200" cy="208275"/>
            </a:xfrm>
            <a:custGeom>
              <a:avLst/>
              <a:gdLst/>
              <a:ahLst/>
              <a:cxnLst/>
              <a:rect l="l" t="t" r="r" b="b"/>
              <a:pathLst>
                <a:path w="3008" h="8331" fill="none" extrusionOk="0">
                  <a:moveTo>
                    <a:pt x="554" y="0"/>
                  </a:moveTo>
                  <a:cubicBezTo>
                    <a:pt x="554" y="0"/>
                    <a:pt x="3008" y="4390"/>
                    <a:pt x="1" y="8330"/>
                  </a:cubicBezTo>
                </a:path>
              </a:pathLst>
            </a:custGeom>
            <a:noFill/>
            <a:ln w="17275" cap="rnd" cmpd="sng">
              <a:solidFill>
                <a:srgbClr val="E078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80"/>
            <p:cNvSpPr/>
            <p:nvPr/>
          </p:nvSpPr>
          <p:spPr>
            <a:xfrm>
              <a:off x="3342375" y="3832100"/>
              <a:ext cx="461475" cy="388875"/>
            </a:xfrm>
            <a:custGeom>
              <a:avLst/>
              <a:gdLst/>
              <a:ahLst/>
              <a:cxnLst/>
              <a:rect l="l" t="t" r="r" b="b"/>
              <a:pathLst>
                <a:path w="18459" h="15555" extrusionOk="0">
                  <a:moveTo>
                    <a:pt x="12893" y="1"/>
                  </a:moveTo>
                  <a:lnTo>
                    <a:pt x="1" y="5427"/>
                  </a:lnTo>
                  <a:lnTo>
                    <a:pt x="4010" y="15555"/>
                  </a:lnTo>
                  <a:lnTo>
                    <a:pt x="18458" y="7778"/>
                  </a:lnTo>
                  <a:lnTo>
                    <a:pt x="12893" y="1"/>
                  </a:lnTo>
                  <a:close/>
                </a:path>
              </a:pathLst>
            </a:custGeom>
            <a:solidFill>
              <a:srgbClr val="FC9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80"/>
            <p:cNvSpPr/>
            <p:nvPr/>
          </p:nvSpPr>
          <p:spPr>
            <a:xfrm>
              <a:off x="2552550" y="3834700"/>
              <a:ext cx="1126000" cy="857650"/>
            </a:xfrm>
            <a:custGeom>
              <a:avLst/>
              <a:gdLst/>
              <a:ahLst/>
              <a:cxnLst/>
              <a:rect l="l" t="t" r="r" b="b"/>
              <a:pathLst>
                <a:path w="45040" h="34306" extrusionOk="0">
                  <a:moveTo>
                    <a:pt x="38541" y="0"/>
                  </a:moveTo>
                  <a:lnTo>
                    <a:pt x="5981" y="13170"/>
                  </a:lnTo>
                  <a:cubicBezTo>
                    <a:pt x="727" y="15969"/>
                    <a:pt x="1" y="25233"/>
                    <a:pt x="3457" y="30106"/>
                  </a:cubicBezTo>
                  <a:cubicBezTo>
                    <a:pt x="5362" y="32830"/>
                    <a:pt x="8415" y="34305"/>
                    <a:pt x="11526" y="34305"/>
                  </a:cubicBezTo>
                  <a:cubicBezTo>
                    <a:pt x="13272" y="34305"/>
                    <a:pt x="15037" y="33841"/>
                    <a:pt x="16627" y="32872"/>
                  </a:cubicBezTo>
                  <a:lnTo>
                    <a:pt x="45039" y="14103"/>
                  </a:lnTo>
                  <a:lnTo>
                    <a:pt x="38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80"/>
            <p:cNvSpPr/>
            <p:nvPr/>
          </p:nvSpPr>
          <p:spPr>
            <a:xfrm>
              <a:off x="2370225" y="3078575"/>
              <a:ext cx="467525" cy="1933075"/>
            </a:xfrm>
            <a:custGeom>
              <a:avLst/>
              <a:gdLst/>
              <a:ahLst/>
              <a:cxnLst/>
              <a:rect l="l" t="t" r="r" b="b"/>
              <a:pathLst>
                <a:path w="18701" h="77323" extrusionOk="0">
                  <a:moveTo>
                    <a:pt x="139" y="1"/>
                  </a:moveTo>
                  <a:lnTo>
                    <a:pt x="1" y="2213"/>
                  </a:lnTo>
                  <a:cubicBezTo>
                    <a:pt x="1" y="2213"/>
                    <a:pt x="3768" y="6637"/>
                    <a:pt x="5289" y="25683"/>
                  </a:cubicBezTo>
                  <a:cubicBezTo>
                    <a:pt x="6845" y="44728"/>
                    <a:pt x="7363" y="77323"/>
                    <a:pt x="7363" y="77323"/>
                  </a:cubicBezTo>
                  <a:cubicBezTo>
                    <a:pt x="14000" y="75975"/>
                    <a:pt x="18700" y="70030"/>
                    <a:pt x="18493" y="63255"/>
                  </a:cubicBezTo>
                  <a:cubicBezTo>
                    <a:pt x="18044" y="49152"/>
                    <a:pt x="17041" y="26132"/>
                    <a:pt x="14829" y="16419"/>
                  </a:cubicBezTo>
                  <a:lnTo>
                    <a:pt x="12755" y="5877"/>
                  </a:lnTo>
                  <a:cubicBezTo>
                    <a:pt x="12652" y="5393"/>
                    <a:pt x="12168" y="3872"/>
                    <a:pt x="12168" y="3872"/>
                  </a:cubicBezTo>
                  <a:cubicBezTo>
                    <a:pt x="12168" y="3872"/>
                    <a:pt x="10474" y="2351"/>
                    <a:pt x="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80"/>
            <p:cNvSpPr/>
            <p:nvPr/>
          </p:nvSpPr>
          <p:spPr>
            <a:xfrm>
              <a:off x="1872525" y="2586900"/>
              <a:ext cx="185775" cy="145300"/>
            </a:xfrm>
            <a:custGeom>
              <a:avLst/>
              <a:gdLst/>
              <a:ahLst/>
              <a:cxnLst/>
              <a:rect l="l" t="t" r="r" b="b"/>
              <a:pathLst>
                <a:path w="7431" h="5812" extrusionOk="0">
                  <a:moveTo>
                    <a:pt x="3594" y="0"/>
                  </a:moveTo>
                  <a:cubicBezTo>
                    <a:pt x="3594" y="1"/>
                    <a:pt x="0" y="5811"/>
                    <a:pt x="5096" y="5811"/>
                  </a:cubicBezTo>
                  <a:cubicBezTo>
                    <a:pt x="5169" y="5811"/>
                    <a:pt x="5245" y="5810"/>
                    <a:pt x="5322" y="5807"/>
                  </a:cubicBezTo>
                  <a:cubicBezTo>
                    <a:pt x="6774" y="4425"/>
                    <a:pt x="7431" y="2385"/>
                    <a:pt x="7085" y="415"/>
                  </a:cubicBezTo>
                  <a:lnTo>
                    <a:pt x="3594" y="0"/>
                  </a:lnTo>
                  <a:close/>
                </a:path>
              </a:pathLst>
            </a:custGeom>
            <a:solidFill>
              <a:srgbClr val="793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80"/>
            <p:cNvSpPr/>
            <p:nvPr/>
          </p:nvSpPr>
          <p:spPr>
            <a:xfrm>
              <a:off x="2121350" y="1897200"/>
              <a:ext cx="650725" cy="363075"/>
            </a:xfrm>
            <a:custGeom>
              <a:avLst/>
              <a:gdLst/>
              <a:ahLst/>
              <a:cxnLst/>
              <a:rect l="l" t="t" r="r" b="b"/>
              <a:pathLst>
                <a:path w="26029" h="14523" extrusionOk="0">
                  <a:moveTo>
                    <a:pt x="13219" y="1"/>
                  </a:moveTo>
                  <a:cubicBezTo>
                    <a:pt x="6436" y="1"/>
                    <a:pt x="1" y="4361"/>
                    <a:pt x="1" y="4361"/>
                  </a:cubicBezTo>
                  <a:lnTo>
                    <a:pt x="2974" y="14523"/>
                  </a:lnTo>
                  <a:cubicBezTo>
                    <a:pt x="7916" y="11548"/>
                    <a:pt x="13509" y="9788"/>
                    <a:pt x="18965" y="9788"/>
                  </a:cubicBezTo>
                  <a:cubicBezTo>
                    <a:pt x="21368" y="9788"/>
                    <a:pt x="23745" y="10130"/>
                    <a:pt x="26029" y="10859"/>
                  </a:cubicBezTo>
                  <a:cubicBezTo>
                    <a:pt x="25890" y="9615"/>
                    <a:pt x="25510" y="8405"/>
                    <a:pt x="24888" y="7299"/>
                  </a:cubicBezTo>
                  <a:cubicBezTo>
                    <a:pt x="21863" y="1716"/>
                    <a:pt x="17473" y="1"/>
                    <a:pt x="13219" y="1"/>
                  </a:cubicBezTo>
                  <a:close/>
                </a:path>
              </a:pathLst>
            </a:custGeom>
            <a:solidFill>
              <a:srgbClr val="793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80"/>
            <p:cNvSpPr/>
            <p:nvPr/>
          </p:nvSpPr>
          <p:spPr>
            <a:xfrm>
              <a:off x="2195675" y="2124175"/>
              <a:ext cx="604925" cy="466200"/>
            </a:xfrm>
            <a:custGeom>
              <a:avLst/>
              <a:gdLst/>
              <a:ahLst/>
              <a:cxnLst/>
              <a:rect l="l" t="t" r="r" b="b"/>
              <a:pathLst>
                <a:path w="24197" h="18648" extrusionOk="0">
                  <a:moveTo>
                    <a:pt x="13494" y="0"/>
                  </a:moveTo>
                  <a:cubicBezTo>
                    <a:pt x="9150" y="0"/>
                    <a:pt x="4706" y="1393"/>
                    <a:pt x="1" y="5444"/>
                  </a:cubicBezTo>
                  <a:lnTo>
                    <a:pt x="3353" y="18648"/>
                  </a:lnTo>
                  <a:cubicBezTo>
                    <a:pt x="3353" y="18648"/>
                    <a:pt x="24196" y="12633"/>
                    <a:pt x="23056" y="1780"/>
                  </a:cubicBezTo>
                  <a:cubicBezTo>
                    <a:pt x="19878" y="765"/>
                    <a:pt x="16713" y="0"/>
                    <a:pt x="13494" y="0"/>
                  </a:cubicBezTo>
                  <a:close/>
                </a:path>
              </a:pathLst>
            </a:custGeom>
            <a:solidFill>
              <a:srgbClr val="6B2A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8" name="Google Shape;17138;p80"/>
            <p:cNvSpPr/>
            <p:nvPr/>
          </p:nvSpPr>
          <p:spPr>
            <a:xfrm>
              <a:off x="2429000" y="2417300"/>
              <a:ext cx="254225" cy="213775"/>
            </a:xfrm>
            <a:custGeom>
              <a:avLst/>
              <a:gdLst/>
              <a:ahLst/>
              <a:cxnLst/>
              <a:rect l="l" t="t" r="r" b="b"/>
              <a:pathLst>
                <a:path w="10169" h="8551" extrusionOk="0">
                  <a:moveTo>
                    <a:pt x="4792" y="0"/>
                  </a:moveTo>
                  <a:cubicBezTo>
                    <a:pt x="4426" y="0"/>
                    <a:pt x="4049" y="47"/>
                    <a:pt x="3664" y="148"/>
                  </a:cubicBezTo>
                  <a:cubicBezTo>
                    <a:pt x="1383" y="736"/>
                    <a:pt x="0" y="3086"/>
                    <a:pt x="622" y="5367"/>
                  </a:cubicBezTo>
                  <a:cubicBezTo>
                    <a:pt x="1148" y="7430"/>
                    <a:pt x="2943" y="8550"/>
                    <a:pt x="4758" y="8550"/>
                  </a:cubicBezTo>
                  <a:cubicBezTo>
                    <a:pt x="6167" y="8550"/>
                    <a:pt x="7588" y="7874"/>
                    <a:pt x="8434" y="6439"/>
                  </a:cubicBezTo>
                  <a:cubicBezTo>
                    <a:pt x="10168" y="3497"/>
                    <a:pt x="7935" y="0"/>
                    <a:pt x="4792" y="0"/>
                  </a:cubicBezTo>
                  <a:close/>
                </a:path>
              </a:pathLst>
            </a:custGeom>
            <a:solidFill>
              <a:srgbClr val="E88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9" name="Google Shape;17139;p80"/>
            <p:cNvSpPr/>
            <p:nvPr/>
          </p:nvSpPr>
          <p:spPr>
            <a:xfrm>
              <a:off x="1990875" y="2499625"/>
              <a:ext cx="381100" cy="734900"/>
            </a:xfrm>
            <a:custGeom>
              <a:avLst/>
              <a:gdLst/>
              <a:ahLst/>
              <a:cxnLst/>
              <a:rect l="l" t="t" r="r" b="b"/>
              <a:pathLst>
                <a:path w="15244" h="29396" extrusionOk="0">
                  <a:moveTo>
                    <a:pt x="1522" y="0"/>
                  </a:moveTo>
                  <a:lnTo>
                    <a:pt x="1" y="22157"/>
                  </a:lnTo>
                  <a:lnTo>
                    <a:pt x="5116" y="27549"/>
                  </a:lnTo>
                  <a:cubicBezTo>
                    <a:pt x="6319" y="28822"/>
                    <a:pt x="7843" y="29396"/>
                    <a:pt x="9342" y="29396"/>
                  </a:cubicBezTo>
                  <a:cubicBezTo>
                    <a:pt x="12238" y="29396"/>
                    <a:pt x="15039" y="27255"/>
                    <a:pt x="15244" y="23885"/>
                  </a:cubicBezTo>
                  <a:lnTo>
                    <a:pt x="14483" y="11165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FC9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80"/>
            <p:cNvSpPr/>
            <p:nvPr/>
          </p:nvSpPr>
          <p:spPr>
            <a:xfrm>
              <a:off x="2139500" y="2717375"/>
              <a:ext cx="222975" cy="218650"/>
            </a:xfrm>
            <a:custGeom>
              <a:avLst/>
              <a:gdLst/>
              <a:ahLst/>
              <a:cxnLst/>
              <a:rect l="l" t="t" r="r" b="b"/>
              <a:pathLst>
                <a:path w="8919" h="8746" extrusionOk="0">
                  <a:moveTo>
                    <a:pt x="1" y="1"/>
                  </a:moveTo>
                  <a:lnTo>
                    <a:pt x="1" y="1"/>
                  </a:lnTo>
                  <a:cubicBezTo>
                    <a:pt x="588" y="8365"/>
                    <a:pt x="8919" y="8746"/>
                    <a:pt x="8919" y="8746"/>
                  </a:cubicBezTo>
                  <a:lnTo>
                    <a:pt x="8538" y="24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8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1" name="Google Shape;17141;p80"/>
            <p:cNvSpPr/>
            <p:nvPr/>
          </p:nvSpPr>
          <p:spPr>
            <a:xfrm>
              <a:off x="1937250" y="1982575"/>
              <a:ext cx="701750" cy="868675"/>
            </a:xfrm>
            <a:custGeom>
              <a:avLst/>
              <a:gdLst/>
              <a:ahLst/>
              <a:cxnLst/>
              <a:rect l="l" t="t" r="r" b="b"/>
              <a:pathLst>
                <a:path w="28070" h="34747" extrusionOk="0">
                  <a:moveTo>
                    <a:pt x="16289" y="1"/>
                  </a:moveTo>
                  <a:cubicBezTo>
                    <a:pt x="8301" y="1"/>
                    <a:pt x="1" y="8054"/>
                    <a:pt x="1662" y="21270"/>
                  </a:cubicBezTo>
                  <a:cubicBezTo>
                    <a:pt x="3217" y="33679"/>
                    <a:pt x="11755" y="34336"/>
                    <a:pt x="11755" y="34336"/>
                  </a:cubicBezTo>
                  <a:cubicBezTo>
                    <a:pt x="13013" y="34614"/>
                    <a:pt x="14195" y="34747"/>
                    <a:pt x="15300" y="34747"/>
                  </a:cubicBezTo>
                  <a:cubicBezTo>
                    <a:pt x="20632" y="34747"/>
                    <a:pt x="24186" y="31670"/>
                    <a:pt x="25961" y="27146"/>
                  </a:cubicBezTo>
                  <a:cubicBezTo>
                    <a:pt x="28069" y="21685"/>
                    <a:pt x="25339" y="4368"/>
                    <a:pt x="25339" y="4368"/>
                  </a:cubicBezTo>
                  <a:cubicBezTo>
                    <a:pt x="22865" y="1387"/>
                    <a:pt x="19604" y="1"/>
                    <a:pt x="16289" y="1"/>
                  </a:cubicBezTo>
                  <a:close/>
                </a:path>
              </a:pathLst>
            </a:custGeom>
            <a:solidFill>
              <a:srgbClr val="FC9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2" name="Google Shape;17142;p80"/>
            <p:cNvSpPr/>
            <p:nvPr/>
          </p:nvSpPr>
          <p:spPr>
            <a:xfrm>
              <a:off x="2532675" y="2419400"/>
              <a:ext cx="57725" cy="49000"/>
            </a:xfrm>
            <a:custGeom>
              <a:avLst/>
              <a:gdLst/>
              <a:ahLst/>
              <a:cxnLst/>
              <a:rect l="l" t="t" r="r" b="b"/>
              <a:pathLst>
                <a:path w="2309" h="1960" extrusionOk="0">
                  <a:moveTo>
                    <a:pt x="1099" y="0"/>
                  </a:moveTo>
                  <a:cubicBezTo>
                    <a:pt x="1023" y="0"/>
                    <a:pt x="945" y="9"/>
                    <a:pt x="865" y="29"/>
                  </a:cubicBezTo>
                  <a:cubicBezTo>
                    <a:pt x="312" y="133"/>
                    <a:pt x="1" y="652"/>
                    <a:pt x="105" y="1205"/>
                  </a:cubicBezTo>
                  <a:cubicBezTo>
                    <a:pt x="225" y="1687"/>
                    <a:pt x="650" y="1959"/>
                    <a:pt x="1080" y="1959"/>
                  </a:cubicBezTo>
                  <a:cubicBezTo>
                    <a:pt x="1389" y="1959"/>
                    <a:pt x="1700" y="1819"/>
                    <a:pt x="1902" y="1516"/>
                  </a:cubicBezTo>
                  <a:cubicBezTo>
                    <a:pt x="2308" y="828"/>
                    <a:pt x="1811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80"/>
            <p:cNvSpPr/>
            <p:nvPr/>
          </p:nvSpPr>
          <p:spPr>
            <a:xfrm>
              <a:off x="2326150" y="2415275"/>
              <a:ext cx="57800" cy="49425"/>
            </a:xfrm>
            <a:custGeom>
              <a:avLst/>
              <a:gdLst/>
              <a:ahLst/>
              <a:cxnLst/>
              <a:rect l="l" t="t" r="r" b="b"/>
              <a:pathLst>
                <a:path w="2312" h="1977" extrusionOk="0">
                  <a:moveTo>
                    <a:pt x="1065" y="1"/>
                  </a:moveTo>
                  <a:cubicBezTo>
                    <a:pt x="1000" y="1"/>
                    <a:pt x="933" y="7"/>
                    <a:pt x="865" y="22"/>
                  </a:cubicBezTo>
                  <a:cubicBezTo>
                    <a:pt x="312" y="160"/>
                    <a:pt x="1" y="678"/>
                    <a:pt x="105" y="1197"/>
                  </a:cubicBezTo>
                  <a:cubicBezTo>
                    <a:pt x="205" y="1697"/>
                    <a:pt x="629" y="1977"/>
                    <a:pt x="1055" y="1977"/>
                  </a:cubicBezTo>
                  <a:cubicBezTo>
                    <a:pt x="1366" y="1977"/>
                    <a:pt x="1678" y="1828"/>
                    <a:pt x="1867" y="1508"/>
                  </a:cubicBezTo>
                  <a:cubicBezTo>
                    <a:pt x="2312" y="842"/>
                    <a:pt x="1795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80"/>
            <p:cNvSpPr/>
            <p:nvPr/>
          </p:nvSpPr>
          <p:spPr>
            <a:xfrm>
              <a:off x="2474800" y="2466775"/>
              <a:ext cx="39775" cy="103725"/>
            </a:xfrm>
            <a:custGeom>
              <a:avLst/>
              <a:gdLst/>
              <a:ahLst/>
              <a:cxnLst/>
              <a:rect l="l" t="t" r="r" b="b"/>
              <a:pathLst>
                <a:path w="1591" h="4149" fill="none" extrusionOk="0">
                  <a:moveTo>
                    <a:pt x="622" y="1"/>
                  </a:moveTo>
                  <a:lnTo>
                    <a:pt x="1590" y="3354"/>
                  </a:lnTo>
                  <a:lnTo>
                    <a:pt x="0" y="4149"/>
                  </a:lnTo>
                </a:path>
              </a:pathLst>
            </a:custGeom>
            <a:noFill/>
            <a:ln w="10375" cap="rnd" cmpd="sng">
              <a:solidFill>
                <a:srgbClr val="E8803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80"/>
            <p:cNvSpPr/>
            <p:nvPr/>
          </p:nvSpPr>
          <p:spPr>
            <a:xfrm>
              <a:off x="2219000" y="2266600"/>
              <a:ext cx="178050" cy="78175"/>
            </a:xfrm>
            <a:custGeom>
              <a:avLst/>
              <a:gdLst/>
              <a:ahLst/>
              <a:cxnLst/>
              <a:rect l="l" t="t" r="r" b="b"/>
              <a:pathLst>
                <a:path w="7122" h="3127" extrusionOk="0">
                  <a:moveTo>
                    <a:pt x="5149" y="0"/>
                  </a:moveTo>
                  <a:cubicBezTo>
                    <a:pt x="4411" y="0"/>
                    <a:pt x="3734" y="162"/>
                    <a:pt x="3734" y="162"/>
                  </a:cubicBezTo>
                  <a:cubicBezTo>
                    <a:pt x="2317" y="369"/>
                    <a:pt x="1" y="1268"/>
                    <a:pt x="381" y="2270"/>
                  </a:cubicBezTo>
                  <a:cubicBezTo>
                    <a:pt x="584" y="2860"/>
                    <a:pt x="1039" y="3127"/>
                    <a:pt x="1921" y="3127"/>
                  </a:cubicBezTo>
                  <a:cubicBezTo>
                    <a:pt x="2538" y="3127"/>
                    <a:pt x="3364" y="2996"/>
                    <a:pt x="4460" y="2754"/>
                  </a:cubicBezTo>
                  <a:cubicBezTo>
                    <a:pt x="7121" y="2201"/>
                    <a:pt x="6983" y="1060"/>
                    <a:pt x="6983" y="1060"/>
                  </a:cubicBezTo>
                  <a:cubicBezTo>
                    <a:pt x="6873" y="202"/>
                    <a:pt x="5974" y="0"/>
                    <a:pt x="5149" y="0"/>
                  </a:cubicBezTo>
                  <a:close/>
                </a:path>
              </a:pathLst>
            </a:custGeom>
            <a:solidFill>
              <a:srgbClr val="793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6" name="Google Shape;17146;p80"/>
            <p:cNvSpPr/>
            <p:nvPr/>
          </p:nvSpPr>
          <p:spPr>
            <a:xfrm>
              <a:off x="2513675" y="2261400"/>
              <a:ext cx="131375" cy="71425"/>
            </a:xfrm>
            <a:custGeom>
              <a:avLst/>
              <a:gdLst/>
              <a:ahLst/>
              <a:cxnLst/>
              <a:rect l="l" t="t" r="r" b="b"/>
              <a:pathLst>
                <a:path w="5255" h="2857" extrusionOk="0">
                  <a:moveTo>
                    <a:pt x="1992" y="1"/>
                  </a:moveTo>
                  <a:cubicBezTo>
                    <a:pt x="1213" y="1"/>
                    <a:pt x="354" y="203"/>
                    <a:pt x="208" y="1061"/>
                  </a:cubicBezTo>
                  <a:cubicBezTo>
                    <a:pt x="208" y="1061"/>
                    <a:pt x="1" y="2167"/>
                    <a:pt x="2489" y="2686"/>
                  </a:cubicBezTo>
                  <a:cubicBezTo>
                    <a:pt x="2999" y="2803"/>
                    <a:pt x="3417" y="2857"/>
                    <a:pt x="3757" y="2857"/>
                  </a:cubicBezTo>
                  <a:cubicBezTo>
                    <a:pt x="4617" y="2857"/>
                    <a:pt x="4983" y="2514"/>
                    <a:pt x="5082" y="1994"/>
                  </a:cubicBezTo>
                  <a:cubicBezTo>
                    <a:pt x="5254" y="1130"/>
                    <a:pt x="4390" y="301"/>
                    <a:pt x="3319" y="162"/>
                  </a:cubicBezTo>
                  <a:cubicBezTo>
                    <a:pt x="3319" y="162"/>
                    <a:pt x="2688" y="1"/>
                    <a:pt x="1992" y="1"/>
                  </a:cubicBezTo>
                  <a:close/>
                </a:path>
              </a:pathLst>
            </a:custGeom>
            <a:solidFill>
              <a:srgbClr val="793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7" name="Google Shape;17147;p80"/>
            <p:cNvSpPr/>
            <p:nvPr/>
          </p:nvSpPr>
          <p:spPr>
            <a:xfrm>
              <a:off x="2352950" y="2605900"/>
              <a:ext cx="146050" cy="61725"/>
            </a:xfrm>
            <a:custGeom>
              <a:avLst/>
              <a:gdLst/>
              <a:ahLst/>
              <a:cxnLst/>
              <a:rect l="l" t="t" r="r" b="b"/>
              <a:pathLst>
                <a:path w="5842" h="2469" extrusionOk="0">
                  <a:moveTo>
                    <a:pt x="173" y="1"/>
                  </a:moveTo>
                  <a:cubicBezTo>
                    <a:pt x="173" y="1"/>
                    <a:pt x="0" y="2282"/>
                    <a:pt x="2904" y="2455"/>
                  </a:cubicBezTo>
                  <a:cubicBezTo>
                    <a:pt x="3032" y="2464"/>
                    <a:pt x="3155" y="2469"/>
                    <a:pt x="3273" y="2469"/>
                  </a:cubicBezTo>
                  <a:cubicBezTo>
                    <a:pt x="5779" y="2469"/>
                    <a:pt x="5842" y="450"/>
                    <a:pt x="5842" y="450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80"/>
            <p:cNvSpPr/>
            <p:nvPr/>
          </p:nvSpPr>
          <p:spPr>
            <a:xfrm>
              <a:off x="1749775" y="1980925"/>
              <a:ext cx="512475" cy="505750"/>
            </a:xfrm>
            <a:custGeom>
              <a:avLst/>
              <a:gdLst/>
              <a:ahLst/>
              <a:cxnLst/>
              <a:rect l="l" t="t" r="r" b="b"/>
              <a:pathLst>
                <a:path w="20499" h="20230" extrusionOk="0">
                  <a:moveTo>
                    <a:pt x="15148" y="0"/>
                  </a:moveTo>
                  <a:cubicBezTo>
                    <a:pt x="14238" y="0"/>
                    <a:pt x="13191" y="153"/>
                    <a:pt x="11995" y="528"/>
                  </a:cubicBezTo>
                  <a:cubicBezTo>
                    <a:pt x="5566" y="2498"/>
                    <a:pt x="1" y="7130"/>
                    <a:pt x="7052" y="18778"/>
                  </a:cubicBezTo>
                  <a:lnTo>
                    <a:pt x="13481" y="20230"/>
                  </a:lnTo>
                  <a:lnTo>
                    <a:pt x="14311" y="13905"/>
                  </a:lnTo>
                  <a:cubicBezTo>
                    <a:pt x="14311" y="13905"/>
                    <a:pt x="19288" y="12315"/>
                    <a:pt x="20498" y="2878"/>
                  </a:cubicBezTo>
                  <a:cubicBezTo>
                    <a:pt x="20498" y="2878"/>
                    <a:pt x="19105" y="0"/>
                    <a:pt x="15148" y="0"/>
                  </a:cubicBezTo>
                  <a:close/>
                </a:path>
              </a:pathLst>
            </a:custGeom>
            <a:solidFill>
              <a:srgbClr val="793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80"/>
            <p:cNvSpPr/>
            <p:nvPr/>
          </p:nvSpPr>
          <p:spPr>
            <a:xfrm>
              <a:off x="1816325" y="2389700"/>
              <a:ext cx="308425" cy="259350"/>
            </a:xfrm>
            <a:custGeom>
              <a:avLst/>
              <a:gdLst/>
              <a:ahLst/>
              <a:cxnLst/>
              <a:rect l="l" t="t" r="r" b="b"/>
              <a:pathLst>
                <a:path w="12337" h="10374" extrusionOk="0">
                  <a:moveTo>
                    <a:pt x="5825" y="0"/>
                  </a:moveTo>
                  <a:cubicBezTo>
                    <a:pt x="5382" y="0"/>
                    <a:pt x="4925" y="58"/>
                    <a:pt x="4459" y="180"/>
                  </a:cubicBezTo>
                  <a:cubicBezTo>
                    <a:pt x="1694" y="872"/>
                    <a:pt x="0" y="3706"/>
                    <a:pt x="726" y="6471"/>
                  </a:cubicBezTo>
                  <a:cubicBezTo>
                    <a:pt x="1389" y="9004"/>
                    <a:pt x="3578" y="10373"/>
                    <a:pt x="5784" y="10373"/>
                  </a:cubicBezTo>
                  <a:cubicBezTo>
                    <a:pt x="7490" y="10373"/>
                    <a:pt x="9206" y="9553"/>
                    <a:pt x="10232" y="7819"/>
                  </a:cubicBezTo>
                  <a:cubicBezTo>
                    <a:pt x="12337" y="4229"/>
                    <a:pt x="9618" y="0"/>
                    <a:pt x="5825" y="0"/>
                  </a:cubicBezTo>
                  <a:close/>
                </a:path>
              </a:pathLst>
            </a:custGeom>
            <a:solidFill>
              <a:srgbClr val="FC9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80"/>
            <p:cNvSpPr/>
            <p:nvPr/>
          </p:nvSpPr>
          <p:spPr>
            <a:xfrm>
              <a:off x="1903600" y="2455550"/>
              <a:ext cx="116675" cy="105450"/>
            </a:xfrm>
            <a:custGeom>
              <a:avLst/>
              <a:gdLst/>
              <a:ahLst/>
              <a:cxnLst/>
              <a:rect l="l" t="t" r="r" b="b"/>
              <a:pathLst>
                <a:path w="4667" h="4218" fill="none" extrusionOk="0">
                  <a:moveTo>
                    <a:pt x="1" y="934"/>
                  </a:moveTo>
                  <a:cubicBezTo>
                    <a:pt x="1" y="934"/>
                    <a:pt x="3837" y="1"/>
                    <a:pt x="4667" y="4217"/>
                  </a:cubicBezTo>
                </a:path>
              </a:pathLst>
            </a:custGeom>
            <a:noFill/>
            <a:ln w="10375" cap="rnd" cmpd="sng">
              <a:solidFill>
                <a:srgbClr val="E8803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80"/>
            <p:cNvSpPr/>
            <p:nvPr/>
          </p:nvSpPr>
          <p:spPr>
            <a:xfrm>
              <a:off x="2138650" y="1958675"/>
              <a:ext cx="438125" cy="168525"/>
            </a:xfrm>
            <a:custGeom>
              <a:avLst/>
              <a:gdLst/>
              <a:ahLst/>
              <a:cxnLst/>
              <a:rect l="l" t="t" r="r" b="b"/>
              <a:pathLst>
                <a:path w="17525" h="6741" extrusionOk="0">
                  <a:moveTo>
                    <a:pt x="7916" y="1"/>
                  </a:moveTo>
                  <a:lnTo>
                    <a:pt x="0" y="2973"/>
                  </a:lnTo>
                  <a:lnTo>
                    <a:pt x="1936" y="3146"/>
                  </a:lnTo>
                  <a:lnTo>
                    <a:pt x="4909" y="3768"/>
                  </a:lnTo>
                  <a:cubicBezTo>
                    <a:pt x="5582" y="3700"/>
                    <a:pt x="6256" y="3666"/>
                    <a:pt x="6929" y="3666"/>
                  </a:cubicBezTo>
                  <a:cubicBezTo>
                    <a:pt x="10674" y="3666"/>
                    <a:pt x="14360" y="4719"/>
                    <a:pt x="17525" y="6741"/>
                  </a:cubicBezTo>
                  <a:lnTo>
                    <a:pt x="16211" y="1141"/>
                  </a:lnTo>
                  <a:lnTo>
                    <a:pt x="7916" y="1"/>
                  </a:lnTo>
                  <a:close/>
                </a:path>
              </a:pathLst>
            </a:custGeom>
            <a:solidFill>
              <a:srgbClr val="793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2" name="Google Shape;17152;p80"/>
            <p:cNvSpPr/>
            <p:nvPr/>
          </p:nvSpPr>
          <p:spPr>
            <a:xfrm>
              <a:off x="2558600" y="2079700"/>
              <a:ext cx="274250" cy="225125"/>
            </a:xfrm>
            <a:custGeom>
              <a:avLst/>
              <a:gdLst/>
              <a:ahLst/>
              <a:cxnLst/>
              <a:rect l="l" t="t" r="r" b="b"/>
              <a:pathLst>
                <a:path w="10970" h="9005" extrusionOk="0">
                  <a:moveTo>
                    <a:pt x="1643" y="1"/>
                  </a:moveTo>
                  <a:cubicBezTo>
                    <a:pt x="1125" y="1"/>
                    <a:pt x="578" y="23"/>
                    <a:pt x="1" y="68"/>
                  </a:cubicBezTo>
                  <a:lnTo>
                    <a:pt x="727" y="1900"/>
                  </a:lnTo>
                  <a:cubicBezTo>
                    <a:pt x="727" y="1900"/>
                    <a:pt x="10301" y="1900"/>
                    <a:pt x="10336" y="8882"/>
                  </a:cubicBezTo>
                  <a:cubicBezTo>
                    <a:pt x="10336" y="8960"/>
                    <a:pt x="10401" y="9005"/>
                    <a:pt x="10465" y="9005"/>
                  </a:cubicBezTo>
                  <a:cubicBezTo>
                    <a:pt x="10514" y="9005"/>
                    <a:pt x="10563" y="8977"/>
                    <a:pt x="10578" y="8917"/>
                  </a:cubicBezTo>
                  <a:cubicBezTo>
                    <a:pt x="10970" y="6466"/>
                    <a:pt x="10590" y="1"/>
                    <a:pt x="1643" y="1"/>
                  </a:cubicBezTo>
                  <a:close/>
                </a:path>
              </a:pathLst>
            </a:custGeom>
            <a:solidFill>
              <a:srgbClr val="793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3" name="Google Shape;17153;p80"/>
          <p:cNvGrpSpPr/>
          <p:nvPr/>
        </p:nvGrpSpPr>
        <p:grpSpPr>
          <a:xfrm rot="-8613605" flipH="1">
            <a:off x="5030732" y="3870282"/>
            <a:ext cx="2932654" cy="1412631"/>
            <a:chOff x="7348497" y="4037175"/>
            <a:chExt cx="3460343" cy="1666814"/>
          </a:xfrm>
        </p:grpSpPr>
        <p:sp>
          <p:nvSpPr>
            <p:cNvPr id="17154" name="Google Shape;17154;p80"/>
            <p:cNvSpPr/>
            <p:nvPr/>
          </p:nvSpPr>
          <p:spPr>
            <a:xfrm rot="5400000">
              <a:off x="8245261" y="3140411"/>
              <a:ext cx="1666814" cy="3460343"/>
            </a:xfrm>
            <a:custGeom>
              <a:avLst/>
              <a:gdLst/>
              <a:ahLst/>
              <a:cxnLst/>
              <a:rect l="l" t="t" r="r" b="b"/>
              <a:pathLst>
                <a:path w="28939" h="60078" extrusionOk="0">
                  <a:moveTo>
                    <a:pt x="26544" y="1"/>
                  </a:moveTo>
                  <a:cubicBezTo>
                    <a:pt x="26470" y="1"/>
                    <a:pt x="26383" y="14"/>
                    <a:pt x="26280" y="43"/>
                  </a:cubicBezTo>
                  <a:cubicBezTo>
                    <a:pt x="18486" y="3975"/>
                    <a:pt x="12189" y="10636"/>
                    <a:pt x="8033" y="18276"/>
                  </a:cubicBezTo>
                  <a:cubicBezTo>
                    <a:pt x="8951" y="17759"/>
                    <a:pt x="12482" y="16504"/>
                    <a:pt x="13567" y="16504"/>
                  </a:cubicBezTo>
                  <a:cubicBezTo>
                    <a:pt x="14185" y="16504"/>
                    <a:pt x="14009" y="16911"/>
                    <a:pt x="12105" y="18094"/>
                  </a:cubicBezTo>
                  <a:cubicBezTo>
                    <a:pt x="11293" y="18696"/>
                    <a:pt x="10495" y="19298"/>
                    <a:pt x="9656" y="19872"/>
                  </a:cubicBezTo>
                  <a:cubicBezTo>
                    <a:pt x="7725" y="21411"/>
                    <a:pt x="5248" y="22824"/>
                    <a:pt x="4394" y="25245"/>
                  </a:cubicBezTo>
                  <a:cubicBezTo>
                    <a:pt x="3275" y="28226"/>
                    <a:pt x="2058" y="31234"/>
                    <a:pt x="1484" y="34369"/>
                  </a:cubicBezTo>
                  <a:cubicBezTo>
                    <a:pt x="1899" y="33866"/>
                    <a:pt x="6654" y="31283"/>
                    <a:pt x="7785" y="31283"/>
                  </a:cubicBezTo>
                  <a:cubicBezTo>
                    <a:pt x="7913" y="31283"/>
                    <a:pt x="7995" y="31316"/>
                    <a:pt x="8019" y="31388"/>
                  </a:cubicBezTo>
                  <a:cubicBezTo>
                    <a:pt x="6102" y="33487"/>
                    <a:pt x="3695" y="35432"/>
                    <a:pt x="1806" y="37657"/>
                  </a:cubicBezTo>
                  <a:cubicBezTo>
                    <a:pt x="168" y="39140"/>
                    <a:pt x="420" y="41393"/>
                    <a:pt x="196" y="43408"/>
                  </a:cubicBezTo>
                  <a:cubicBezTo>
                    <a:pt x="1" y="45773"/>
                    <a:pt x="70" y="48138"/>
                    <a:pt x="406" y="50489"/>
                  </a:cubicBezTo>
                  <a:cubicBezTo>
                    <a:pt x="1117" y="49058"/>
                    <a:pt x="4721" y="44902"/>
                    <a:pt x="5471" y="44902"/>
                  </a:cubicBezTo>
                  <a:cubicBezTo>
                    <a:pt x="5799" y="44902"/>
                    <a:pt x="5581" y="45696"/>
                    <a:pt x="4338" y="47858"/>
                  </a:cubicBezTo>
                  <a:cubicBezTo>
                    <a:pt x="3191" y="50279"/>
                    <a:pt x="2113" y="52742"/>
                    <a:pt x="1330" y="55303"/>
                  </a:cubicBezTo>
                  <a:cubicBezTo>
                    <a:pt x="1756" y="56265"/>
                    <a:pt x="2101" y="60078"/>
                    <a:pt x="3281" y="60078"/>
                  </a:cubicBezTo>
                  <a:cubicBezTo>
                    <a:pt x="3302" y="60078"/>
                    <a:pt x="3323" y="60077"/>
                    <a:pt x="3345" y="60074"/>
                  </a:cubicBezTo>
                  <a:cubicBezTo>
                    <a:pt x="6269" y="59864"/>
                    <a:pt x="10272" y="53120"/>
                    <a:pt x="12175" y="50727"/>
                  </a:cubicBezTo>
                  <a:cubicBezTo>
                    <a:pt x="12608" y="50097"/>
                    <a:pt x="12986" y="49439"/>
                    <a:pt x="13462" y="48838"/>
                  </a:cubicBezTo>
                  <a:cubicBezTo>
                    <a:pt x="14903" y="47033"/>
                    <a:pt x="14344" y="44416"/>
                    <a:pt x="14637" y="42247"/>
                  </a:cubicBezTo>
                  <a:cubicBezTo>
                    <a:pt x="14693" y="40889"/>
                    <a:pt x="14553" y="39532"/>
                    <a:pt x="14232" y="38217"/>
                  </a:cubicBezTo>
                  <a:cubicBezTo>
                    <a:pt x="14290" y="37868"/>
                    <a:pt x="14387" y="37717"/>
                    <a:pt x="14510" y="37717"/>
                  </a:cubicBezTo>
                  <a:cubicBezTo>
                    <a:pt x="15254" y="37717"/>
                    <a:pt x="16956" y="43162"/>
                    <a:pt x="16848" y="43618"/>
                  </a:cubicBezTo>
                  <a:cubicBezTo>
                    <a:pt x="18905" y="39910"/>
                    <a:pt x="20892" y="36174"/>
                    <a:pt x="22684" y="32340"/>
                  </a:cubicBezTo>
                  <a:cubicBezTo>
                    <a:pt x="22893" y="29555"/>
                    <a:pt x="21424" y="27022"/>
                    <a:pt x="20697" y="24461"/>
                  </a:cubicBezTo>
                  <a:cubicBezTo>
                    <a:pt x="20749" y="24391"/>
                    <a:pt x="20817" y="24358"/>
                    <a:pt x="20897" y="24358"/>
                  </a:cubicBezTo>
                  <a:cubicBezTo>
                    <a:pt x="21790" y="24358"/>
                    <a:pt x="24246" y="28354"/>
                    <a:pt x="24349" y="28995"/>
                  </a:cubicBezTo>
                  <a:cubicBezTo>
                    <a:pt x="25230" y="27106"/>
                    <a:pt x="25874" y="25119"/>
                    <a:pt x="26504" y="23132"/>
                  </a:cubicBezTo>
                  <a:cubicBezTo>
                    <a:pt x="27567" y="20473"/>
                    <a:pt x="27931" y="17982"/>
                    <a:pt x="26728" y="15268"/>
                  </a:cubicBezTo>
                  <a:cubicBezTo>
                    <a:pt x="26182" y="13519"/>
                    <a:pt x="25174" y="11951"/>
                    <a:pt x="24447" y="10300"/>
                  </a:cubicBezTo>
                  <a:cubicBezTo>
                    <a:pt x="24600" y="10050"/>
                    <a:pt x="24811" y="9945"/>
                    <a:pt x="25056" y="9945"/>
                  </a:cubicBezTo>
                  <a:cubicBezTo>
                    <a:pt x="26125" y="9945"/>
                    <a:pt x="27835" y="11951"/>
                    <a:pt x="28211" y="12623"/>
                  </a:cubicBezTo>
                  <a:cubicBezTo>
                    <a:pt x="28309" y="12763"/>
                    <a:pt x="28407" y="12917"/>
                    <a:pt x="28505" y="13057"/>
                  </a:cubicBezTo>
                  <a:cubicBezTo>
                    <a:pt x="28939" y="9726"/>
                    <a:pt x="28687" y="6354"/>
                    <a:pt x="27763" y="3122"/>
                  </a:cubicBezTo>
                  <a:cubicBezTo>
                    <a:pt x="27595" y="2324"/>
                    <a:pt x="27385" y="1540"/>
                    <a:pt x="27133" y="771"/>
                  </a:cubicBezTo>
                  <a:cubicBezTo>
                    <a:pt x="26981" y="371"/>
                    <a:pt x="26936" y="1"/>
                    <a:pt x="26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5" name="Google Shape;17155;p80"/>
            <p:cNvSpPr/>
            <p:nvPr/>
          </p:nvSpPr>
          <p:spPr>
            <a:xfrm rot="5400000">
              <a:off x="10482529" y="5483703"/>
              <a:ext cx="864" cy="58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6" name="Google Shape;17156;p80"/>
            <p:cNvSpPr/>
            <p:nvPr/>
          </p:nvSpPr>
          <p:spPr>
            <a:xfrm rot="5400000">
              <a:off x="9304498" y="4628980"/>
              <a:ext cx="44408" cy="38360"/>
            </a:xfrm>
            <a:custGeom>
              <a:avLst/>
              <a:gdLst/>
              <a:ahLst/>
              <a:cxnLst/>
              <a:rect l="l" t="t" r="r" b="b"/>
              <a:pathLst>
                <a:path w="771" h="666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7"/>
                    <a:pt x="169" y="665"/>
                    <a:pt x="343" y="665"/>
                  </a:cubicBezTo>
                  <a:cubicBezTo>
                    <a:pt x="425" y="665"/>
                    <a:pt x="508" y="637"/>
                    <a:pt x="575" y="575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7" name="Google Shape;17157;p80"/>
            <p:cNvSpPr/>
            <p:nvPr/>
          </p:nvSpPr>
          <p:spPr>
            <a:xfrm rot="5400000">
              <a:off x="8618048" y="4418260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2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8" name="Google Shape;17158;p80"/>
            <p:cNvSpPr/>
            <p:nvPr/>
          </p:nvSpPr>
          <p:spPr>
            <a:xfrm rot="5400000">
              <a:off x="8175256" y="4238478"/>
              <a:ext cx="44350" cy="38360"/>
            </a:xfrm>
            <a:custGeom>
              <a:avLst/>
              <a:gdLst/>
              <a:ahLst/>
              <a:cxnLst/>
              <a:rect l="l" t="t" r="r" b="b"/>
              <a:pathLst>
                <a:path w="770" h="666" extrusionOk="0">
                  <a:moveTo>
                    <a:pt x="322" y="1"/>
                  </a:moveTo>
                  <a:cubicBezTo>
                    <a:pt x="140" y="1"/>
                    <a:pt x="0" y="155"/>
                    <a:pt x="0" y="336"/>
                  </a:cubicBezTo>
                  <a:cubicBezTo>
                    <a:pt x="0" y="536"/>
                    <a:pt x="162" y="665"/>
                    <a:pt x="332" y="665"/>
                  </a:cubicBezTo>
                  <a:cubicBezTo>
                    <a:pt x="412" y="665"/>
                    <a:pt x="493" y="637"/>
                    <a:pt x="560" y="574"/>
                  </a:cubicBezTo>
                  <a:cubicBezTo>
                    <a:pt x="770" y="364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9" name="Google Shape;17159;p80"/>
            <p:cNvSpPr/>
            <p:nvPr/>
          </p:nvSpPr>
          <p:spPr>
            <a:xfrm rot="5400000">
              <a:off x="8573838" y="4269647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2" y="1"/>
                  </a:moveTo>
                  <a:cubicBezTo>
                    <a:pt x="150" y="1"/>
                    <a:pt x="10" y="155"/>
                    <a:pt x="10" y="336"/>
                  </a:cubicBezTo>
                  <a:cubicBezTo>
                    <a:pt x="0" y="533"/>
                    <a:pt x="160" y="661"/>
                    <a:pt x="330" y="661"/>
                  </a:cubicBezTo>
                  <a:cubicBezTo>
                    <a:pt x="414" y="661"/>
                    <a:pt x="500" y="630"/>
                    <a:pt x="570" y="560"/>
                  </a:cubicBezTo>
                  <a:cubicBezTo>
                    <a:pt x="779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0" name="Google Shape;17160;p80"/>
            <p:cNvSpPr/>
            <p:nvPr/>
          </p:nvSpPr>
          <p:spPr>
            <a:xfrm rot="5400000">
              <a:off x="8130355" y="4354626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6" y="0"/>
                  </a:moveTo>
                  <a:cubicBezTo>
                    <a:pt x="154" y="0"/>
                    <a:pt x="14" y="154"/>
                    <a:pt x="0" y="336"/>
                  </a:cubicBezTo>
                  <a:cubicBezTo>
                    <a:pt x="0" y="536"/>
                    <a:pt x="169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1" name="Google Shape;17161;p80"/>
            <p:cNvSpPr/>
            <p:nvPr/>
          </p:nvSpPr>
          <p:spPr>
            <a:xfrm rot="5400000">
              <a:off x="8507451" y="4493157"/>
              <a:ext cx="45214" cy="38706"/>
            </a:xfrm>
            <a:custGeom>
              <a:avLst/>
              <a:gdLst/>
              <a:ahLst/>
              <a:cxnLst/>
              <a:rect l="l" t="t" r="r" b="b"/>
              <a:pathLst>
                <a:path w="785" h="672" extrusionOk="0">
                  <a:moveTo>
                    <a:pt x="336" y="0"/>
                  </a:moveTo>
                  <a:cubicBezTo>
                    <a:pt x="154" y="0"/>
                    <a:pt x="0" y="154"/>
                    <a:pt x="0" y="336"/>
                  </a:cubicBezTo>
                  <a:cubicBezTo>
                    <a:pt x="0" y="536"/>
                    <a:pt x="169" y="671"/>
                    <a:pt x="342" y="671"/>
                  </a:cubicBezTo>
                  <a:cubicBezTo>
                    <a:pt x="424" y="671"/>
                    <a:pt x="507" y="641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80"/>
            <p:cNvSpPr/>
            <p:nvPr/>
          </p:nvSpPr>
          <p:spPr>
            <a:xfrm rot="5400000">
              <a:off x="9104070" y="4451041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5" y="1"/>
                    <a:pt x="15" y="141"/>
                    <a:pt x="1" y="323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8"/>
                    <a:pt x="574" y="560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80"/>
            <p:cNvSpPr/>
            <p:nvPr/>
          </p:nvSpPr>
          <p:spPr>
            <a:xfrm rot="5400000">
              <a:off x="8063651" y="4721968"/>
              <a:ext cx="44350" cy="38706"/>
            </a:xfrm>
            <a:custGeom>
              <a:avLst/>
              <a:gdLst/>
              <a:ahLst/>
              <a:cxnLst/>
              <a:rect l="l" t="t" r="r" b="b"/>
              <a:pathLst>
                <a:path w="770" h="672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6"/>
                    <a:pt x="162" y="671"/>
                    <a:pt x="331" y="671"/>
                  </a:cubicBezTo>
                  <a:cubicBezTo>
                    <a:pt x="411" y="671"/>
                    <a:pt x="493" y="641"/>
                    <a:pt x="560" y="574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80"/>
            <p:cNvSpPr/>
            <p:nvPr/>
          </p:nvSpPr>
          <p:spPr>
            <a:xfrm rot="5400000">
              <a:off x="7885602" y="4343968"/>
              <a:ext cx="44408" cy="38648"/>
            </a:xfrm>
            <a:custGeom>
              <a:avLst/>
              <a:gdLst/>
              <a:ahLst/>
              <a:cxnLst/>
              <a:rect l="l" t="t" r="r" b="b"/>
              <a:pathLst>
                <a:path w="771" h="671" extrusionOk="0">
                  <a:moveTo>
                    <a:pt x="322" y="0"/>
                  </a:moveTo>
                  <a:cubicBezTo>
                    <a:pt x="154" y="14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80"/>
            <p:cNvSpPr/>
            <p:nvPr/>
          </p:nvSpPr>
          <p:spPr>
            <a:xfrm rot="5400000">
              <a:off x="7708042" y="4312511"/>
              <a:ext cx="44984" cy="38360"/>
            </a:xfrm>
            <a:custGeom>
              <a:avLst/>
              <a:gdLst/>
              <a:ahLst/>
              <a:cxnLst/>
              <a:rect l="l" t="t" r="r" b="b"/>
              <a:pathLst>
                <a:path w="781" h="666" extrusionOk="0">
                  <a:moveTo>
                    <a:pt x="332" y="0"/>
                  </a:moveTo>
                  <a:cubicBezTo>
                    <a:pt x="150" y="0"/>
                    <a:pt x="11" y="154"/>
                    <a:pt x="11" y="336"/>
                  </a:cubicBezTo>
                  <a:cubicBezTo>
                    <a:pt x="1" y="536"/>
                    <a:pt x="167" y="665"/>
                    <a:pt x="339" y="665"/>
                  </a:cubicBezTo>
                  <a:cubicBezTo>
                    <a:pt x="421" y="665"/>
                    <a:pt x="503" y="637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80"/>
            <p:cNvSpPr/>
            <p:nvPr/>
          </p:nvSpPr>
          <p:spPr>
            <a:xfrm rot="5400000">
              <a:off x="7663256" y="4189638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6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7" name="Google Shape;17167;p80"/>
            <p:cNvSpPr/>
            <p:nvPr/>
          </p:nvSpPr>
          <p:spPr>
            <a:xfrm rot="5400000">
              <a:off x="8817670" y="4764372"/>
              <a:ext cx="45214" cy="38302"/>
            </a:xfrm>
            <a:custGeom>
              <a:avLst/>
              <a:gdLst/>
              <a:ahLst/>
              <a:cxnLst/>
              <a:rect l="l" t="t" r="r" b="b"/>
              <a:pathLst>
                <a:path w="785" h="665" extrusionOk="0">
                  <a:moveTo>
                    <a:pt x="337" y="0"/>
                  </a:moveTo>
                  <a:cubicBezTo>
                    <a:pt x="155" y="0"/>
                    <a:pt x="15" y="154"/>
                    <a:pt x="1" y="336"/>
                  </a:cubicBezTo>
                  <a:cubicBezTo>
                    <a:pt x="1" y="536"/>
                    <a:pt x="169" y="665"/>
                    <a:pt x="343" y="665"/>
                  </a:cubicBezTo>
                  <a:cubicBezTo>
                    <a:pt x="425" y="665"/>
                    <a:pt x="508" y="636"/>
                    <a:pt x="575" y="574"/>
                  </a:cubicBezTo>
                  <a:cubicBezTo>
                    <a:pt x="784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80"/>
            <p:cNvSpPr/>
            <p:nvPr/>
          </p:nvSpPr>
          <p:spPr>
            <a:xfrm rot="5400000">
              <a:off x="9460371" y="4931969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7" y="0"/>
                  </a:moveTo>
                  <a:cubicBezTo>
                    <a:pt x="155" y="0"/>
                    <a:pt x="1" y="154"/>
                    <a:pt x="1" y="336"/>
                  </a:cubicBezTo>
                  <a:cubicBezTo>
                    <a:pt x="1" y="536"/>
                    <a:pt x="163" y="665"/>
                    <a:pt x="333" y="665"/>
                  </a:cubicBezTo>
                  <a:cubicBezTo>
                    <a:pt x="412" y="665"/>
                    <a:pt x="494" y="636"/>
                    <a:pt x="561" y="574"/>
                  </a:cubicBezTo>
                  <a:cubicBezTo>
                    <a:pt x="771" y="364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80"/>
            <p:cNvSpPr/>
            <p:nvPr/>
          </p:nvSpPr>
          <p:spPr>
            <a:xfrm rot="5400000">
              <a:off x="9126391" y="497330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22" y="1"/>
                  </a:moveTo>
                  <a:cubicBezTo>
                    <a:pt x="140" y="1"/>
                    <a:pt x="1" y="141"/>
                    <a:pt x="1" y="323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80"/>
            <p:cNvSpPr/>
            <p:nvPr/>
          </p:nvSpPr>
          <p:spPr>
            <a:xfrm rot="5400000">
              <a:off x="10507561" y="5476299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80"/>
            <p:cNvSpPr/>
            <p:nvPr/>
          </p:nvSpPr>
          <p:spPr>
            <a:xfrm rot="5400000">
              <a:off x="9349370" y="508821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2" y="658"/>
                    <a:pt x="332" y="658"/>
                  </a:cubicBezTo>
                  <a:cubicBezTo>
                    <a:pt x="412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80"/>
            <p:cNvSpPr/>
            <p:nvPr/>
          </p:nvSpPr>
          <p:spPr>
            <a:xfrm rot="5400000">
              <a:off x="9969779" y="512978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80"/>
            <p:cNvSpPr/>
            <p:nvPr/>
          </p:nvSpPr>
          <p:spPr>
            <a:xfrm rot="5400000">
              <a:off x="8949781" y="5223348"/>
              <a:ext cx="44926" cy="38302"/>
            </a:xfrm>
            <a:custGeom>
              <a:avLst/>
              <a:gdLst/>
              <a:ahLst/>
              <a:cxnLst/>
              <a:rect l="l" t="t" r="r" b="b"/>
              <a:pathLst>
                <a:path w="780" h="665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0" y="536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79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4" name="Google Shape;17174;p80"/>
            <p:cNvSpPr/>
            <p:nvPr/>
          </p:nvSpPr>
          <p:spPr>
            <a:xfrm rot="5400000">
              <a:off x="9504811" y="5339122"/>
              <a:ext cx="44350" cy="37842"/>
            </a:xfrm>
            <a:custGeom>
              <a:avLst/>
              <a:gdLst/>
              <a:ahLst/>
              <a:cxnLst/>
              <a:rect l="l" t="t" r="r" b="b"/>
              <a:pathLst>
                <a:path w="770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5" name="Google Shape;17175;p80"/>
            <p:cNvSpPr/>
            <p:nvPr/>
          </p:nvSpPr>
          <p:spPr>
            <a:xfrm rot="5400000">
              <a:off x="10124471" y="5317949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80"/>
            <p:cNvSpPr/>
            <p:nvPr/>
          </p:nvSpPr>
          <p:spPr>
            <a:xfrm rot="5400000">
              <a:off x="9526643" y="5434702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80"/>
            <p:cNvSpPr/>
            <p:nvPr/>
          </p:nvSpPr>
          <p:spPr>
            <a:xfrm rot="5400000">
              <a:off x="8552093" y="495273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5" y="1"/>
                    <a:pt x="1" y="141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8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80"/>
            <p:cNvSpPr/>
            <p:nvPr/>
          </p:nvSpPr>
          <p:spPr>
            <a:xfrm rot="5400000">
              <a:off x="8662661" y="5067130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23"/>
                    <a:pt x="163" y="658"/>
                    <a:pt x="332" y="658"/>
                  </a:cubicBezTo>
                  <a:cubicBezTo>
                    <a:pt x="412" y="658"/>
                    <a:pt x="493" y="628"/>
                    <a:pt x="561" y="561"/>
                  </a:cubicBezTo>
                  <a:cubicBezTo>
                    <a:pt x="770" y="351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80"/>
            <p:cNvSpPr/>
            <p:nvPr/>
          </p:nvSpPr>
          <p:spPr>
            <a:xfrm rot="5400000">
              <a:off x="9438280" y="4742882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80"/>
            <p:cNvSpPr/>
            <p:nvPr/>
          </p:nvSpPr>
          <p:spPr>
            <a:xfrm rot="5400000">
              <a:off x="10102438" y="4879339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0"/>
                  </a:cubicBezTo>
                  <a:cubicBezTo>
                    <a:pt x="770" y="351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80"/>
            <p:cNvSpPr/>
            <p:nvPr/>
          </p:nvSpPr>
          <p:spPr>
            <a:xfrm rot="5400000">
              <a:off x="8729451" y="4608239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5"/>
                    <a:pt x="15" y="155"/>
                    <a:pt x="1" y="337"/>
                  </a:cubicBezTo>
                  <a:cubicBezTo>
                    <a:pt x="1" y="537"/>
                    <a:pt x="163" y="672"/>
                    <a:pt x="332" y="672"/>
                  </a:cubicBezTo>
                  <a:cubicBezTo>
                    <a:pt x="412" y="672"/>
                    <a:pt x="493" y="642"/>
                    <a:pt x="561" y="575"/>
                  </a:cubicBezTo>
                  <a:cubicBezTo>
                    <a:pt x="770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80"/>
            <p:cNvSpPr/>
            <p:nvPr/>
          </p:nvSpPr>
          <p:spPr>
            <a:xfrm rot="5400000">
              <a:off x="8530204" y="4681408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80"/>
            <p:cNvSpPr/>
            <p:nvPr/>
          </p:nvSpPr>
          <p:spPr>
            <a:xfrm rot="5400000">
              <a:off x="9214552" y="4712145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2"/>
                    <a:pt x="162" y="658"/>
                    <a:pt x="332" y="658"/>
                  </a:cubicBezTo>
                  <a:cubicBezTo>
                    <a:pt x="411" y="658"/>
                    <a:pt x="493" y="628"/>
                    <a:pt x="560" y="560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80"/>
            <p:cNvSpPr/>
            <p:nvPr/>
          </p:nvSpPr>
          <p:spPr>
            <a:xfrm rot="5400000">
              <a:off x="9837121" y="4868421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0"/>
                  </a:moveTo>
                  <a:cubicBezTo>
                    <a:pt x="150" y="14"/>
                    <a:pt x="10" y="154"/>
                    <a:pt x="10" y="336"/>
                  </a:cubicBezTo>
                  <a:cubicBezTo>
                    <a:pt x="1" y="536"/>
                    <a:pt x="166" y="671"/>
                    <a:pt x="339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80"/>
            <p:cNvSpPr/>
            <p:nvPr/>
          </p:nvSpPr>
          <p:spPr>
            <a:xfrm rot="5400000">
              <a:off x="8971785" y="4889969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8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80"/>
            <p:cNvSpPr/>
            <p:nvPr/>
          </p:nvSpPr>
          <p:spPr>
            <a:xfrm rot="5400000">
              <a:off x="8751801" y="4900598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80"/>
            <p:cNvSpPr/>
            <p:nvPr/>
          </p:nvSpPr>
          <p:spPr>
            <a:xfrm rot="5400000">
              <a:off x="9704116" y="5015220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0"/>
                  </a:moveTo>
                  <a:cubicBezTo>
                    <a:pt x="140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80"/>
            <p:cNvSpPr/>
            <p:nvPr/>
          </p:nvSpPr>
          <p:spPr>
            <a:xfrm rot="5400000">
              <a:off x="10463783" y="5140011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0" y="141"/>
                    <a:pt x="0" y="323"/>
                  </a:cubicBezTo>
                  <a:cubicBezTo>
                    <a:pt x="0" y="523"/>
                    <a:pt x="162" y="658"/>
                    <a:pt x="331" y="658"/>
                  </a:cubicBezTo>
                  <a:cubicBezTo>
                    <a:pt x="411" y="658"/>
                    <a:pt x="493" y="628"/>
                    <a:pt x="560" y="561"/>
                  </a:cubicBezTo>
                  <a:cubicBezTo>
                    <a:pt x="770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80"/>
            <p:cNvSpPr/>
            <p:nvPr/>
          </p:nvSpPr>
          <p:spPr>
            <a:xfrm rot="5400000">
              <a:off x="9060637" y="5109303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1"/>
                  </a:moveTo>
                  <a:cubicBezTo>
                    <a:pt x="154" y="1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80"/>
            <p:cNvSpPr/>
            <p:nvPr/>
          </p:nvSpPr>
          <p:spPr>
            <a:xfrm rot="5400000">
              <a:off x="8883740" y="5025648"/>
              <a:ext cx="44926" cy="38072"/>
            </a:xfrm>
            <a:custGeom>
              <a:avLst/>
              <a:gdLst/>
              <a:ahLst/>
              <a:cxnLst/>
              <a:rect l="l" t="t" r="r" b="b"/>
              <a:pathLst>
                <a:path w="780" h="661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3"/>
                    <a:pt x="161" y="661"/>
                    <a:pt x="330" y="661"/>
                  </a:cubicBezTo>
                  <a:cubicBezTo>
                    <a:pt x="414" y="661"/>
                    <a:pt x="501" y="629"/>
                    <a:pt x="570" y="560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80"/>
            <p:cNvSpPr/>
            <p:nvPr/>
          </p:nvSpPr>
          <p:spPr>
            <a:xfrm rot="5400000">
              <a:off x="8707044" y="5180801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80"/>
            <p:cNvSpPr/>
            <p:nvPr/>
          </p:nvSpPr>
          <p:spPr>
            <a:xfrm rot="5400000">
              <a:off x="9814656" y="5265061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0"/>
                  </a:moveTo>
                  <a:cubicBezTo>
                    <a:pt x="155" y="14"/>
                    <a:pt x="1" y="154"/>
                    <a:pt x="1" y="336"/>
                  </a:cubicBezTo>
                  <a:cubicBezTo>
                    <a:pt x="1" y="536"/>
                    <a:pt x="162" y="671"/>
                    <a:pt x="332" y="671"/>
                  </a:cubicBezTo>
                  <a:cubicBezTo>
                    <a:pt x="412" y="671"/>
                    <a:pt x="493" y="641"/>
                    <a:pt x="560" y="574"/>
                  </a:cubicBezTo>
                  <a:cubicBezTo>
                    <a:pt x="770" y="364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80"/>
            <p:cNvSpPr/>
            <p:nvPr/>
          </p:nvSpPr>
          <p:spPr>
            <a:xfrm rot="5400000">
              <a:off x="10485297" y="5276122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3"/>
                    <a:pt x="168" y="658"/>
                    <a:pt x="342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80"/>
            <p:cNvSpPr/>
            <p:nvPr/>
          </p:nvSpPr>
          <p:spPr>
            <a:xfrm rot="5400000">
              <a:off x="10036080" y="5402094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23" y="1"/>
                  </a:moveTo>
                  <a:cubicBezTo>
                    <a:pt x="141" y="1"/>
                    <a:pt x="1" y="155"/>
                    <a:pt x="1" y="336"/>
                  </a:cubicBezTo>
                  <a:cubicBezTo>
                    <a:pt x="1" y="536"/>
                    <a:pt x="163" y="671"/>
                    <a:pt x="332" y="671"/>
                  </a:cubicBezTo>
                  <a:cubicBezTo>
                    <a:pt x="412" y="671"/>
                    <a:pt x="493" y="642"/>
                    <a:pt x="561" y="574"/>
                  </a:cubicBezTo>
                  <a:cubicBezTo>
                    <a:pt x="771" y="364"/>
                    <a:pt x="617" y="1"/>
                    <a:pt x="323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80"/>
            <p:cNvSpPr/>
            <p:nvPr/>
          </p:nvSpPr>
          <p:spPr>
            <a:xfrm rot="5400000">
              <a:off x="9394156" y="5465900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4"/>
                    <a:pt x="157" y="661"/>
                    <a:pt x="323" y="661"/>
                  </a:cubicBezTo>
                  <a:cubicBezTo>
                    <a:pt x="406" y="661"/>
                    <a:pt x="490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80"/>
            <p:cNvSpPr/>
            <p:nvPr/>
          </p:nvSpPr>
          <p:spPr>
            <a:xfrm rot="5400000">
              <a:off x="9881647" y="5160464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80"/>
            <p:cNvSpPr/>
            <p:nvPr/>
          </p:nvSpPr>
          <p:spPr>
            <a:xfrm rot="5400000">
              <a:off x="9038345" y="5202348"/>
              <a:ext cx="45156" cy="37899"/>
            </a:xfrm>
            <a:custGeom>
              <a:avLst/>
              <a:gdLst/>
              <a:ahLst/>
              <a:cxnLst/>
              <a:rect l="l" t="t" r="r" b="b"/>
              <a:pathLst>
                <a:path w="784" h="658" extrusionOk="0">
                  <a:moveTo>
                    <a:pt x="336" y="1"/>
                  </a:moveTo>
                  <a:cubicBezTo>
                    <a:pt x="154" y="1"/>
                    <a:pt x="14" y="140"/>
                    <a:pt x="0" y="322"/>
                  </a:cubicBezTo>
                  <a:cubicBezTo>
                    <a:pt x="0" y="522"/>
                    <a:pt x="168" y="657"/>
                    <a:pt x="342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80"/>
            <p:cNvSpPr/>
            <p:nvPr/>
          </p:nvSpPr>
          <p:spPr>
            <a:xfrm rot="5400000">
              <a:off x="9903536" y="5056846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3" y="627"/>
                    <a:pt x="561" y="560"/>
                  </a:cubicBezTo>
                  <a:cubicBezTo>
                    <a:pt x="770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80"/>
            <p:cNvSpPr/>
            <p:nvPr/>
          </p:nvSpPr>
          <p:spPr>
            <a:xfrm rot="5400000">
              <a:off x="8264454" y="4785948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5"/>
                    <a:pt x="1" y="155"/>
                    <a:pt x="1" y="337"/>
                  </a:cubicBezTo>
                  <a:cubicBezTo>
                    <a:pt x="1" y="537"/>
                    <a:pt x="163" y="672"/>
                    <a:pt x="332" y="672"/>
                  </a:cubicBezTo>
                  <a:cubicBezTo>
                    <a:pt x="412" y="672"/>
                    <a:pt x="493" y="642"/>
                    <a:pt x="560" y="575"/>
                  </a:cubicBezTo>
                  <a:cubicBezTo>
                    <a:pt x="770" y="365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80"/>
            <p:cNvSpPr/>
            <p:nvPr/>
          </p:nvSpPr>
          <p:spPr>
            <a:xfrm rot="5400000">
              <a:off x="7523912" y="4323169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45" y="1"/>
                  </a:moveTo>
                  <a:cubicBezTo>
                    <a:pt x="163" y="1"/>
                    <a:pt x="10" y="155"/>
                    <a:pt x="10" y="337"/>
                  </a:cubicBezTo>
                  <a:cubicBezTo>
                    <a:pt x="0" y="536"/>
                    <a:pt x="165" y="672"/>
                    <a:pt x="338" y="672"/>
                  </a:cubicBezTo>
                  <a:cubicBezTo>
                    <a:pt x="419" y="672"/>
                    <a:pt x="502" y="642"/>
                    <a:pt x="569" y="574"/>
                  </a:cubicBezTo>
                  <a:cubicBezTo>
                    <a:pt x="779" y="365"/>
                    <a:pt x="639" y="1"/>
                    <a:pt x="345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80"/>
            <p:cNvSpPr/>
            <p:nvPr/>
          </p:nvSpPr>
          <p:spPr>
            <a:xfrm rot="5400000">
              <a:off x="7929841" y="4514445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1"/>
                  </a:moveTo>
                  <a:cubicBezTo>
                    <a:pt x="154" y="1"/>
                    <a:pt x="14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80"/>
            <p:cNvSpPr/>
            <p:nvPr/>
          </p:nvSpPr>
          <p:spPr>
            <a:xfrm rot="5400000">
              <a:off x="8197347" y="4524729"/>
              <a:ext cx="44926" cy="38360"/>
            </a:xfrm>
            <a:custGeom>
              <a:avLst/>
              <a:gdLst/>
              <a:ahLst/>
              <a:cxnLst/>
              <a:rect l="l" t="t" r="r" b="b"/>
              <a:pathLst>
                <a:path w="780" h="666" extrusionOk="0">
                  <a:moveTo>
                    <a:pt x="332" y="1"/>
                  </a:moveTo>
                  <a:cubicBezTo>
                    <a:pt x="150" y="1"/>
                    <a:pt x="10" y="155"/>
                    <a:pt x="10" y="336"/>
                  </a:cubicBezTo>
                  <a:cubicBezTo>
                    <a:pt x="1" y="537"/>
                    <a:pt x="166" y="665"/>
                    <a:pt x="339" y="665"/>
                  </a:cubicBezTo>
                  <a:cubicBezTo>
                    <a:pt x="420" y="665"/>
                    <a:pt x="503" y="637"/>
                    <a:pt x="570" y="574"/>
                  </a:cubicBezTo>
                  <a:cubicBezTo>
                    <a:pt x="780" y="364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80"/>
            <p:cNvSpPr/>
            <p:nvPr/>
          </p:nvSpPr>
          <p:spPr>
            <a:xfrm rot="5400000">
              <a:off x="8905600" y="4660466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7" y="0"/>
                  </a:moveTo>
                  <a:cubicBezTo>
                    <a:pt x="155" y="0"/>
                    <a:pt x="15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4" y="657"/>
                    <a:pt x="507" y="627"/>
                    <a:pt x="574" y="560"/>
                  </a:cubicBezTo>
                  <a:cubicBezTo>
                    <a:pt x="784" y="350"/>
                    <a:pt x="630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80"/>
            <p:cNvSpPr/>
            <p:nvPr/>
          </p:nvSpPr>
          <p:spPr>
            <a:xfrm rot="5400000">
              <a:off x="8840163" y="4461757"/>
              <a:ext cx="44408" cy="37842"/>
            </a:xfrm>
            <a:custGeom>
              <a:avLst/>
              <a:gdLst/>
              <a:ahLst/>
              <a:cxnLst/>
              <a:rect l="l" t="t" r="r" b="b"/>
              <a:pathLst>
                <a:path w="771" h="657" extrusionOk="0">
                  <a:moveTo>
                    <a:pt x="336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80"/>
            <p:cNvSpPr/>
            <p:nvPr/>
          </p:nvSpPr>
          <p:spPr>
            <a:xfrm rot="5400000">
              <a:off x="8441294" y="4587268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3" y="657"/>
                    <a:pt x="332" y="657"/>
                  </a:cubicBezTo>
                  <a:cubicBezTo>
                    <a:pt x="412" y="657"/>
                    <a:pt x="494" y="627"/>
                    <a:pt x="561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80"/>
            <p:cNvSpPr/>
            <p:nvPr/>
          </p:nvSpPr>
          <p:spPr>
            <a:xfrm rot="5400000">
              <a:off x="9236585" y="4545585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1" y="536"/>
                    <a:pt x="166" y="672"/>
                    <a:pt x="339" y="672"/>
                  </a:cubicBezTo>
                  <a:cubicBezTo>
                    <a:pt x="420" y="672"/>
                    <a:pt x="503" y="642"/>
                    <a:pt x="570" y="575"/>
                  </a:cubicBezTo>
                  <a:cubicBezTo>
                    <a:pt x="780" y="365"/>
                    <a:pt x="626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7" name="Google Shape;17207;p80"/>
            <p:cNvSpPr/>
            <p:nvPr/>
          </p:nvSpPr>
          <p:spPr>
            <a:xfrm rot="5400000">
              <a:off x="10013673" y="4806832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37" y="1"/>
                  </a:moveTo>
                  <a:cubicBezTo>
                    <a:pt x="155" y="1"/>
                    <a:pt x="1" y="155"/>
                    <a:pt x="1" y="336"/>
                  </a:cubicBezTo>
                  <a:cubicBezTo>
                    <a:pt x="1" y="533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0"/>
                  </a:cubicBezTo>
                  <a:cubicBezTo>
                    <a:pt x="770" y="364"/>
                    <a:pt x="630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80"/>
            <p:cNvSpPr/>
            <p:nvPr/>
          </p:nvSpPr>
          <p:spPr>
            <a:xfrm rot="5400000">
              <a:off x="9659445" y="4994681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80"/>
            <p:cNvSpPr/>
            <p:nvPr/>
          </p:nvSpPr>
          <p:spPr>
            <a:xfrm rot="5400000">
              <a:off x="9570968" y="5381295"/>
              <a:ext cx="44926" cy="38648"/>
            </a:xfrm>
            <a:custGeom>
              <a:avLst/>
              <a:gdLst/>
              <a:ahLst/>
              <a:cxnLst/>
              <a:rect l="l" t="t" r="r" b="b"/>
              <a:pathLst>
                <a:path w="780" h="671" extrusionOk="0">
                  <a:moveTo>
                    <a:pt x="332" y="0"/>
                  </a:moveTo>
                  <a:cubicBezTo>
                    <a:pt x="150" y="0"/>
                    <a:pt x="10" y="154"/>
                    <a:pt x="10" y="336"/>
                  </a:cubicBezTo>
                  <a:cubicBezTo>
                    <a:pt x="1" y="536"/>
                    <a:pt x="166" y="671"/>
                    <a:pt x="338" y="671"/>
                  </a:cubicBezTo>
                  <a:cubicBezTo>
                    <a:pt x="420" y="671"/>
                    <a:pt x="503" y="641"/>
                    <a:pt x="570" y="574"/>
                  </a:cubicBezTo>
                  <a:cubicBezTo>
                    <a:pt x="780" y="364"/>
                    <a:pt x="626" y="0"/>
                    <a:pt x="33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80"/>
            <p:cNvSpPr/>
            <p:nvPr/>
          </p:nvSpPr>
          <p:spPr>
            <a:xfrm rot="5400000">
              <a:off x="7501447" y="4197313"/>
              <a:ext cx="45214" cy="37899"/>
            </a:xfrm>
            <a:custGeom>
              <a:avLst/>
              <a:gdLst/>
              <a:ahLst/>
              <a:cxnLst/>
              <a:rect l="l" t="t" r="r" b="b"/>
              <a:pathLst>
                <a:path w="785" h="658" extrusionOk="0">
                  <a:moveTo>
                    <a:pt x="336" y="1"/>
                  </a:moveTo>
                  <a:cubicBezTo>
                    <a:pt x="154" y="1"/>
                    <a:pt x="14" y="141"/>
                    <a:pt x="0" y="323"/>
                  </a:cubicBezTo>
                  <a:cubicBezTo>
                    <a:pt x="0" y="523"/>
                    <a:pt x="169" y="658"/>
                    <a:pt x="342" y="658"/>
                  </a:cubicBezTo>
                  <a:cubicBezTo>
                    <a:pt x="424" y="658"/>
                    <a:pt x="507" y="628"/>
                    <a:pt x="574" y="561"/>
                  </a:cubicBezTo>
                  <a:cubicBezTo>
                    <a:pt x="784" y="351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80"/>
            <p:cNvSpPr/>
            <p:nvPr/>
          </p:nvSpPr>
          <p:spPr>
            <a:xfrm rot="5400000">
              <a:off x="7797412" y="4566786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22" y="1"/>
                  </a:moveTo>
                  <a:cubicBezTo>
                    <a:pt x="140" y="1"/>
                    <a:pt x="0" y="141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16" y="1"/>
                    <a:pt x="32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80"/>
            <p:cNvSpPr/>
            <p:nvPr/>
          </p:nvSpPr>
          <p:spPr>
            <a:xfrm rot="5400000">
              <a:off x="8108380" y="4576926"/>
              <a:ext cx="44350" cy="38072"/>
            </a:xfrm>
            <a:custGeom>
              <a:avLst/>
              <a:gdLst/>
              <a:ahLst/>
              <a:cxnLst/>
              <a:rect l="l" t="t" r="r" b="b"/>
              <a:pathLst>
                <a:path w="770" h="661" extrusionOk="0">
                  <a:moveTo>
                    <a:pt x="322" y="0"/>
                  </a:moveTo>
                  <a:cubicBezTo>
                    <a:pt x="140" y="0"/>
                    <a:pt x="0" y="154"/>
                    <a:pt x="0" y="336"/>
                  </a:cubicBezTo>
                  <a:cubicBezTo>
                    <a:pt x="0" y="533"/>
                    <a:pt x="157" y="661"/>
                    <a:pt x="323" y="661"/>
                  </a:cubicBezTo>
                  <a:cubicBezTo>
                    <a:pt x="406" y="661"/>
                    <a:pt x="490" y="630"/>
                    <a:pt x="560" y="560"/>
                  </a:cubicBezTo>
                  <a:cubicBezTo>
                    <a:pt x="770" y="364"/>
                    <a:pt x="616" y="0"/>
                    <a:pt x="322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80"/>
            <p:cNvSpPr/>
            <p:nvPr/>
          </p:nvSpPr>
          <p:spPr>
            <a:xfrm rot="5400000">
              <a:off x="8419405" y="4732598"/>
              <a:ext cx="44350" cy="37899"/>
            </a:xfrm>
            <a:custGeom>
              <a:avLst/>
              <a:gdLst/>
              <a:ahLst/>
              <a:cxnLst/>
              <a:rect l="l" t="t" r="r" b="b"/>
              <a:pathLst>
                <a:path w="770" h="658" extrusionOk="0">
                  <a:moveTo>
                    <a:pt x="336" y="0"/>
                  </a:moveTo>
                  <a:cubicBezTo>
                    <a:pt x="154" y="0"/>
                    <a:pt x="0" y="140"/>
                    <a:pt x="0" y="322"/>
                  </a:cubicBezTo>
                  <a:cubicBezTo>
                    <a:pt x="0" y="522"/>
                    <a:pt x="162" y="657"/>
                    <a:pt x="331" y="657"/>
                  </a:cubicBezTo>
                  <a:cubicBezTo>
                    <a:pt x="411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80"/>
            <p:cNvSpPr/>
            <p:nvPr/>
          </p:nvSpPr>
          <p:spPr>
            <a:xfrm rot="5400000">
              <a:off x="8640340" y="4921483"/>
              <a:ext cx="44408" cy="38706"/>
            </a:xfrm>
            <a:custGeom>
              <a:avLst/>
              <a:gdLst/>
              <a:ahLst/>
              <a:cxnLst/>
              <a:rect l="l" t="t" r="r" b="b"/>
              <a:pathLst>
                <a:path w="771" h="672" extrusionOk="0">
                  <a:moveTo>
                    <a:pt x="337" y="1"/>
                  </a:moveTo>
                  <a:cubicBezTo>
                    <a:pt x="155" y="1"/>
                    <a:pt x="1" y="155"/>
                    <a:pt x="1" y="337"/>
                  </a:cubicBezTo>
                  <a:cubicBezTo>
                    <a:pt x="1" y="537"/>
                    <a:pt x="163" y="672"/>
                    <a:pt x="332" y="672"/>
                  </a:cubicBezTo>
                  <a:cubicBezTo>
                    <a:pt x="412" y="672"/>
                    <a:pt x="494" y="642"/>
                    <a:pt x="561" y="575"/>
                  </a:cubicBezTo>
                  <a:cubicBezTo>
                    <a:pt x="771" y="365"/>
                    <a:pt x="631" y="1"/>
                    <a:pt x="337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80"/>
            <p:cNvSpPr/>
            <p:nvPr/>
          </p:nvSpPr>
          <p:spPr>
            <a:xfrm rot="5400000">
              <a:off x="8485533" y="5046562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7" y="0"/>
                  </a:moveTo>
                  <a:cubicBezTo>
                    <a:pt x="155" y="0"/>
                    <a:pt x="1" y="140"/>
                    <a:pt x="1" y="322"/>
                  </a:cubicBezTo>
                  <a:cubicBezTo>
                    <a:pt x="1" y="522"/>
                    <a:pt x="169" y="657"/>
                    <a:pt x="343" y="657"/>
                  </a:cubicBezTo>
                  <a:cubicBezTo>
                    <a:pt x="425" y="657"/>
                    <a:pt x="507" y="627"/>
                    <a:pt x="575" y="560"/>
                  </a:cubicBezTo>
                  <a:cubicBezTo>
                    <a:pt x="771" y="350"/>
                    <a:pt x="631" y="0"/>
                    <a:pt x="337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80"/>
            <p:cNvSpPr/>
            <p:nvPr/>
          </p:nvSpPr>
          <p:spPr>
            <a:xfrm rot="5400000">
              <a:off x="8684780" y="4817001"/>
              <a:ext cx="44408" cy="38302"/>
            </a:xfrm>
            <a:custGeom>
              <a:avLst/>
              <a:gdLst/>
              <a:ahLst/>
              <a:cxnLst/>
              <a:rect l="l" t="t" r="r" b="b"/>
              <a:pathLst>
                <a:path w="771" h="665" extrusionOk="0">
                  <a:moveTo>
                    <a:pt x="336" y="1"/>
                  </a:moveTo>
                  <a:cubicBezTo>
                    <a:pt x="155" y="1"/>
                    <a:pt x="1" y="141"/>
                    <a:pt x="1" y="323"/>
                  </a:cubicBezTo>
                  <a:cubicBezTo>
                    <a:pt x="1" y="533"/>
                    <a:pt x="164" y="665"/>
                    <a:pt x="334" y="665"/>
                  </a:cubicBezTo>
                  <a:cubicBezTo>
                    <a:pt x="413" y="665"/>
                    <a:pt x="494" y="637"/>
                    <a:pt x="560" y="575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80"/>
            <p:cNvSpPr/>
            <p:nvPr/>
          </p:nvSpPr>
          <p:spPr>
            <a:xfrm rot="5400000">
              <a:off x="8994078" y="4848055"/>
              <a:ext cx="44408" cy="37899"/>
            </a:xfrm>
            <a:custGeom>
              <a:avLst/>
              <a:gdLst/>
              <a:ahLst/>
              <a:cxnLst/>
              <a:rect l="l" t="t" r="r" b="b"/>
              <a:pathLst>
                <a:path w="771" h="658" extrusionOk="0">
                  <a:moveTo>
                    <a:pt x="336" y="0"/>
                  </a:moveTo>
                  <a:cubicBezTo>
                    <a:pt x="154" y="0"/>
                    <a:pt x="14" y="140"/>
                    <a:pt x="0" y="322"/>
                  </a:cubicBezTo>
                  <a:cubicBezTo>
                    <a:pt x="0" y="522"/>
                    <a:pt x="162" y="657"/>
                    <a:pt x="332" y="657"/>
                  </a:cubicBezTo>
                  <a:cubicBezTo>
                    <a:pt x="412" y="657"/>
                    <a:pt x="493" y="627"/>
                    <a:pt x="560" y="560"/>
                  </a:cubicBezTo>
                  <a:cubicBezTo>
                    <a:pt x="770" y="350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8" name="Google Shape;17218;p80"/>
            <p:cNvSpPr/>
            <p:nvPr/>
          </p:nvSpPr>
          <p:spPr>
            <a:xfrm rot="5400000">
              <a:off x="9748009" y="4942368"/>
              <a:ext cx="44408" cy="38072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323" y="0"/>
                  </a:moveTo>
                  <a:cubicBezTo>
                    <a:pt x="141" y="0"/>
                    <a:pt x="1" y="154"/>
                    <a:pt x="1" y="336"/>
                  </a:cubicBezTo>
                  <a:cubicBezTo>
                    <a:pt x="1" y="533"/>
                    <a:pt x="158" y="661"/>
                    <a:pt x="324" y="661"/>
                  </a:cubicBezTo>
                  <a:cubicBezTo>
                    <a:pt x="406" y="661"/>
                    <a:pt x="491" y="629"/>
                    <a:pt x="561" y="560"/>
                  </a:cubicBezTo>
                  <a:cubicBezTo>
                    <a:pt x="770" y="364"/>
                    <a:pt x="617" y="0"/>
                    <a:pt x="323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80"/>
            <p:cNvSpPr/>
            <p:nvPr/>
          </p:nvSpPr>
          <p:spPr>
            <a:xfrm rot="5400000">
              <a:off x="8773488" y="4983792"/>
              <a:ext cx="45214" cy="38302"/>
            </a:xfrm>
            <a:custGeom>
              <a:avLst/>
              <a:gdLst/>
              <a:ahLst/>
              <a:cxnLst/>
              <a:rect l="l" t="t" r="r" b="b"/>
              <a:pathLst>
                <a:path w="785" h="665" extrusionOk="0">
                  <a:moveTo>
                    <a:pt x="336" y="0"/>
                  </a:moveTo>
                  <a:cubicBezTo>
                    <a:pt x="154" y="0"/>
                    <a:pt x="15" y="154"/>
                    <a:pt x="1" y="336"/>
                  </a:cubicBezTo>
                  <a:cubicBezTo>
                    <a:pt x="1" y="536"/>
                    <a:pt x="169" y="665"/>
                    <a:pt x="343" y="665"/>
                  </a:cubicBezTo>
                  <a:cubicBezTo>
                    <a:pt x="425" y="665"/>
                    <a:pt x="507" y="636"/>
                    <a:pt x="574" y="574"/>
                  </a:cubicBezTo>
                  <a:cubicBezTo>
                    <a:pt x="784" y="364"/>
                    <a:pt x="630" y="0"/>
                    <a:pt x="336" y="0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80"/>
            <p:cNvSpPr/>
            <p:nvPr/>
          </p:nvSpPr>
          <p:spPr>
            <a:xfrm rot="5400000">
              <a:off x="9259309" y="5077270"/>
              <a:ext cx="44926" cy="38706"/>
            </a:xfrm>
            <a:custGeom>
              <a:avLst/>
              <a:gdLst/>
              <a:ahLst/>
              <a:cxnLst/>
              <a:rect l="l" t="t" r="r" b="b"/>
              <a:pathLst>
                <a:path w="780" h="672" extrusionOk="0">
                  <a:moveTo>
                    <a:pt x="332" y="1"/>
                  </a:moveTo>
                  <a:cubicBezTo>
                    <a:pt x="150" y="1"/>
                    <a:pt x="10" y="155"/>
                    <a:pt x="10" y="337"/>
                  </a:cubicBezTo>
                  <a:cubicBezTo>
                    <a:pt x="0" y="536"/>
                    <a:pt x="165" y="672"/>
                    <a:pt x="338" y="672"/>
                  </a:cubicBezTo>
                  <a:cubicBezTo>
                    <a:pt x="419" y="672"/>
                    <a:pt x="502" y="642"/>
                    <a:pt x="570" y="575"/>
                  </a:cubicBezTo>
                  <a:cubicBezTo>
                    <a:pt x="779" y="365"/>
                    <a:pt x="625" y="1"/>
                    <a:pt x="332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80"/>
            <p:cNvSpPr/>
            <p:nvPr/>
          </p:nvSpPr>
          <p:spPr>
            <a:xfrm rot="5400000">
              <a:off x="9416305" y="5150122"/>
              <a:ext cx="44350" cy="38130"/>
            </a:xfrm>
            <a:custGeom>
              <a:avLst/>
              <a:gdLst/>
              <a:ahLst/>
              <a:cxnLst/>
              <a:rect l="l" t="t" r="r" b="b"/>
              <a:pathLst>
                <a:path w="770" h="662" extrusionOk="0">
                  <a:moveTo>
                    <a:pt x="336" y="1"/>
                  </a:moveTo>
                  <a:cubicBezTo>
                    <a:pt x="154" y="1"/>
                    <a:pt x="0" y="155"/>
                    <a:pt x="0" y="337"/>
                  </a:cubicBezTo>
                  <a:cubicBezTo>
                    <a:pt x="0" y="534"/>
                    <a:pt x="157" y="661"/>
                    <a:pt x="324" y="661"/>
                  </a:cubicBezTo>
                  <a:cubicBezTo>
                    <a:pt x="406" y="661"/>
                    <a:pt x="491" y="630"/>
                    <a:pt x="560" y="561"/>
                  </a:cubicBezTo>
                  <a:cubicBezTo>
                    <a:pt x="770" y="365"/>
                    <a:pt x="630" y="1"/>
                    <a:pt x="336" y="1"/>
                  </a:cubicBezTo>
                  <a:close/>
                </a:path>
              </a:pathLst>
            </a:custGeom>
            <a:solidFill>
              <a:srgbClr val="262626">
                <a:alpha val="6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B6867634-4751-0A4D-BE29-903F8DF452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8457" y="1268872"/>
            <a:ext cx="840301" cy="446021"/>
          </a:xfrm>
        </p:spPr>
        <p:txBody>
          <a:bodyPr/>
          <a:lstStyle/>
          <a:p>
            <a:r>
              <a:rPr lang="es-MX" dirty="0">
                <a:solidFill>
                  <a:schemeClr val="accent1"/>
                </a:solidFill>
              </a:rPr>
              <a:t>U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673B271F-95AB-D74C-9892-BC71702D8A49}"/>
              </a:ext>
            </a:extLst>
          </p:cNvPr>
          <p:cNvSpPr/>
          <p:nvPr/>
        </p:nvSpPr>
        <p:spPr>
          <a:xfrm>
            <a:off x="3886200" y="1895597"/>
            <a:ext cx="1175657" cy="11593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Función Hash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B490F2D-D327-CB43-939B-009AAA68D75D}"/>
              </a:ext>
            </a:extLst>
          </p:cNvPr>
          <p:cNvSpPr txBox="1"/>
          <p:nvPr/>
        </p:nvSpPr>
        <p:spPr>
          <a:xfrm>
            <a:off x="6039873" y="1600200"/>
            <a:ext cx="182453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0000101011101110 </a:t>
            </a:r>
            <a:br>
              <a:rPr lang="es-MX" dirty="0"/>
            </a:br>
            <a:r>
              <a:rPr lang="es-MX" dirty="0"/>
              <a:t>0000111011101110</a:t>
            </a:r>
          </a:p>
          <a:p>
            <a:r>
              <a:rPr lang="es-MX" dirty="0"/>
              <a:t>0100101011101110</a:t>
            </a:r>
          </a:p>
          <a:p>
            <a:r>
              <a:rPr lang="es-MX" dirty="0"/>
              <a:t>1000111011101110</a:t>
            </a:r>
          </a:p>
          <a:p>
            <a:r>
              <a:rPr lang="es-MX" dirty="0"/>
              <a:t>1010101010101010</a:t>
            </a:r>
          </a:p>
          <a:p>
            <a:r>
              <a:rPr lang="es-MX" dirty="0"/>
              <a:t>0000111100011110</a:t>
            </a:r>
            <a:br>
              <a:rPr lang="es-MX" dirty="0"/>
            </a:br>
            <a:r>
              <a:rPr lang="es-MX" dirty="0"/>
              <a:t>1010101011101010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695527-D645-924C-9CF3-6709C06FAEA2}"/>
              </a:ext>
            </a:extLst>
          </p:cNvPr>
          <p:cNvSpPr txBox="1"/>
          <p:nvPr/>
        </p:nvSpPr>
        <p:spPr>
          <a:xfrm>
            <a:off x="6019033" y="1167493"/>
            <a:ext cx="304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chemeClr val="accent4"/>
                </a:solidFill>
              </a:rPr>
              <a:t>S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8BC0ED84-E4D9-4446-96C1-4F37BE38FD51}"/>
              </a:ext>
            </a:extLst>
          </p:cNvPr>
          <p:cNvCxnSpPr/>
          <p:nvPr/>
        </p:nvCxnSpPr>
        <p:spPr>
          <a:xfrm flipV="1">
            <a:off x="5135335" y="1895597"/>
            <a:ext cx="775608" cy="431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B8A20221-85AB-BA44-A3C5-0D227C95295B}"/>
              </a:ext>
            </a:extLst>
          </p:cNvPr>
          <p:cNvCxnSpPr>
            <a:cxnSpLocks/>
          </p:cNvCxnSpPr>
          <p:nvPr/>
        </p:nvCxnSpPr>
        <p:spPr>
          <a:xfrm>
            <a:off x="5135335" y="2405889"/>
            <a:ext cx="9072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7D999A95-A6B1-3149-9B53-04C0AA1D6382}"/>
              </a:ext>
            </a:extLst>
          </p:cNvPr>
          <p:cNvCxnSpPr>
            <a:cxnSpLocks/>
          </p:cNvCxnSpPr>
          <p:nvPr/>
        </p:nvCxnSpPr>
        <p:spPr>
          <a:xfrm>
            <a:off x="5135335" y="2555421"/>
            <a:ext cx="775608" cy="49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D1B7936-0F9D-614E-8F6D-24AC6EC01466}"/>
              </a:ext>
            </a:extLst>
          </p:cNvPr>
          <p:cNvSpPr txBox="1"/>
          <p:nvPr/>
        </p:nvSpPr>
        <p:spPr>
          <a:xfrm>
            <a:off x="2345573" y="1946067"/>
            <a:ext cx="55496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  <a:br>
              <a:rPr lang="es-MX" dirty="0"/>
            </a:br>
            <a:r>
              <a:rPr lang="es-MX" dirty="0"/>
              <a:t>DEF</a:t>
            </a:r>
            <a:br>
              <a:rPr lang="es-MX" dirty="0"/>
            </a:br>
            <a:r>
              <a:rPr lang="es-MX" dirty="0"/>
              <a:t>GHI</a:t>
            </a:r>
            <a:br>
              <a:rPr lang="es-MX" dirty="0"/>
            </a:br>
            <a:r>
              <a:rPr lang="es-MX" dirty="0"/>
              <a:t>JKL</a:t>
            </a:r>
            <a:br>
              <a:rPr lang="es-MX" dirty="0"/>
            </a:br>
            <a:r>
              <a:rPr lang="es-MX" dirty="0"/>
              <a:t>ABD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7B5AFA73-19C1-BF43-897F-3380F6409B02}"/>
              </a:ext>
            </a:extLst>
          </p:cNvPr>
          <p:cNvCxnSpPr/>
          <p:nvPr/>
        </p:nvCxnSpPr>
        <p:spPr>
          <a:xfrm flipV="1">
            <a:off x="2926684" y="1969076"/>
            <a:ext cx="775608" cy="431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C5F1FAF5-CB76-954D-8235-DB18E4AA06E0}"/>
              </a:ext>
            </a:extLst>
          </p:cNvPr>
          <p:cNvCxnSpPr>
            <a:cxnSpLocks/>
          </p:cNvCxnSpPr>
          <p:nvPr/>
        </p:nvCxnSpPr>
        <p:spPr>
          <a:xfrm>
            <a:off x="2926684" y="2479368"/>
            <a:ext cx="9072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D6823F47-600F-6C48-A44A-FEB980EA87BC}"/>
              </a:ext>
            </a:extLst>
          </p:cNvPr>
          <p:cNvCxnSpPr>
            <a:cxnSpLocks/>
          </p:cNvCxnSpPr>
          <p:nvPr/>
        </p:nvCxnSpPr>
        <p:spPr>
          <a:xfrm>
            <a:off x="2926684" y="2628900"/>
            <a:ext cx="775608" cy="49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08FAD27A-BC8F-9348-B990-C69AFD6555D2}"/>
              </a:ext>
            </a:extLst>
          </p:cNvPr>
          <p:cNvSpPr txBox="1"/>
          <p:nvPr/>
        </p:nvSpPr>
        <p:spPr>
          <a:xfrm>
            <a:off x="1616529" y="4204607"/>
            <a:ext cx="19559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Coffman &amp; Eve (1970)</a:t>
            </a:r>
          </a:p>
        </p:txBody>
      </p:sp>
      <p:sp>
        <p:nvSpPr>
          <p:cNvPr id="14" name="Google Shape;15964;p53">
            <a:extLst>
              <a:ext uri="{FF2B5EF4-FFF2-40B4-BE49-F238E27FC236}">
                <a16:creationId xmlns:a16="http://schemas.microsoft.com/office/drawing/2014/main" id="{5DEE58C2-E1C1-F24F-88C4-C9F7E5057DA9}"/>
              </a:ext>
            </a:extLst>
          </p:cNvPr>
          <p:cNvSpPr/>
          <p:nvPr/>
        </p:nvSpPr>
        <p:spPr>
          <a:xfrm>
            <a:off x="3529439" y="168567"/>
            <a:ext cx="1900200" cy="1505308"/>
          </a:xfrm>
          <a:prstGeom prst="roundRect">
            <a:avLst>
              <a:gd name="adj" fmla="val 10535"/>
            </a:avLst>
          </a:prstGeom>
          <a:solidFill>
            <a:srgbClr val="C4F1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5966;p53">
            <a:extLst>
              <a:ext uri="{FF2B5EF4-FFF2-40B4-BE49-F238E27FC236}">
                <a16:creationId xmlns:a16="http://schemas.microsoft.com/office/drawing/2014/main" id="{FB8EF3D7-1722-DE45-B3A4-2C90884A5E3B}"/>
              </a:ext>
            </a:extLst>
          </p:cNvPr>
          <p:cNvSpPr txBox="1">
            <a:spLocks/>
          </p:cNvSpPr>
          <p:nvPr/>
        </p:nvSpPr>
        <p:spPr>
          <a:xfrm>
            <a:off x="3556139" y="408778"/>
            <a:ext cx="1900200" cy="137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s-MX" sz="1600" dirty="0"/>
              <a:t>Mapeo a una cadena de bits </a:t>
            </a:r>
            <a:r>
              <a:rPr lang="es-MX" sz="1600" i="1" dirty="0">
                <a:solidFill>
                  <a:schemeClr val="accent1"/>
                </a:solidFill>
              </a:rPr>
              <a:t>potencialmente</a:t>
            </a:r>
            <a:r>
              <a:rPr lang="es-MX" sz="1600" dirty="0"/>
              <a:t> infinita</a:t>
            </a:r>
          </a:p>
        </p:txBody>
      </p:sp>
    </p:spTree>
    <p:extLst>
      <p:ext uri="{BB962C8B-B14F-4D97-AF65-F5344CB8AC3E}">
        <p14:creationId xmlns:p14="http://schemas.microsoft.com/office/powerpoint/2010/main" val="4001929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B6867634-4751-0A4D-BE29-903F8DF452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4928" y="1358680"/>
            <a:ext cx="840301" cy="446021"/>
          </a:xfrm>
        </p:spPr>
        <p:txBody>
          <a:bodyPr/>
          <a:lstStyle/>
          <a:p>
            <a:r>
              <a:rPr lang="es-MX" dirty="0">
                <a:solidFill>
                  <a:schemeClr val="accent1"/>
                </a:solidFill>
              </a:rPr>
              <a:t>U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673B271F-95AB-D74C-9892-BC71702D8A49}"/>
              </a:ext>
            </a:extLst>
          </p:cNvPr>
          <p:cNvSpPr/>
          <p:nvPr/>
        </p:nvSpPr>
        <p:spPr>
          <a:xfrm>
            <a:off x="3412671" y="1985405"/>
            <a:ext cx="1175657" cy="11593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Función Hash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695527-D645-924C-9CF3-6709C06FAEA2}"/>
              </a:ext>
            </a:extLst>
          </p:cNvPr>
          <p:cNvSpPr txBox="1"/>
          <p:nvPr/>
        </p:nvSpPr>
        <p:spPr>
          <a:xfrm>
            <a:off x="5545504" y="1257301"/>
            <a:ext cx="304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chemeClr val="accent4"/>
                </a:solidFill>
              </a:rPr>
              <a:t>S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8BC0ED84-E4D9-4446-96C1-4F37BE38FD51}"/>
              </a:ext>
            </a:extLst>
          </p:cNvPr>
          <p:cNvCxnSpPr/>
          <p:nvPr/>
        </p:nvCxnSpPr>
        <p:spPr>
          <a:xfrm flipV="1">
            <a:off x="4661806" y="1985405"/>
            <a:ext cx="775608" cy="431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B8A20221-85AB-BA44-A3C5-0D227C95295B}"/>
              </a:ext>
            </a:extLst>
          </p:cNvPr>
          <p:cNvCxnSpPr>
            <a:cxnSpLocks/>
          </p:cNvCxnSpPr>
          <p:nvPr/>
        </p:nvCxnSpPr>
        <p:spPr>
          <a:xfrm>
            <a:off x="4661806" y="2495697"/>
            <a:ext cx="9072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7D999A95-A6B1-3149-9B53-04C0AA1D6382}"/>
              </a:ext>
            </a:extLst>
          </p:cNvPr>
          <p:cNvCxnSpPr>
            <a:cxnSpLocks/>
          </p:cNvCxnSpPr>
          <p:nvPr/>
        </p:nvCxnSpPr>
        <p:spPr>
          <a:xfrm>
            <a:off x="4661806" y="2645229"/>
            <a:ext cx="775608" cy="49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D1B7936-0F9D-614E-8F6D-24AC6EC01466}"/>
              </a:ext>
            </a:extLst>
          </p:cNvPr>
          <p:cNvSpPr txBox="1"/>
          <p:nvPr/>
        </p:nvSpPr>
        <p:spPr>
          <a:xfrm>
            <a:off x="1872044" y="2035875"/>
            <a:ext cx="55496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  <a:br>
              <a:rPr lang="es-MX" dirty="0"/>
            </a:br>
            <a:r>
              <a:rPr lang="es-MX" dirty="0"/>
              <a:t>DEF</a:t>
            </a:r>
            <a:br>
              <a:rPr lang="es-MX" dirty="0"/>
            </a:br>
            <a:r>
              <a:rPr lang="es-MX" dirty="0"/>
              <a:t>GHI</a:t>
            </a:r>
            <a:br>
              <a:rPr lang="es-MX" dirty="0"/>
            </a:br>
            <a:r>
              <a:rPr lang="es-MX" dirty="0"/>
              <a:t>JKL</a:t>
            </a:r>
            <a:br>
              <a:rPr lang="es-MX" dirty="0"/>
            </a:br>
            <a:endParaRPr lang="es-MX" dirty="0"/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7B5AFA73-19C1-BF43-897F-3380F6409B02}"/>
              </a:ext>
            </a:extLst>
          </p:cNvPr>
          <p:cNvCxnSpPr/>
          <p:nvPr/>
        </p:nvCxnSpPr>
        <p:spPr>
          <a:xfrm flipV="1">
            <a:off x="2453155" y="2058884"/>
            <a:ext cx="775608" cy="431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C5F1FAF5-CB76-954D-8235-DB18E4AA06E0}"/>
              </a:ext>
            </a:extLst>
          </p:cNvPr>
          <p:cNvCxnSpPr>
            <a:cxnSpLocks/>
          </p:cNvCxnSpPr>
          <p:nvPr/>
        </p:nvCxnSpPr>
        <p:spPr>
          <a:xfrm>
            <a:off x="2453155" y="2569176"/>
            <a:ext cx="9072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D6823F47-600F-6C48-A44A-FEB980EA87BC}"/>
              </a:ext>
            </a:extLst>
          </p:cNvPr>
          <p:cNvCxnSpPr>
            <a:cxnSpLocks/>
          </p:cNvCxnSpPr>
          <p:nvPr/>
        </p:nvCxnSpPr>
        <p:spPr>
          <a:xfrm>
            <a:off x="2453155" y="2718708"/>
            <a:ext cx="775608" cy="49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08FAD27A-BC8F-9348-B990-C69AFD6555D2}"/>
              </a:ext>
            </a:extLst>
          </p:cNvPr>
          <p:cNvSpPr txBox="1"/>
          <p:nvPr/>
        </p:nvSpPr>
        <p:spPr>
          <a:xfrm>
            <a:off x="1143000" y="4294415"/>
            <a:ext cx="19559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Coffman &amp; Eve (1970)</a:t>
            </a:r>
          </a:p>
        </p:txBody>
      </p:sp>
      <p:sp>
        <p:nvSpPr>
          <p:cNvPr id="14" name="Google Shape;15964;p53">
            <a:extLst>
              <a:ext uri="{FF2B5EF4-FFF2-40B4-BE49-F238E27FC236}">
                <a16:creationId xmlns:a16="http://schemas.microsoft.com/office/drawing/2014/main" id="{47B81729-8088-7442-ABFF-FDF540702C8C}"/>
              </a:ext>
            </a:extLst>
          </p:cNvPr>
          <p:cNvSpPr/>
          <p:nvPr/>
        </p:nvSpPr>
        <p:spPr>
          <a:xfrm>
            <a:off x="6170501" y="534492"/>
            <a:ext cx="1455371" cy="1009501"/>
          </a:xfrm>
          <a:prstGeom prst="roundRect">
            <a:avLst>
              <a:gd name="adj" fmla="val 1053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5965;p53">
            <a:extLst>
              <a:ext uri="{FF2B5EF4-FFF2-40B4-BE49-F238E27FC236}">
                <a16:creationId xmlns:a16="http://schemas.microsoft.com/office/drawing/2014/main" id="{0CC2EABD-EA61-0D40-8316-BF7F17927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8085" y="308659"/>
            <a:ext cx="1900200" cy="10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4"/>
                </a:solidFill>
              </a:rPr>
              <a:t>Romper</a:t>
            </a:r>
            <a:endParaRPr sz="2000" dirty="0">
              <a:solidFill>
                <a:schemeClr val="accent4"/>
              </a:solidFill>
            </a:endParaRPr>
          </a:p>
        </p:txBody>
      </p:sp>
      <p:sp>
        <p:nvSpPr>
          <p:cNvPr id="20" name="Google Shape;15966;p53">
            <a:extLst>
              <a:ext uri="{FF2B5EF4-FFF2-40B4-BE49-F238E27FC236}">
                <a16:creationId xmlns:a16="http://schemas.microsoft.com/office/drawing/2014/main" id="{D21FA6AA-7CD1-2046-B66D-F141A6949E43}"/>
              </a:ext>
            </a:extLst>
          </p:cNvPr>
          <p:cNvSpPr txBox="1">
            <a:spLocks/>
          </p:cNvSpPr>
          <p:nvPr/>
        </p:nvSpPr>
        <p:spPr>
          <a:xfrm>
            <a:off x="6170500" y="959551"/>
            <a:ext cx="1455371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s-MX" sz="1200" dirty="0"/>
              <a:t>La cadena en trozos de k bits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1C14A79-BC88-EA40-B0E7-9B87F47EEAC6}"/>
              </a:ext>
            </a:extLst>
          </p:cNvPr>
          <p:cNvSpPr txBox="1"/>
          <p:nvPr/>
        </p:nvSpPr>
        <p:spPr>
          <a:xfrm>
            <a:off x="5807505" y="1969051"/>
            <a:ext cx="102944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1010 1110</a:t>
            </a:r>
          </a:p>
          <a:p>
            <a:r>
              <a:rPr lang="es-MX" dirty="0"/>
              <a:t>1010 1111</a:t>
            </a:r>
          </a:p>
          <a:p>
            <a:r>
              <a:rPr lang="es-MX" dirty="0"/>
              <a:t>1010 1101</a:t>
            </a:r>
          </a:p>
          <a:p>
            <a:r>
              <a:rPr lang="es-MX" dirty="0"/>
              <a:t>1010 1100</a:t>
            </a:r>
            <a:br>
              <a:rPr lang="es-MX" dirty="0"/>
            </a:b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08002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B490F2D-D327-CB43-939B-009AAA68D75D}"/>
              </a:ext>
            </a:extLst>
          </p:cNvPr>
          <p:cNvSpPr txBox="1"/>
          <p:nvPr/>
        </p:nvSpPr>
        <p:spPr>
          <a:xfrm>
            <a:off x="1003403" y="813409"/>
            <a:ext cx="102944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1010 1110</a:t>
            </a:r>
          </a:p>
          <a:p>
            <a:r>
              <a:rPr lang="es-MX" dirty="0"/>
              <a:t>1010 1111</a:t>
            </a:r>
          </a:p>
          <a:p>
            <a:r>
              <a:rPr lang="es-MX" dirty="0"/>
              <a:t>1010 1101</a:t>
            </a:r>
          </a:p>
          <a:p>
            <a:r>
              <a:rPr lang="es-MX" dirty="0"/>
              <a:t>1010 1100</a:t>
            </a:r>
            <a:br>
              <a:rPr lang="es-MX" dirty="0"/>
            </a:br>
            <a:endParaRPr lang="es-MX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D1B7936-0F9D-614E-8F6D-24AC6EC01466}"/>
              </a:ext>
            </a:extLst>
          </p:cNvPr>
          <p:cNvSpPr txBox="1"/>
          <p:nvPr/>
        </p:nvSpPr>
        <p:spPr>
          <a:xfrm>
            <a:off x="562813" y="813409"/>
            <a:ext cx="55496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  <a:br>
              <a:rPr lang="es-MX" dirty="0"/>
            </a:br>
            <a:r>
              <a:rPr lang="es-MX" dirty="0"/>
              <a:t>DEF</a:t>
            </a:r>
            <a:br>
              <a:rPr lang="es-MX" dirty="0"/>
            </a:br>
            <a:r>
              <a:rPr lang="es-MX" dirty="0"/>
              <a:t>GHI</a:t>
            </a:r>
            <a:br>
              <a:rPr lang="es-MX" dirty="0"/>
            </a:br>
            <a:r>
              <a:rPr lang="es-MX" dirty="0"/>
              <a:t>JKL</a:t>
            </a:r>
            <a:br>
              <a:rPr lang="es-MX" dirty="0"/>
            </a:br>
            <a:endParaRPr lang="es-MX" dirty="0"/>
          </a:p>
        </p:txBody>
      </p:sp>
      <p:sp>
        <p:nvSpPr>
          <p:cNvPr id="14" name="Google Shape;15964;p53">
            <a:extLst>
              <a:ext uri="{FF2B5EF4-FFF2-40B4-BE49-F238E27FC236}">
                <a16:creationId xmlns:a16="http://schemas.microsoft.com/office/drawing/2014/main" id="{47B81729-8088-7442-ABFF-FDF540702C8C}"/>
              </a:ext>
            </a:extLst>
          </p:cNvPr>
          <p:cNvSpPr/>
          <p:nvPr/>
        </p:nvSpPr>
        <p:spPr>
          <a:xfrm>
            <a:off x="6170501" y="534492"/>
            <a:ext cx="1455371" cy="1009501"/>
          </a:xfrm>
          <a:prstGeom prst="roundRect">
            <a:avLst>
              <a:gd name="adj" fmla="val 1053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5965;p53">
            <a:extLst>
              <a:ext uri="{FF2B5EF4-FFF2-40B4-BE49-F238E27FC236}">
                <a16:creationId xmlns:a16="http://schemas.microsoft.com/office/drawing/2014/main" id="{0CC2EABD-EA61-0D40-8316-BF7F17927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8085" y="308659"/>
            <a:ext cx="1900200" cy="10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err="1">
                <a:solidFill>
                  <a:schemeClr val="accent4"/>
                </a:solidFill>
              </a:rPr>
              <a:t>Trie</a:t>
            </a:r>
            <a:endParaRPr sz="2000" dirty="0">
              <a:solidFill>
                <a:schemeClr val="accent4"/>
              </a:solidFill>
            </a:endParaRPr>
          </a:p>
        </p:txBody>
      </p:sp>
      <p:sp>
        <p:nvSpPr>
          <p:cNvPr id="20" name="Google Shape;15966;p53">
            <a:extLst>
              <a:ext uri="{FF2B5EF4-FFF2-40B4-BE49-F238E27FC236}">
                <a16:creationId xmlns:a16="http://schemas.microsoft.com/office/drawing/2014/main" id="{D21FA6AA-7CD1-2046-B66D-F141A6949E43}"/>
              </a:ext>
            </a:extLst>
          </p:cNvPr>
          <p:cNvSpPr txBox="1">
            <a:spLocks/>
          </p:cNvSpPr>
          <p:nvPr/>
        </p:nvSpPr>
        <p:spPr>
          <a:xfrm>
            <a:off x="6170500" y="959551"/>
            <a:ext cx="1455371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s-MX" sz="1200" dirty="0"/>
              <a:t>Almacenarla en un trie {0,1}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7562EDEB-6556-0746-8F91-BB14FD0E47E4}"/>
              </a:ext>
            </a:extLst>
          </p:cNvPr>
          <p:cNvSpPr/>
          <p:nvPr/>
        </p:nvSpPr>
        <p:spPr>
          <a:xfrm>
            <a:off x="4596749" y="813409"/>
            <a:ext cx="228600" cy="19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550E58E-02C9-B947-B5FE-F088B226B81B}"/>
              </a:ext>
            </a:extLst>
          </p:cNvPr>
          <p:cNvSpPr/>
          <p:nvPr/>
        </p:nvSpPr>
        <p:spPr>
          <a:xfrm>
            <a:off x="4352154" y="1115749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D4BB2B41-6766-C64B-A018-CEF92F0AAAE8}"/>
              </a:ext>
            </a:extLst>
          </p:cNvPr>
          <p:cNvSpPr/>
          <p:nvPr/>
        </p:nvSpPr>
        <p:spPr>
          <a:xfrm>
            <a:off x="3408633" y="3282271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86764672-4DB7-1743-A7F4-5F31016C6CE9}"/>
              </a:ext>
            </a:extLst>
          </p:cNvPr>
          <p:cNvSpPr/>
          <p:nvPr/>
        </p:nvSpPr>
        <p:spPr>
          <a:xfrm>
            <a:off x="4352154" y="1474358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0EB966A5-CDCF-394E-B252-B7FF632A47AB}"/>
              </a:ext>
            </a:extLst>
          </p:cNvPr>
          <p:cNvSpPr/>
          <p:nvPr/>
        </p:nvSpPr>
        <p:spPr>
          <a:xfrm>
            <a:off x="4352154" y="1859245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2D26EC18-5870-504C-9ECB-8589E6D55B6F}"/>
              </a:ext>
            </a:extLst>
          </p:cNvPr>
          <p:cNvSpPr/>
          <p:nvPr/>
        </p:nvSpPr>
        <p:spPr>
          <a:xfrm>
            <a:off x="4352154" y="2217854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90ED63E-EF98-4041-9B16-0FD62C93816B}"/>
              </a:ext>
            </a:extLst>
          </p:cNvPr>
          <p:cNvSpPr/>
          <p:nvPr/>
        </p:nvSpPr>
        <p:spPr>
          <a:xfrm>
            <a:off x="4352154" y="2576463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EEDDF007-7B54-824C-83B2-5C8BC3F6B8AC}"/>
              </a:ext>
            </a:extLst>
          </p:cNvPr>
          <p:cNvSpPr/>
          <p:nvPr/>
        </p:nvSpPr>
        <p:spPr>
          <a:xfrm>
            <a:off x="4352154" y="2935072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9559471C-980D-7D45-AE01-F04614C2AA9F}"/>
              </a:ext>
            </a:extLst>
          </p:cNvPr>
          <p:cNvSpPr/>
          <p:nvPr/>
        </p:nvSpPr>
        <p:spPr>
          <a:xfrm>
            <a:off x="4352154" y="3282271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7D6CEEE9-FD16-D947-BCE8-2C328C9CC250}"/>
              </a:ext>
            </a:extLst>
          </p:cNvPr>
          <p:cNvSpPr/>
          <p:nvPr/>
        </p:nvSpPr>
        <p:spPr>
          <a:xfrm>
            <a:off x="3624633" y="365920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6F6D4172-D899-C746-AAA4-134DC5FC43B3}"/>
              </a:ext>
            </a:extLst>
          </p:cNvPr>
          <p:cNvSpPr/>
          <p:nvPr/>
        </p:nvSpPr>
        <p:spPr>
          <a:xfrm>
            <a:off x="4352154" y="3659200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8AF9152-93A6-3D4F-B688-E5CEB72A061B}"/>
              </a:ext>
            </a:extLst>
          </p:cNvPr>
          <p:cNvSpPr txBox="1"/>
          <p:nvPr/>
        </p:nvSpPr>
        <p:spPr>
          <a:xfrm>
            <a:off x="4205796" y="3923283"/>
            <a:ext cx="554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000321F4-505A-6149-9974-1ED2F3709976}"/>
              </a:ext>
            </a:extLst>
          </p:cNvPr>
          <p:cNvSpPr/>
          <p:nvPr/>
        </p:nvSpPr>
        <p:spPr>
          <a:xfrm>
            <a:off x="4886522" y="365920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FE0FB3F6-C867-B741-A945-FA0A5D14642E}"/>
              </a:ext>
            </a:extLst>
          </p:cNvPr>
          <p:cNvSpPr txBox="1"/>
          <p:nvPr/>
        </p:nvSpPr>
        <p:spPr>
          <a:xfrm>
            <a:off x="4760756" y="3923283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DEF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3783180C-DB9A-0747-8AA1-D03A33ADCD3C}"/>
              </a:ext>
            </a:extLst>
          </p:cNvPr>
          <p:cNvCxnSpPr>
            <a:stCxn id="11" idx="4"/>
            <a:endCxn id="21" idx="0"/>
          </p:cNvCxnSpPr>
          <p:nvPr/>
        </p:nvCxnSpPr>
        <p:spPr>
          <a:xfrm flipH="1">
            <a:off x="4460154" y="1011409"/>
            <a:ext cx="250895" cy="104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0D10D96C-2423-7E41-B115-BC06CF8B5FAE}"/>
              </a:ext>
            </a:extLst>
          </p:cNvPr>
          <p:cNvCxnSpPr>
            <a:cxnSpLocks/>
          </p:cNvCxnSpPr>
          <p:nvPr/>
        </p:nvCxnSpPr>
        <p:spPr>
          <a:xfrm>
            <a:off x="4460154" y="1331749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B2074E04-E48A-4646-AA07-E64C6BC85C54}"/>
              </a:ext>
            </a:extLst>
          </p:cNvPr>
          <p:cNvCxnSpPr>
            <a:cxnSpLocks/>
          </p:cNvCxnSpPr>
          <p:nvPr/>
        </p:nvCxnSpPr>
        <p:spPr>
          <a:xfrm>
            <a:off x="4452019" y="1690358"/>
            <a:ext cx="0" cy="168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DBBD13D1-BDFB-5A42-B588-D815EDA5D1D5}"/>
              </a:ext>
            </a:extLst>
          </p:cNvPr>
          <p:cNvCxnSpPr>
            <a:cxnSpLocks/>
          </p:cNvCxnSpPr>
          <p:nvPr/>
        </p:nvCxnSpPr>
        <p:spPr>
          <a:xfrm>
            <a:off x="4460154" y="2075245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5DCCC003-A265-BA48-81BD-F33CF480DC9A}"/>
              </a:ext>
            </a:extLst>
          </p:cNvPr>
          <p:cNvCxnSpPr>
            <a:cxnSpLocks/>
          </p:cNvCxnSpPr>
          <p:nvPr/>
        </p:nvCxnSpPr>
        <p:spPr>
          <a:xfrm>
            <a:off x="4452019" y="2433854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93B2737A-5349-B545-8C64-1266BC18225B}"/>
              </a:ext>
            </a:extLst>
          </p:cNvPr>
          <p:cNvCxnSpPr>
            <a:cxnSpLocks/>
          </p:cNvCxnSpPr>
          <p:nvPr/>
        </p:nvCxnSpPr>
        <p:spPr>
          <a:xfrm>
            <a:off x="4456886" y="2792463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615F13C8-5A0D-924D-B1C4-3B1DBC8DD1DE}"/>
              </a:ext>
            </a:extLst>
          </p:cNvPr>
          <p:cNvCxnSpPr>
            <a:cxnSpLocks/>
          </p:cNvCxnSpPr>
          <p:nvPr/>
        </p:nvCxnSpPr>
        <p:spPr>
          <a:xfrm>
            <a:off x="4448436" y="3151072"/>
            <a:ext cx="0" cy="131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24BCBEA9-3C37-3647-B3CA-8BBDD220DAE1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4460154" y="3498271"/>
            <a:ext cx="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73917DC7-746E-A642-A51E-339A4CC20C6E}"/>
              </a:ext>
            </a:extLst>
          </p:cNvPr>
          <p:cNvCxnSpPr>
            <a:cxnSpLocks/>
            <a:stCxn id="32" idx="4"/>
            <a:endCxn id="35" idx="0"/>
          </p:cNvCxnSpPr>
          <p:nvPr/>
        </p:nvCxnSpPr>
        <p:spPr>
          <a:xfrm>
            <a:off x="4460154" y="3498271"/>
            <a:ext cx="534368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EEA449F1-1B07-C844-8181-413F6D36329A}"/>
              </a:ext>
            </a:extLst>
          </p:cNvPr>
          <p:cNvCxnSpPr>
            <a:cxnSpLocks/>
            <a:stCxn id="31" idx="4"/>
            <a:endCxn id="22" idx="0"/>
          </p:cNvCxnSpPr>
          <p:nvPr/>
        </p:nvCxnSpPr>
        <p:spPr>
          <a:xfrm flipH="1">
            <a:off x="3516633" y="3151072"/>
            <a:ext cx="943521" cy="131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A4AF4F95-0DF6-0840-B25F-67DD5CE4CA4B}"/>
              </a:ext>
            </a:extLst>
          </p:cNvPr>
          <p:cNvCxnSpPr>
            <a:cxnSpLocks/>
            <a:stCxn id="22" idx="4"/>
            <a:endCxn id="33" idx="0"/>
          </p:cNvCxnSpPr>
          <p:nvPr/>
        </p:nvCxnSpPr>
        <p:spPr>
          <a:xfrm>
            <a:off x="3516633" y="3498271"/>
            <a:ext cx="21600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CuadroTexto 71">
            <a:extLst>
              <a:ext uri="{FF2B5EF4-FFF2-40B4-BE49-F238E27FC236}">
                <a16:creationId xmlns:a16="http://schemas.microsoft.com/office/drawing/2014/main" id="{FCDAE58A-4CD2-F441-8200-139175E03C43}"/>
              </a:ext>
            </a:extLst>
          </p:cNvPr>
          <p:cNvSpPr txBox="1"/>
          <p:nvPr/>
        </p:nvSpPr>
        <p:spPr>
          <a:xfrm>
            <a:off x="3516633" y="3923283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GHI</a:t>
            </a:r>
          </a:p>
        </p:txBody>
      </p:sp>
      <p:sp>
        <p:nvSpPr>
          <p:cNvPr id="73" name="Elipse 72">
            <a:extLst>
              <a:ext uri="{FF2B5EF4-FFF2-40B4-BE49-F238E27FC236}">
                <a16:creationId xmlns:a16="http://schemas.microsoft.com/office/drawing/2014/main" id="{F2525D6E-ADA9-4041-AD89-3EC32D2E172B}"/>
              </a:ext>
            </a:extLst>
          </p:cNvPr>
          <p:cNvSpPr/>
          <p:nvPr/>
        </p:nvSpPr>
        <p:spPr>
          <a:xfrm>
            <a:off x="3151822" y="3659200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cxnSp>
        <p:nvCxnSpPr>
          <p:cNvPr id="74" name="Conector recto de flecha 73">
            <a:extLst>
              <a:ext uri="{FF2B5EF4-FFF2-40B4-BE49-F238E27FC236}">
                <a16:creationId xmlns:a16="http://schemas.microsoft.com/office/drawing/2014/main" id="{27622E5C-6144-D64E-9562-9D67786A1093}"/>
              </a:ext>
            </a:extLst>
          </p:cNvPr>
          <p:cNvCxnSpPr>
            <a:cxnSpLocks/>
            <a:stCxn id="22" idx="4"/>
            <a:endCxn id="73" idx="0"/>
          </p:cNvCxnSpPr>
          <p:nvPr/>
        </p:nvCxnSpPr>
        <p:spPr>
          <a:xfrm flipH="1">
            <a:off x="3259822" y="3498271"/>
            <a:ext cx="256811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CuadroTexto 76">
            <a:extLst>
              <a:ext uri="{FF2B5EF4-FFF2-40B4-BE49-F238E27FC236}">
                <a16:creationId xmlns:a16="http://schemas.microsoft.com/office/drawing/2014/main" id="{CF167221-5111-6F46-A031-898C16E93915}"/>
              </a:ext>
            </a:extLst>
          </p:cNvPr>
          <p:cNvSpPr txBox="1"/>
          <p:nvPr/>
        </p:nvSpPr>
        <p:spPr>
          <a:xfrm>
            <a:off x="2929838" y="3923283"/>
            <a:ext cx="4940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JKL</a:t>
            </a:r>
          </a:p>
        </p:txBody>
      </p:sp>
    </p:spTree>
    <p:extLst>
      <p:ext uri="{BB962C8B-B14F-4D97-AF65-F5344CB8AC3E}">
        <p14:creationId xmlns:p14="http://schemas.microsoft.com/office/powerpoint/2010/main" val="143123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5" name="Google Shape;16405;p60"/>
          <p:cNvSpPr txBox="1">
            <a:spLocks noGrp="1"/>
          </p:cNvSpPr>
          <p:nvPr>
            <p:ph type="title"/>
          </p:nvPr>
        </p:nvSpPr>
        <p:spPr>
          <a:xfrm>
            <a:off x="693104" y="2475601"/>
            <a:ext cx="6783459" cy="11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8000"/>
              <a:t>¿ y las colisiones?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B490F2D-D327-CB43-939B-009AAA68D75D}"/>
              </a:ext>
            </a:extLst>
          </p:cNvPr>
          <p:cNvSpPr txBox="1"/>
          <p:nvPr/>
        </p:nvSpPr>
        <p:spPr>
          <a:xfrm>
            <a:off x="1003403" y="813409"/>
            <a:ext cx="1029449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1010 1110</a:t>
            </a:r>
          </a:p>
          <a:p>
            <a:r>
              <a:rPr lang="es-MX" dirty="0"/>
              <a:t>1010 1111</a:t>
            </a:r>
          </a:p>
          <a:p>
            <a:r>
              <a:rPr lang="es-MX" dirty="0"/>
              <a:t>1010 1101</a:t>
            </a:r>
          </a:p>
          <a:p>
            <a:r>
              <a:rPr lang="es-MX" dirty="0"/>
              <a:t>1010 1100</a:t>
            </a:r>
          </a:p>
          <a:p>
            <a:endParaRPr lang="es-MX" dirty="0"/>
          </a:p>
          <a:p>
            <a:r>
              <a:rPr lang="es-MX" dirty="0">
                <a:highlight>
                  <a:srgbClr val="FFFF00"/>
                </a:highlight>
              </a:rPr>
              <a:t>1010 1100</a:t>
            </a:r>
            <a:br>
              <a:rPr lang="es-MX" dirty="0"/>
            </a:br>
            <a:endParaRPr lang="es-MX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D1B7936-0F9D-614E-8F6D-24AC6EC01466}"/>
              </a:ext>
            </a:extLst>
          </p:cNvPr>
          <p:cNvSpPr txBox="1"/>
          <p:nvPr/>
        </p:nvSpPr>
        <p:spPr>
          <a:xfrm>
            <a:off x="562813" y="813409"/>
            <a:ext cx="55496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  <a:br>
              <a:rPr lang="es-MX" dirty="0"/>
            </a:br>
            <a:r>
              <a:rPr lang="es-MX" dirty="0"/>
              <a:t>DEF</a:t>
            </a:r>
            <a:br>
              <a:rPr lang="es-MX" dirty="0"/>
            </a:br>
            <a:r>
              <a:rPr lang="es-MX" dirty="0"/>
              <a:t>GHI</a:t>
            </a:r>
            <a:br>
              <a:rPr lang="es-MX" dirty="0"/>
            </a:br>
            <a:r>
              <a:rPr lang="es-MX" dirty="0"/>
              <a:t>JKL</a:t>
            </a:r>
          </a:p>
          <a:p>
            <a:endParaRPr lang="es-MX" dirty="0"/>
          </a:p>
          <a:p>
            <a:r>
              <a:rPr lang="es-MX" dirty="0">
                <a:highlight>
                  <a:srgbClr val="FFFF00"/>
                </a:highlight>
              </a:rPr>
              <a:t>DAJ</a:t>
            </a:r>
            <a:br>
              <a:rPr lang="es-MX" dirty="0"/>
            </a:br>
            <a:endParaRPr lang="es-MX" dirty="0"/>
          </a:p>
        </p:txBody>
      </p:sp>
      <p:sp>
        <p:nvSpPr>
          <p:cNvPr id="14" name="Google Shape;15964;p53">
            <a:extLst>
              <a:ext uri="{FF2B5EF4-FFF2-40B4-BE49-F238E27FC236}">
                <a16:creationId xmlns:a16="http://schemas.microsoft.com/office/drawing/2014/main" id="{47B81729-8088-7442-ABFF-FDF540702C8C}"/>
              </a:ext>
            </a:extLst>
          </p:cNvPr>
          <p:cNvSpPr/>
          <p:nvPr/>
        </p:nvSpPr>
        <p:spPr>
          <a:xfrm>
            <a:off x="6170501" y="534492"/>
            <a:ext cx="1455371" cy="1009501"/>
          </a:xfrm>
          <a:prstGeom prst="roundRect">
            <a:avLst>
              <a:gd name="adj" fmla="val 1053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5965;p53">
            <a:extLst>
              <a:ext uri="{FF2B5EF4-FFF2-40B4-BE49-F238E27FC236}">
                <a16:creationId xmlns:a16="http://schemas.microsoft.com/office/drawing/2014/main" id="{0CC2EABD-EA61-0D40-8316-BF7F17927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8085" y="308659"/>
            <a:ext cx="1900200" cy="10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000" dirty="0">
                <a:solidFill>
                  <a:schemeClr val="accent4"/>
                </a:solidFill>
              </a:rPr>
              <a:t>Llave</a:t>
            </a:r>
          </a:p>
        </p:txBody>
      </p:sp>
      <p:sp>
        <p:nvSpPr>
          <p:cNvPr id="20" name="Google Shape;15966;p53">
            <a:extLst>
              <a:ext uri="{FF2B5EF4-FFF2-40B4-BE49-F238E27FC236}">
                <a16:creationId xmlns:a16="http://schemas.microsoft.com/office/drawing/2014/main" id="{D21FA6AA-7CD1-2046-B66D-F141A6949E43}"/>
              </a:ext>
            </a:extLst>
          </p:cNvPr>
          <p:cNvSpPr txBox="1">
            <a:spLocks/>
          </p:cNvSpPr>
          <p:nvPr/>
        </p:nvSpPr>
        <p:spPr>
          <a:xfrm>
            <a:off x="6170501" y="1013999"/>
            <a:ext cx="1455371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s-MX" sz="1200" dirty="0"/>
              <a:t>Potencialmente infinita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7562EDEB-6556-0746-8F91-BB14FD0E47E4}"/>
              </a:ext>
            </a:extLst>
          </p:cNvPr>
          <p:cNvSpPr/>
          <p:nvPr/>
        </p:nvSpPr>
        <p:spPr>
          <a:xfrm>
            <a:off x="4596749" y="813409"/>
            <a:ext cx="228600" cy="19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550E58E-02C9-B947-B5FE-F088B226B81B}"/>
              </a:ext>
            </a:extLst>
          </p:cNvPr>
          <p:cNvSpPr/>
          <p:nvPr/>
        </p:nvSpPr>
        <p:spPr>
          <a:xfrm>
            <a:off x="4352154" y="1115749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D4BB2B41-6766-C64B-A018-CEF92F0AAAE8}"/>
              </a:ext>
            </a:extLst>
          </p:cNvPr>
          <p:cNvSpPr/>
          <p:nvPr/>
        </p:nvSpPr>
        <p:spPr>
          <a:xfrm>
            <a:off x="3408633" y="3282271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86764672-4DB7-1743-A7F4-5F31016C6CE9}"/>
              </a:ext>
            </a:extLst>
          </p:cNvPr>
          <p:cNvSpPr/>
          <p:nvPr/>
        </p:nvSpPr>
        <p:spPr>
          <a:xfrm>
            <a:off x="4352154" y="1474358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0EB966A5-CDCF-394E-B252-B7FF632A47AB}"/>
              </a:ext>
            </a:extLst>
          </p:cNvPr>
          <p:cNvSpPr/>
          <p:nvPr/>
        </p:nvSpPr>
        <p:spPr>
          <a:xfrm>
            <a:off x="4352154" y="1859245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2D26EC18-5870-504C-9ECB-8589E6D55B6F}"/>
              </a:ext>
            </a:extLst>
          </p:cNvPr>
          <p:cNvSpPr/>
          <p:nvPr/>
        </p:nvSpPr>
        <p:spPr>
          <a:xfrm>
            <a:off x="4352154" y="2217854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90ED63E-EF98-4041-9B16-0FD62C93816B}"/>
              </a:ext>
            </a:extLst>
          </p:cNvPr>
          <p:cNvSpPr/>
          <p:nvPr/>
        </p:nvSpPr>
        <p:spPr>
          <a:xfrm>
            <a:off x="4352154" y="2576463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EEDDF007-7B54-824C-83B2-5C8BC3F6B8AC}"/>
              </a:ext>
            </a:extLst>
          </p:cNvPr>
          <p:cNvSpPr/>
          <p:nvPr/>
        </p:nvSpPr>
        <p:spPr>
          <a:xfrm>
            <a:off x="4352154" y="2935072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9559471C-980D-7D45-AE01-F04614C2AA9F}"/>
              </a:ext>
            </a:extLst>
          </p:cNvPr>
          <p:cNvSpPr/>
          <p:nvPr/>
        </p:nvSpPr>
        <p:spPr>
          <a:xfrm>
            <a:off x="4352154" y="3282271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7D6CEEE9-FD16-D947-BCE8-2C328C9CC250}"/>
              </a:ext>
            </a:extLst>
          </p:cNvPr>
          <p:cNvSpPr/>
          <p:nvPr/>
        </p:nvSpPr>
        <p:spPr>
          <a:xfrm>
            <a:off x="3624633" y="365920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6F6D4172-D899-C746-AAA4-134DC5FC43B3}"/>
              </a:ext>
            </a:extLst>
          </p:cNvPr>
          <p:cNvSpPr/>
          <p:nvPr/>
        </p:nvSpPr>
        <p:spPr>
          <a:xfrm>
            <a:off x="4352154" y="3659200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8AF9152-93A6-3D4F-B688-E5CEB72A061B}"/>
              </a:ext>
            </a:extLst>
          </p:cNvPr>
          <p:cNvSpPr txBox="1"/>
          <p:nvPr/>
        </p:nvSpPr>
        <p:spPr>
          <a:xfrm>
            <a:off x="4205796" y="3923283"/>
            <a:ext cx="554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000321F4-505A-6149-9974-1ED2F3709976}"/>
              </a:ext>
            </a:extLst>
          </p:cNvPr>
          <p:cNvSpPr/>
          <p:nvPr/>
        </p:nvSpPr>
        <p:spPr>
          <a:xfrm>
            <a:off x="4886522" y="365920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FE0FB3F6-C867-B741-A945-FA0A5D14642E}"/>
              </a:ext>
            </a:extLst>
          </p:cNvPr>
          <p:cNvSpPr txBox="1"/>
          <p:nvPr/>
        </p:nvSpPr>
        <p:spPr>
          <a:xfrm>
            <a:off x="4760756" y="3923283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DEF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3783180C-DB9A-0747-8AA1-D03A33ADCD3C}"/>
              </a:ext>
            </a:extLst>
          </p:cNvPr>
          <p:cNvCxnSpPr>
            <a:stCxn id="11" idx="4"/>
            <a:endCxn id="21" idx="0"/>
          </p:cNvCxnSpPr>
          <p:nvPr/>
        </p:nvCxnSpPr>
        <p:spPr>
          <a:xfrm flipH="1">
            <a:off x="4460154" y="1011409"/>
            <a:ext cx="250895" cy="104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0D10D96C-2423-7E41-B115-BC06CF8B5FAE}"/>
              </a:ext>
            </a:extLst>
          </p:cNvPr>
          <p:cNvCxnSpPr>
            <a:cxnSpLocks/>
          </p:cNvCxnSpPr>
          <p:nvPr/>
        </p:nvCxnSpPr>
        <p:spPr>
          <a:xfrm>
            <a:off x="4460154" y="1331749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B2074E04-E48A-4646-AA07-E64C6BC85C54}"/>
              </a:ext>
            </a:extLst>
          </p:cNvPr>
          <p:cNvCxnSpPr>
            <a:cxnSpLocks/>
          </p:cNvCxnSpPr>
          <p:nvPr/>
        </p:nvCxnSpPr>
        <p:spPr>
          <a:xfrm>
            <a:off x="4452019" y="1690358"/>
            <a:ext cx="0" cy="168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DBBD13D1-BDFB-5A42-B588-D815EDA5D1D5}"/>
              </a:ext>
            </a:extLst>
          </p:cNvPr>
          <p:cNvCxnSpPr>
            <a:cxnSpLocks/>
          </p:cNvCxnSpPr>
          <p:nvPr/>
        </p:nvCxnSpPr>
        <p:spPr>
          <a:xfrm>
            <a:off x="4460154" y="2075245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5DCCC003-A265-BA48-81BD-F33CF480DC9A}"/>
              </a:ext>
            </a:extLst>
          </p:cNvPr>
          <p:cNvCxnSpPr>
            <a:cxnSpLocks/>
          </p:cNvCxnSpPr>
          <p:nvPr/>
        </p:nvCxnSpPr>
        <p:spPr>
          <a:xfrm>
            <a:off x="4452019" y="2433854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93B2737A-5349-B545-8C64-1266BC18225B}"/>
              </a:ext>
            </a:extLst>
          </p:cNvPr>
          <p:cNvCxnSpPr>
            <a:cxnSpLocks/>
          </p:cNvCxnSpPr>
          <p:nvPr/>
        </p:nvCxnSpPr>
        <p:spPr>
          <a:xfrm>
            <a:off x="4456886" y="2792463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615F13C8-5A0D-924D-B1C4-3B1DBC8DD1DE}"/>
              </a:ext>
            </a:extLst>
          </p:cNvPr>
          <p:cNvCxnSpPr>
            <a:cxnSpLocks/>
          </p:cNvCxnSpPr>
          <p:nvPr/>
        </p:nvCxnSpPr>
        <p:spPr>
          <a:xfrm>
            <a:off x="4448436" y="3151072"/>
            <a:ext cx="0" cy="131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24BCBEA9-3C37-3647-B3CA-8BBDD220DAE1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4460154" y="3498271"/>
            <a:ext cx="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73917DC7-746E-A642-A51E-339A4CC20C6E}"/>
              </a:ext>
            </a:extLst>
          </p:cNvPr>
          <p:cNvCxnSpPr>
            <a:cxnSpLocks/>
            <a:stCxn id="32" idx="4"/>
            <a:endCxn id="35" idx="0"/>
          </p:cNvCxnSpPr>
          <p:nvPr/>
        </p:nvCxnSpPr>
        <p:spPr>
          <a:xfrm>
            <a:off x="4460154" y="3498271"/>
            <a:ext cx="534368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EEA449F1-1B07-C844-8181-413F6D36329A}"/>
              </a:ext>
            </a:extLst>
          </p:cNvPr>
          <p:cNvCxnSpPr>
            <a:cxnSpLocks/>
            <a:stCxn id="31" idx="4"/>
            <a:endCxn id="22" idx="0"/>
          </p:cNvCxnSpPr>
          <p:nvPr/>
        </p:nvCxnSpPr>
        <p:spPr>
          <a:xfrm flipH="1">
            <a:off x="3516633" y="3151072"/>
            <a:ext cx="943521" cy="131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A4AF4F95-0DF6-0840-B25F-67DD5CE4CA4B}"/>
              </a:ext>
            </a:extLst>
          </p:cNvPr>
          <p:cNvCxnSpPr>
            <a:cxnSpLocks/>
            <a:stCxn id="22" idx="4"/>
            <a:endCxn id="33" idx="0"/>
          </p:cNvCxnSpPr>
          <p:nvPr/>
        </p:nvCxnSpPr>
        <p:spPr>
          <a:xfrm>
            <a:off x="3516633" y="3498271"/>
            <a:ext cx="21600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CuadroTexto 71">
            <a:extLst>
              <a:ext uri="{FF2B5EF4-FFF2-40B4-BE49-F238E27FC236}">
                <a16:creationId xmlns:a16="http://schemas.microsoft.com/office/drawing/2014/main" id="{FCDAE58A-4CD2-F441-8200-139175E03C43}"/>
              </a:ext>
            </a:extLst>
          </p:cNvPr>
          <p:cNvSpPr txBox="1"/>
          <p:nvPr/>
        </p:nvSpPr>
        <p:spPr>
          <a:xfrm>
            <a:off x="3516633" y="3923283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GHI</a:t>
            </a:r>
          </a:p>
        </p:txBody>
      </p:sp>
      <p:sp>
        <p:nvSpPr>
          <p:cNvPr id="73" name="Elipse 72">
            <a:extLst>
              <a:ext uri="{FF2B5EF4-FFF2-40B4-BE49-F238E27FC236}">
                <a16:creationId xmlns:a16="http://schemas.microsoft.com/office/drawing/2014/main" id="{F2525D6E-ADA9-4041-AD89-3EC32D2E172B}"/>
              </a:ext>
            </a:extLst>
          </p:cNvPr>
          <p:cNvSpPr/>
          <p:nvPr/>
        </p:nvSpPr>
        <p:spPr>
          <a:xfrm>
            <a:off x="3151822" y="3659200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cxnSp>
        <p:nvCxnSpPr>
          <p:cNvPr id="74" name="Conector recto de flecha 73">
            <a:extLst>
              <a:ext uri="{FF2B5EF4-FFF2-40B4-BE49-F238E27FC236}">
                <a16:creationId xmlns:a16="http://schemas.microsoft.com/office/drawing/2014/main" id="{27622E5C-6144-D64E-9562-9D67786A1093}"/>
              </a:ext>
            </a:extLst>
          </p:cNvPr>
          <p:cNvCxnSpPr>
            <a:cxnSpLocks/>
            <a:stCxn id="22" idx="4"/>
            <a:endCxn id="73" idx="0"/>
          </p:cNvCxnSpPr>
          <p:nvPr/>
        </p:nvCxnSpPr>
        <p:spPr>
          <a:xfrm flipH="1">
            <a:off x="3259822" y="3498271"/>
            <a:ext cx="256811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CuadroTexto 76">
            <a:extLst>
              <a:ext uri="{FF2B5EF4-FFF2-40B4-BE49-F238E27FC236}">
                <a16:creationId xmlns:a16="http://schemas.microsoft.com/office/drawing/2014/main" id="{CF167221-5111-6F46-A031-898C16E93915}"/>
              </a:ext>
            </a:extLst>
          </p:cNvPr>
          <p:cNvSpPr txBox="1"/>
          <p:nvPr/>
        </p:nvSpPr>
        <p:spPr>
          <a:xfrm>
            <a:off x="2929838" y="3923283"/>
            <a:ext cx="4940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JKL</a:t>
            </a:r>
          </a:p>
        </p:txBody>
      </p:sp>
      <p:grpSp>
        <p:nvGrpSpPr>
          <p:cNvPr id="37" name="Google Shape;24278;p97">
            <a:extLst>
              <a:ext uri="{FF2B5EF4-FFF2-40B4-BE49-F238E27FC236}">
                <a16:creationId xmlns:a16="http://schemas.microsoft.com/office/drawing/2014/main" id="{36D0349A-B008-1243-8248-D5852F10B56B}"/>
              </a:ext>
            </a:extLst>
          </p:cNvPr>
          <p:cNvGrpSpPr/>
          <p:nvPr/>
        </p:nvGrpSpPr>
        <p:grpSpPr>
          <a:xfrm>
            <a:off x="6226858" y="655352"/>
            <a:ext cx="271357" cy="356057"/>
            <a:chOff x="-46007225" y="3937825"/>
            <a:chExt cx="229225" cy="300775"/>
          </a:xfrm>
          <a:solidFill>
            <a:schemeClr val="bg1"/>
          </a:solidFill>
        </p:grpSpPr>
        <p:sp>
          <p:nvSpPr>
            <p:cNvPr id="40" name="Google Shape;24279;p97">
              <a:extLst>
                <a:ext uri="{FF2B5EF4-FFF2-40B4-BE49-F238E27FC236}">
                  <a16:creationId xmlns:a16="http://schemas.microsoft.com/office/drawing/2014/main" id="{6D226AE9-E96A-A845-9A42-2890D58EE3EC}"/>
                </a:ext>
              </a:extLst>
            </p:cNvPr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280;p97">
              <a:extLst>
                <a:ext uri="{FF2B5EF4-FFF2-40B4-BE49-F238E27FC236}">
                  <a16:creationId xmlns:a16="http://schemas.microsoft.com/office/drawing/2014/main" id="{2FC0641A-56E6-3B46-BAC9-A3674E98DF2B}"/>
                </a:ext>
              </a:extLst>
            </p:cNvPr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281;p97">
              <a:extLst>
                <a:ext uri="{FF2B5EF4-FFF2-40B4-BE49-F238E27FC236}">
                  <a16:creationId xmlns:a16="http://schemas.microsoft.com/office/drawing/2014/main" id="{D0CCBD3B-DC96-9340-A03B-7E9A466CDDDA}"/>
                </a:ext>
              </a:extLst>
            </p:cNvPr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282;p97">
              <a:extLst>
                <a:ext uri="{FF2B5EF4-FFF2-40B4-BE49-F238E27FC236}">
                  <a16:creationId xmlns:a16="http://schemas.microsoft.com/office/drawing/2014/main" id="{17ECB57E-DCB0-464B-9166-B7DD509103BC}"/>
                </a:ext>
              </a:extLst>
            </p:cNvPr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283;p97">
              <a:extLst>
                <a:ext uri="{FF2B5EF4-FFF2-40B4-BE49-F238E27FC236}">
                  <a16:creationId xmlns:a16="http://schemas.microsoft.com/office/drawing/2014/main" id="{DD880FB6-9524-C34D-8DDE-7F7D4466656F}"/>
                </a:ext>
              </a:extLst>
            </p:cNvPr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284;p97">
              <a:extLst>
                <a:ext uri="{FF2B5EF4-FFF2-40B4-BE49-F238E27FC236}">
                  <a16:creationId xmlns:a16="http://schemas.microsoft.com/office/drawing/2014/main" id="{DC9F01A4-2D02-5B42-92CF-DAA3D0D51F90}"/>
                </a:ext>
              </a:extLst>
            </p:cNvPr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285;p97">
              <a:extLst>
                <a:ext uri="{FF2B5EF4-FFF2-40B4-BE49-F238E27FC236}">
                  <a16:creationId xmlns:a16="http://schemas.microsoft.com/office/drawing/2014/main" id="{58ADE626-B3F6-9D4A-9806-ABFFA078C7A0}"/>
                </a:ext>
              </a:extLst>
            </p:cNvPr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286;p97">
              <a:extLst>
                <a:ext uri="{FF2B5EF4-FFF2-40B4-BE49-F238E27FC236}">
                  <a16:creationId xmlns:a16="http://schemas.microsoft.com/office/drawing/2014/main" id="{4EA32E19-F375-BC4C-8D42-2025B137CECB}"/>
                </a:ext>
              </a:extLst>
            </p:cNvPr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287;p97">
              <a:extLst>
                <a:ext uri="{FF2B5EF4-FFF2-40B4-BE49-F238E27FC236}">
                  <a16:creationId xmlns:a16="http://schemas.microsoft.com/office/drawing/2014/main" id="{E6D7E110-9100-B940-A66C-3A779CBC436C}"/>
                </a:ext>
              </a:extLst>
            </p:cNvPr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288;p97">
              <a:extLst>
                <a:ext uri="{FF2B5EF4-FFF2-40B4-BE49-F238E27FC236}">
                  <a16:creationId xmlns:a16="http://schemas.microsoft.com/office/drawing/2014/main" id="{6283766B-AF5D-E641-A694-681FFA5A356E}"/>
                </a:ext>
              </a:extLst>
            </p:cNvPr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2891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B490F2D-D327-CB43-939B-009AAA68D75D}"/>
              </a:ext>
            </a:extLst>
          </p:cNvPr>
          <p:cNvSpPr txBox="1"/>
          <p:nvPr/>
        </p:nvSpPr>
        <p:spPr>
          <a:xfrm>
            <a:off x="1003403" y="813409"/>
            <a:ext cx="1277914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1010 1110</a:t>
            </a:r>
          </a:p>
          <a:p>
            <a:r>
              <a:rPr lang="es-MX" dirty="0"/>
              <a:t>1010 1111</a:t>
            </a:r>
          </a:p>
          <a:p>
            <a:r>
              <a:rPr lang="es-MX" dirty="0"/>
              <a:t>1010 1101</a:t>
            </a:r>
          </a:p>
          <a:p>
            <a:r>
              <a:rPr lang="es-MX" dirty="0"/>
              <a:t>1010 1100</a:t>
            </a:r>
          </a:p>
          <a:p>
            <a:endParaRPr lang="es-MX" dirty="0"/>
          </a:p>
          <a:p>
            <a:r>
              <a:rPr lang="es-MX" dirty="0">
                <a:highlight>
                  <a:srgbClr val="FFFF00"/>
                </a:highlight>
              </a:rPr>
              <a:t>1010 1100 </a:t>
            </a:r>
            <a:r>
              <a:rPr lang="es-MX" dirty="0">
                <a:highlight>
                  <a:srgbClr val="FF00FF"/>
                </a:highlight>
              </a:rPr>
              <a:t>10</a:t>
            </a:r>
            <a:br>
              <a:rPr lang="es-MX" dirty="0"/>
            </a:br>
            <a:endParaRPr lang="es-MX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D1B7936-0F9D-614E-8F6D-24AC6EC01466}"/>
              </a:ext>
            </a:extLst>
          </p:cNvPr>
          <p:cNvSpPr txBox="1"/>
          <p:nvPr/>
        </p:nvSpPr>
        <p:spPr>
          <a:xfrm>
            <a:off x="562813" y="813409"/>
            <a:ext cx="55496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  <a:br>
              <a:rPr lang="es-MX" dirty="0"/>
            </a:br>
            <a:r>
              <a:rPr lang="es-MX" dirty="0"/>
              <a:t>DEF</a:t>
            </a:r>
            <a:br>
              <a:rPr lang="es-MX" dirty="0"/>
            </a:br>
            <a:r>
              <a:rPr lang="es-MX" dirty="0"/>
              <a:t>GHI</a:t>
            </a:r>
            <a:br>
              <a:rPr lang="es-MX" dirty="0"/>
            </a:br>
            <a:r>
              <a:rPr lang="es-MX" dirty="0"/>
              <a:t>JKL</a:t>
            </a:r>
          </a:p>
          <a:p>
            <a:endParaRPr lang="es-MX" dirty="0"/>
          </a:p>
          <a:p>
            <a:r>
              <a:rPr lang="es-MX" dirty="0">
                <a:highlight>
                  <a:srgbClr val="FFFF00"/>
                </a:highlight>
              </a:rPr>
              <a:t>DAJ</a:t>
            </a:r>
            <a:br>
              <a:rPr lang="es-MX" dirty="0"/>
            </a:br>
            <a:endParaRPr lang="es-MX" dirty="0"/>
          </a:p>
        </p:txBody>
      </p:sp>
      <p:sp>
        <p:nvSpPr>
          <p:cNvPr id="14" name="Google Shape;15964;p53">
            <a:extLst>
              <a:ext uri="{FF2B5EF4-FFF2-40B4-BE49-F238E27FC236}">
                <a16:creationId xmlns:a16="http://schemas.microsoft.com/office/drawing/2014/main" id="{47B81729-8088-7442-ABFF-FDF540702C8C}"/>
              </a:ext>
            </a:extLst>
          </p:cNvPr>
          <p:cNvSpPr/>
          <p:nvPr/>
        </p:nvSpPr>
        <p:spPr>
          <a:xfrm>
            <a:off x="6170501" y="534492"/>
            <a:ext cx="1655680" cy="1386872"/>
          </a:xfrm>
          <a:prstGeom prst="roundRect">
            <a:avLst>
              <a:gd name="adj" fmla="val 1053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5965;p53">
            <a:extLst>
              <a:ext uri="{FF2B5EF4-FFF2-40B4-BE49-F238E27FC236}">
                <a16:creationId xmlns:a16="http://schemas.microsoft.com/office/drawing/2014/main" id="{0CC2EABD-EA61-0D40-8316-BF7F17927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8084" y="308659"/>
            <a:ext cx="1949821" cy="9284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000" dirty="0">
                <a:solidFill>
                  <a:schemeClr val="accent4"/>
                </a:solidFill>
              </a:rPr>
              <a:t>Llave</a:t>
            </a:r>
          </a:p>
        </p:txBody>
      </p:sp>
      <p:sp>
        <p:nvSpPr>
          <p:cNvPr id="20" name="Google Shape;15966;p53">
            <a:extLst>
              <a:ext uri="{FF2B5EF4-FFF2-40B4-BE49-F238E27FC236}">
                <a16:creationId xmlns:a16="http://schemas.microsoft.com/office/drawing/2014/main" id="{D21FA6AA-7CD1-2046-B66D-F141A6949E43}"/>
              </a:ext>
            </a:extLst>
          </p:cNvPr>
          <p:cNvSpPr txBox="1">
            <a:spLocks/>
          </p:cNvSpPr>
          <p:nvPr/>
        </p:nvSpPr>
        <p:spPr>
          <a:xfrm>
            <a:off x="6170501" y="1013999"/>
            <a:ext cx="1455371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s-MX" sz="1200" dirty="0"/>
              <a:t>Tomamos una llave mas larga para el elemento colisionando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7562EDEB-6556-0746-8F91-BB14FD0E47E4}"/>
              </a:ext>
            </a:extLst>
          </p:cNvPr>
          <p:cNvSpPr/>
          <p:nvPr/>
        </p:nvSpPr>
        <p:spPr>
          <a:xfrm>
            <a:off x="4596749" y="813409"/>
            <a:ext cx="228600" cy="19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550E58E-02C9-B947-B5FE-F088B226B81B}"/>
              </a:ext>
            </a:extLst>
          </p:cNvPr>
          <p:cNvSpPr/>
          <p:nvPr/>
        </p:nvSpPr>
        <p:spPr>
          <a:xfrm>
            <a:off x="4352154" y="1115749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D4BB2B41-6766-C64B-A018-CEF92F0AAAE8}"/>
              </a:ext>
            </a:extLst>
          </p:cNvPr>
          <p:cNvSpPr/>
          <p:nvPr/>
        </p:nvSpPr>
        <p:spPr>
          <a:xfrm>
            <a:off x="3408633" y="3282271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86764672-4DB7-1743-A7F4-5F31016C6CE9}"/>
              </a:ext>
            </a:extLst>
          </p:cNvPr>
          <p:cNvSpPr/>
          <p:nvPr/>
        </p:nvSpPr>
        <p:spPr>
          <a:xfrm>
            <a:off x="4352154" y="1474358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0EB966A5-CDCF-394E-B252-B7FF632A47AB}"/>
              </a:ext>
            </a:extLst>
          </p:cNvPr>
          <p:cNvSpPr/>
          <p:nvPr/>
        </p:nvSpPr>
        <p:spPr>
          <a:xfrm>
            <a:off x="4352154" y="1859245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2D26EC18-5870-504C-9ECB-8589E6D55B6F}"/>
              </a:ext>
            </a:extLst>
          </p:cNvPr>
          <p:cNvSpPr/>
          <p:nvPr/>
        </p:nvSpPr>
        <p:spPr>
          <a:xfrm>
            <a:off x="4352154" y="2217854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90ED63E-EF98-4041-9B16-0FD62C93816B}"/>
              </a:ext>
            </a:extLst>
          </p:cNvPr>
          <p:cNvSpPr/>
          <p:nvPr/>
        </p:nvSpPr>
        <p:spPr>
          <a:xfrm>
            <a:off x="4352154" y="2576463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EEDDF007-7B54-824C-83B2-5C8BC3F6B8AC}"/>
              </a:ext>
            </a:extLst>
          </p:cNvPr>
          <p:cNvSpPr/>
          <p:nvPr/>
        </p:nvSpPr>
        <p:spPr>
          <a:xfrm>
            <a:off x="4352154" y="2935072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9559471C-980D-7D45-AE01-F04614C2AA9F}"/>
              </a:ext>
            </a:extLst>
          </p:cNvPr>
          <p:cNvSpPr/>
          <p:nvPr/>
        </p:nvSpPr>
        <p:spPr>
          <a:xfrm>
            <a:off x="4352154" y="3282271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7D6CEEE9-FD16-D947-BCE8-2C328C9CC250}"/>
              </a:ext>
            </a:extLst>
          </p:cNvPr>
          <p:cNvSpPr/>
          <p:nvPr/>
        </p:nvSpPr>
        <p:spPr>
          <a:xfrm>
            <a:off x="3624633" y="365920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6F6D4172-D899-C746-AAA4-134DC5FC43B3}"/>
              </a:ext>
            </a:extLst>
          </p:cNvPr>
          <p:cNvSpPr/>
          <p:nvPr/>
        </p:nvSpPr>
        <p:spPr>
          <a:xfrm>
            <a:off x="4352154" y="3659200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8AF9152-93A6-3D4F-B688-E5CEB72A061B}"/>
              </a:ext>
            </a:extLst>
          </p:cNvPr>
          <p:cNvSpPr txBox="1"/>
          <p:nvPr/>
        </p:nvSpPr>
        <p:spPr>
          <a:xfrm>
            <a:off x="4205796" y="3923283"/>
            <a:ext cx="554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000321F4-505A-6149-9974-1ED2F3709976}"/>
              </a:ext>
            </a:extLst>
          </p:cNvPr>
          <p:cNvSpPr/>
          <p:nvPr/>
        </p:nvSpPr>
        <p:spPr>
          <a:xfrm>
            <a:off x="4886522" y="365920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FE0FB3F6-C867-B741-A945-FA0A5D14642E}"/>
              </a:ext>
            </a:extLst>
          </p:cNvPr>
          <p:cNvSpPr txBox="1"/>
          <p:nvPr/>
        </p:nvSpPr>
        <p:spPr>
          <a:xfrm>
            <a:off x="4760756" y="3923283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DEF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3783180C-DB9A-0747-8AA1-D03A33ADCD3C}"/>
              </a:ext>
            </a:extLst>
          </p:cNvPr>
          <p:cNvCxnSpPr>
            <a:stCxn id="11" idx="4"/>
            <a:endCxn id="21" idx="0"/>
          </p:cNvCxnSpPr>
          <p:nvPr/>
        </p:nvCxnSpPr>
        <p:spPr>
          <a:xfrm flipH="1">
            <a:off x="4460154" y="1011409"/>
            <a:ext cx="250895" cy="104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0D10D96C-2423-7E41-B115-BC06CF8B5FAE}"/>
              </a:ext>
            </a:extLst>
          </p:cNvPr>
          <p:cNvCxnSpPr>
            <a:cxnSpLocks/>
          </p:cNvCxnSpPr>
          <p:nvPr/>
        </p:nvCxnSpPr>
        <p:spPr>
          <a:xfrm>
            <a:off x="4460154" y="1331749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B2074E04-E48A-4646-AA07-E64C6BC85C54}"/>
              </a:ext>
            </a:extLst>
          </p:cNvPr>
          <p:cNvCxnSpPr>
            <a:cxnSpLocks/>
          </p:cNvCxnSpPr>
          <p:nvPr/>
        </p:nvCxnSpPr>
        <p:spPr>
          <a:xfrm>
            <a:off x="4452019" y="1690358"/>
            <a:ext cx="0" cy="168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DBBD13D1-BDFB-5A42-B588-D815EDA5D1D5}"/>
              </a:ext>
            </a:extLst>
          </p:cNvPr>
          <p:cNvCxnSpPr>
            <a:cxnSpLocks/>
          </p:cNvCxnSpPr>
          <p:nvPr/>
        </p:nvCxnSpPr>
        <p:spPr>
          <a:xfrm>
            <a:off x="4460154" y="2075245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5DCCC003-A265-BA48-81BD-F33CF480DC9A}"/>
              </a:ext>
            </a:extLst>
          </p:cNvPr>
          <p:cNvCxnSpPr>
            <a:cxnSpLocks/>
          </p:cNvCxnSpPr>
          <p:nvPr/>
        </p:nvCxnSpPr>
        <p:spPr>
          <a:xfrm>
            <a:off x="4452019" y="2433854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93B2737A-5349-B545-8C64-1266BC18225B}"/>
              </a:ext>
            </a:extLst>
          </p:cNvPr>
          <p:cNvCxnSpPr>
            <a:cxnSpLocks/>
          </p:cNvCxnSpPr>
          <p:nvPr/>
        </p:nvCxnSpPr>
        <p:spPr>
          <a:xfrm>
            <a:off x="4456886" y="2792463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615F13C8-5A0D-924D-B1C4-3B1DBC8DD1DE}"/>
              </a:ext>
            </a:extLst>
          </p:cNvPr>
          <p:cNvCxnSpPr>
            <a:cxnSpLocks/>
          </p:cNvCxnSpPr>
          <p:nvPr/>
        </p:nvCxnSpPr>
        <p:spPr>
          <a:xfrm>
            <a:off x="4448436" y="3151072"/>
            <a:ext cx="0" cy="131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24BCBEA9-3C37-3647-B3CA-8BBDD220DAE1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4460154" y="3498271"/>
            <a:ext cx="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73917DC7-746E-A642-A51E-339A4CC20C6E}"/>
              </a:ext>
            </a:extLst>
          </p:cNvPr>
          <p:cNvCxnSpPr>
            <a:cxnSpLocks/>
            <a:stCxn id="32" idx="4"/>
            <a:endCxn id="35" idx="0"/>
          </p:cNvCxnSpPr>
          <p:nvPr/>
        </p:nvCxnSpPr>
        <p:spPr>
          <a:xfrm>
            <a:off x="4460154" y="3498271"/>
            <a:ext cx="534368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EEA449F1-1B07-C844-8181-413F6D36329A}"/>
              </a:ext>
            </a:extLst>
          </p:cNvPr>
          <p:cNvCxnSpPr>
            <a:cxnSpLocks/>
            <a:stCxn id="31" idx="4"/>
            <a:endCxn id="22" idx="0"/>
          </p:cNvCxnSpPr>
          <p:nvPr/>
        </p:nvCxnSpPr>
        <p:spPr>
          <a:xfrm flipH="1">
            <a:off x="3516633" y="3151072"/>
            <a:ext cx="943521" cy="131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A4AF4F95-0DF6-0840-B25F-67DD5CE4CA4B}"/>
              </a:ext>
            </a:extLst>
          </p:cNvPr>
          <p:cNvCxnSpPr>
            <a:cxnSpLocks/>
            <a:stCxn id="22" idx="4"/>
            <a:endCxn id="33" idx="0"/>
          </p:cNvCxnSpPr>
          <p:nvPr/>
        </p:nvCxnSpPr>
        <p:spPr>
          <a:xfrm>
            <a:off x="3516633" y="3498271"/>
            <a:ext cx="21600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CuadroTexto 71">
            <a:extLst>
              <a:ext uri="{FF2B5EF4-FFF2-40B4-BE49-F238E27FC236}">
                <a16:creationId xmlns:a16="http://schemas.microsoft.com/office/drawing/2014/main" id="{FCDAE58A-4CD2-F441-8200-139175E03C43}"/>
              </a:ext>
            </a:extLst>
          </p:cNvPr>
          <p:cNvSpPr txBox="1"/>
          <p:nvPr/>
        </p:nvSpPr>
        <p:spPr>
          <a:xfrm>
            <a:off x="3516633" y="3923283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GHI</a:t>
            </a:r>
          </a:p>
        </p:txBody>
      </p:sp>
      <p:sp>
        <p:nvSpPr>
          <p:cNvPr id="73" name="Elipse 72">
            <a:extLst>
              <a:ext uri="{FF2B5EF4-FFF2-40B4-BE49-F238E27FC236}">
                <a16:creationId xmlns:a16="http://schemas.microsoft.com/office/drawing/2014/main" id="{F2525D6E-ADA9-4041-AD89-3EC32D2E172B}"/>
              </a:ext>
            </a:extLst>
          </p:cNvPr>
          <p:cNvSpPr/>
          <p:nvPr/>
        </p:nvSpPr>
        <p:spPr>
          <a:xfrm>
            <a:off x="2503470" y="3707283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cxnSp>
        <p:nvCxnSpPr>
          <p:cNvPr id="74" name="Conector recto de flecha 73">
            <a:extLst>
              <a:ext uri="{FF2B5EF4-FFF2-40B4-BE49-F238E27FC236}">
                <a16:creationId xmlns:a16="http://schemas.microsoft.com/office/drawing/2014/main" id="{27622E5C-6144-D64E-9562-9D67786A1093}"/>
              </a:ext>
            </a:extLst>
          </p:cNvPr>
          <p:cNvCxnSpPr>
            <a:cxnSpLocks/>
            <a:stCxn id="22" idx="4"/>
            <a:endCxn id="73" idx="0"/>
          </p:cNvCxnSpPr>
          <p:nvPr/>
        </p:nvCxnSpPr>
        <p:spPr>
          <a:xfrm flipH="1">
            <a:off x="2611470" y="3498271"/>
            <a:ext cx="905163" cy="209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CuadroTexto 76">
            <a:extLst>
              <a:ext uri="{FF2B5EF4-FFF2-40B4-BE49-F238E27FC236}">
                <a16:creationId xmlns:a16="http://schemas.microsoft.com/office/drawing/2014/main" id="{CF167221-5111-6F46-A031-898C16E93915}"/>
              </a:ext>
            </a:extLst>
          </p:cNvPr>
          <p:cNvSpPr txBox="1"/>
          <p:nvPr/>
        </p:nvSpPr>
        <p:spPr>
          <a:xfrm>
            <a:off x="2512933" y="3916295"/>
            <a:ext cx="4940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JKL</a:t>
            </a:r>
          </a:p>
        </p:txBody>
      </p:sp>
      <p:grpSp>
        <p:nvGrpSpPr>
          <p:cNvPr id="37" name="Google Shape;24278;p97">
            <a:extLst>
              <a:ext uri="{FF2B5EF4-FFF2-40B4-BE49-F238E27FC236}">
                <a16:creationId xmlns:a16="http://schemas.microsoft.com/office/drawing/2014/main" id="{36D0349A-B008-1243-8248-D5852F10B56B}"/>
              </a:ext>
            </a:extLst>
          </p:cNvPr>
          <p:cNvGrpSpPr/>
          <p:nvPr/>
        </p:nvGrpSpPr>
        <p:grpSpPr>
          <a:xfrm>
            <a:off x="6226858" y="655352"/>
            <a:ext cx="271357" cy="356057"/>
            <a:chOff x="-46007225" y="3937825"/>
            <a:chExt cx="229225" cy="300775"/>
          </a:xfrm>
          <a:solidFill>
            <a:schemeClr val="bg1"/>
          </a:solidFill>
        </p:grpSpPr>
        <p:sp>
          <p:nvSpPr>
            <p:cNvPr id="40" name="Google Shape;24279;p97">
              <a:extLst>
                <a:ext uri="{FF2B5EF4-FFF2-40B4-BE49-F238E27FC236}">
                  <a16:creationId xmlns:a16="http://schemas.microsoft.com/office/drawing/2014/main" id="{6D226AE9-E96A-A845-9A42-2890D58EE3EC}"/>
                </a:ext>
              </a:extLst>
            </p:cNvPr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280;p97">
              <a:extLst>
                <a:ext uri="{FF2B5EF4-FFF2-40B4-BE49-F238E27FC236}">
                  <a16:creationId xmlns:a16="http://schemas.microsoft.com/office/drawing/2014/main" id="{2FC0641A-56E6-3B46-BAC9-A3674E98DF2B}"/>
                </a:ext>
              </a:extLst>
            </p:cNvPr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281;p97">
              <a:extLst>
                <a:ext uri="{FF2B5EF4-FFF2-40B4-BE49-F238E27FC236}">
                  <a16:creationId xmlns:a16="http://schemas.microsoft.com/office/drawing/2014/main" id="{D0CCBD3B-DC96-9340-A03B-7E9A466CDDDA}"/>
                </a:ext>
              </a:extLst>
            </p:cNvPr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282;p97">
              <a:extLst>
                <a:ext uri="{FF2B5EF4-FFF2-40B4-BE49-F238E27FC236}">
                  <a16:creationId xmlns:a16="http://schemas.microsoft.com/office/drawing/2014/main" id="{17ECB57E-DCB0-464B-9166-B7DD509103BC}"/>
                </a:ext>
              </a:extLst>
            </p:cNvPr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283;p97">
              <a:extLst>
                <a:ext uri="{FF2B5EF4-FFF2-40B4-BE49-F238E27FC236}">
                  <a16:creationId xmlns:a16="http://schemas.microsoft.com/office/drawing/2014/main" id="{DD880FB6-9524-C34D-8DDE-7F7D4466656F}"/>
                </a:ext>
              </a:extLst>
            </p:cNvPr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284;p97">
              <a:extLst>
                <a:ext uri="{FF2B5EF4-FFF2-40B4-BE49-F238E27FC236}">
                  <a16:creationId xmlns:a16="http://schemas.microsoft.com/office/drawing/2014/main" id="{DC9F01A4-2D02-5B42-92CF-DAA3D0D51F90}"/>
                </a:ext>
              </a:extLst>
            </p:cNvPr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285;p97">
              <a:extLst>
                <a:ext uri="{FF2B5EF4-FFF2-40B4-BE49-F238E27FC236}">
                  <a16:creationId xmlns:a16="http://schemas.microsoft.com/office/drawing/2014/main" id="{58ADE626-B3F6-9D4A-9806-ABFFA078C7A0}"/>
                </a:ext>
              </a:extLst>
            </p:cNvPr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286;p97">
              <a:extLst>
                <a:ext uri="{FF2B5EF4-FFF2-40B4-BE49-F238E27FC236}">
                  <a16:creationId xmlns:a16="http://schemas.microsoft.com/office/drawing/2014/main" id="{4EA32E19-F375-BC4C-8D42-2025B137CECB}"/>
                </a:ext>
              </a:extLst>
            </p:cNvPr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287;p97">
              <a:extLst>
                <a:ext uri="{FF2B5EF4-FFF2-40B4-BE49-F238E27FC236}">
                  <a16:creationId xmlns:a16="http://schemas.microsoft.com/office/drawing/2014/main" id="{E6D7E110-9100-B940-A66C-3A779CBC436C}"/>
                </a:ext>
              </a:extLst>
            </p:cNvPr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288;p97">
              <a:extLst>
                <a:ext uri="{FF2B5EF4-FFF2-40B4-BE49-F238E27FC236}">
                  <a16:creationId xmlns:a16="http://schemas.microsoft.com/office/drawing/2014/main" id="{6283766B-AF5D-E641-A694-681FFA5A356E}"/>
                </a:ext>
              </a:extLst>
            </p:cNvPr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Elipse 52">
            <a:extLst>
              <a:ext uri="{FF2B5EF4-FFF2-40B4-BE49-F238E27FC236}">
                <a16:creationId xmlns:a16="http://schemas.microsoft.com/office/drawing/2014/main" id="{F594A005-18DE-E140-A854-D048DEE66667}"/>
              </a:ext>
            </a:extLst>
          </p:cNvPr>
          <p:cNvSpPr/>
          <p:nvPr/>
        </p:nvSpPr>
        <p:spPr>
          <a:xfrm>
            <a:off x="2170099" y="412306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55" name="Elipse 54">
            <a:extLst>
              <a:ext uri="{FF2B5EF4-FFF2-40B4-BE49-F238E27FC236}">
                <a16:creationId xmlns:a16="http://schemas.microsoft.com/office/drawing/2014/main" id="{671A8087-D91D-7644-B591-B8D5BDED49DF}"/>
              </a:ext>
            </a:extLst>
          </p:cNvPr>
          <p:cNvSpPr/>
          <p:nvPr/>
        </p:nvSpPr>
        <p:spPr>
          <a:xfrm>
            <a:off x="2170099" y="4499989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CF8E4284-80DA-324F-AD38-BA3BEEC492F7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278099" y="4339060"/>
            <a:ext cx="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B4BDB516-2744-544F-A821-DA7C730191E7}"/>
              </a:ext>
            </a:extLst>
          </p:cNvPr>
          <p:cNvCxnSpPr>
            <a:cxnSpLocks/>
            <a:stCxn id="73" idx="4"/>
            <a:endCxn id="53" idx="0"/>
          </p:cNvCxnSpPr>
          <p:nvPr/>
        </p:nvCxnSpPr>
        <p:spPr>
          <a:xfrm flipH="1">
            <a:off x="2278099" y="3923283"/>
            <a:ext cx="333371" cy="199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BAD64029-8105-5747-ACE6-B4759AD8B1C0}"/>
              </a:ext>
            </a:extLst>
          </p:cNvPr>
          <p:cNvSpPr txBox="1"/>
          <p:nvPr/>
        </p:nvSpPr>
        <p:spPr>
          <a:xfrm>
            <a:off x="2465294" y="4652682"/>
            <a:ext cx="524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DAJ</a:t>
            </a:r>
          </a:p>
        </p:txBody>
      </p:sp>
      <p:sp>
        <p:nvSpPr>
          <p:cNvPr id="59" name="Google Shape;16106;p56">
            <a:extLst>
              <a:ext uri="{FF2B5EF4-FFF2-40B4-BE49-F238E27FC236}">
                <a16:creationId xmlns:a16="http://schemas.microsoft.com/office/drawing/2014/main" id="{0C8E0DA5-7C0C-3245-BE9A-610DCC032C58}"/>
              </a:ext>
            </a:extLst>
          </p:cNvPr>
          <p:cNvSpPr/>
          <p:nvPr/>
        </p:nvSpPr>
        <p:spPr>
          <a:xfrm>
            <a:off x="6226161" y="2343098"/>
            <a:ext cx="2624249" cy="332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16108;p56">
            <a:extLst>
              <a:ext uri="{FF2B5EF4-FFF2-40B4-BE49-F238E27FC236}">
                <a16:creationId xmlns:a16="http://schemas.microsoft.com/office/drawing/2014/main" id="{93CED82B-F011-0B40-B1D4-B780E18D5D64}"/>
              </a:ext>
            </a:extLst>
          </p:cNvPr>
          <p:cNvSpPr txBox="1">
            <a:spLocks/>
          </p:cNvSpPr>
          <p:nvPr/>
        </p:nvSpPr>
        <p:spPr>
          <a:xfrm>
            <a:off x="6226161" y="2390429"/>
            <a:ext cx="2917839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Font typeface="Open Sans"/>
              <a:buNone/>
            </a:pPr>
            <a:r>
              <a:rPr lang="es-MX" sz="1600" b="1" dirty="0">
                <a:solidFill>
                  <a:srgbClr val="FFFFFF"/>
                </a:solidFill>
              </a:rPr>
              <a:t>ARBOLES DE SECUENCIA</a:t>
            </a:r>
          </a:p>
        </p:txBody>
      </p:sp>
    </p:spTree>
    <p:extLst>
      <p:ext uri="{BB962C8B-B14F-4D97-AF65-F5344CB8AC3E}">
        <p14:creationId xmlns:p14="http://schemas.microsoft.com/office/powerpoint/2010/main" val="4245393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B490F2D-D327-CB43-939B-009AAA68D75D}"/>
              </a:ext>
            </a:extLst>
          </p:cNvPr>
          <p:cNvSpPr txBox="1"/>
          <p:nvPr/>
        </p:nvSpPr>
        <p:spPr>
          <a:xfrm>
            <a:off x="1003403" y="813409"/>
            <a:ext cx="1277914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1010 1110</a:t>
            </a:r>
          </a:p>
          <a:p>
            <a:r>
              <a:rPr lang="es-MX" dirty="0"/>
              <a:t>1010 1111</a:t>
            </a:r>
          </a:p>
          <a:p>
            <a:r>
              <a:rPr lang="es-MX" dirty="0"/>
              <a:t>1010 1101</a:t>
            </a:r>
          </a:p>
          <a:p>
            <a:r>
              <a:rPr lang="es-MX" dirty="0"/>
              <a:t>1010 1100 </a:t>
            </a:r>
            <a:r>
              <a:rPr lang="es-MX" dirty="0">
                <a:highlight>
                  <a:srgbClr val="FF00FF"/>
                </a:highlight>
              </a:rPr>
              <a:t>11</a:t>
            </a:r>
          </a:p>
          <a:p>
            <a:endParaRPr lang="es-MX" dirty="0"/>
          </a:p>
          <a:p>
            <a:r>
              <a:rPr lang="es-MX" dirty="0">
                <a:highlight>
                  <a:srgbClr val="FFFF00"/>
                </a:highlight>
              </a:rPr>
              <a:t>1010 1100 </a:t>
            </a:r>
            <a:r>
              <a:rPr lang="es-MX" dirty="0">
                <a:highlight>
                  <a:srgbClr val="FF00FF"/>
                </a:highlight>
              </a:rPr>
              <a:t>10</a:t>
            </a:r>
            <a:br>
              <a:rPr lang="es-MX" dirty="0"/>
            </a:br>
            <a:endParaRPr lang="es-MX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D1B7936-0F9D-614E-8F6D-24AC6EC01466}"/>
              </a:ext>
            </a:extLst>
          </p:cNvPr>
          <p:cNvSpPr txBox="1"/>
          <p:nvPr/>
        </p:nvSpPr>
        <p:spPr>
          <a:xfrm>
            <a:off x="562813" y="813409"/>
            <a:ext cx="55496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  <a:br>
              <a:rPr lang="es-MX" dirty="0"/>
            </a:br>
            <a:r>
              <a:rPr lang="es-MX" dirty="0"/>
              <a:t>DEF</a:t>
            </a:r>
            <a:br>
              <a:rPr lang="es-MX" dirty="0"/>
            </a:br>
            <a:r>
              <a:rPr lang="es-MX" dirty="0"/>
              <a:t>GHI</a:t>
            </a:r>
            <a:br>
              <a:rPr lang="es-MX" dirty="0"/>
            </a:br>
            <a:r>
              <a:rPr lang="es-MX" dirty="0"/>
              <a:t>JKL</a:t>
            </a:r>
          </a:p>
          <a:p>
            <a:endParaRPr lang="es-MX" dirty="0"/>
          </a:p>
          <a:p>
            <a:r>
              <a:rPr lang="es-MX" dirty="0">
                <a:highlight>
                  <a:srgbClr val="FFFF00"/>
                </a:highlight>
              </a:rPr>
              <a:t>DAJ</a:t>
            </a:r>
            <a:br>
              <a:rPr lang="es-MX" dirty="0"/>
            </a:br>
            <a:endParaRPr lang="es-MX" dirty="0"/>
          </a:p>
        </p:txBody>
      </p:sp>
      <p:sp>
        <p:nvSpPr>
          <p:cNvPr id="14" name="Google Shape;15964;p53">
            <a:extLst>
              <a:ext uri="{FF2B5EF4-FFF2-40B4-BE49-F238E27FC236}">
                <a16:creationId xmlns:a16="http://schemas.microsoft.com/office/drawing/2014/main" id="{47B81729-8088-7442-ABFF-FDF540702C8C}"/>
              </a:ext>
            </a:extLst>
          </p:cNvPr>
          <p:cNvSpPr/>
          <p:nvPr/>
        </p:nvSpPr>
        <p:spPr>
          <a:xfrm>
            <a:off x="6170501" y="534492"/>
            <a:ext cx="1655680" cy="1386872"/>
          </a:xfrm>
          <a:prstGeom prst="roundRect">
            <a:avLst>
              <a:gd name="adj" fmla="val 1053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5965;p53">
            <a:extLst>
              <a:ext uri="{FF2B5EF4-FFF2-40B4-BE49-F238E27FC236}">
                <a16:creationId xmlns:a16="http://schemas.microsoft.com/office/drawing/2014/main" id="{0CC2EABD-EA61-0D40-8316-BF7F17927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8084" y="308659"/>
            <a:ext cx="1949821" cy="9284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000" dirty="0">
                <a:solidFill>
                  <a:schemeClr val="accent4"/>
                </a:solidFill>
              </a:rPr>
              <a:t>Llave</a:t>
            </a:r>
          </a:p>
        </p:txBody>
      </p:sp>
      <p:sp>
        <p:nvSpPr>
          <p:cNvPr id="20" name="Google Shape;15966;p53">
            <a:extLst>
              <a:ext uri="{FF2B5EF4-FFF2-40B4-BE49-F238E27FC236}">
                <a16:creationId xmlns:a16="http://schemas.microsoft.com/office/drawing/2014/main" id="{D21FA6AA-7CD1-2046-B66D-F141A6949E43}"/>
              </a:ext>
            </a:extLst>
          </p:cNvPr>
          <p:cNvSpPr txBox="1">
            <a:spLocks/>
          </p:cNvSpPr>
          <p:nvPr/>
        </p:nvSpPr>
        <p:spPr>
          <a:xfrm>
            <a:off x="6170501" y="1013999"/>
            <a:ext cx="1566036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s-MX" sz="1200" dirty="0"/>
              <a:t>Tomamos una llave mas larga para ambos elementos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7562EDEB-6556-0746-8F91-BB14FD0E47E4}"/>
              </a:ext>
            </a:extLst>
          </p:cNvPr>
          <p:cNvSpPr/>
          <p:nvPr/>
        </p:nvSpPr>
        <p:spPr>
          <a:xfrm>
            <a:off x="4596749" y="813409"/>
            <a:ext cx="228600" cy="19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550E58E-02C9-B947-B5FE-F088B226B81B}"/>
              </a:ext>
            </a:extLst>
          </p:cNvPr>
          <p:cNvSpPr/>
          <p:nvPr/>
        </p:nvSpPr>
        <p:spPr>
          <a:xfrm>
            <a:off x="4352154" y="1115749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D4BB2B41-6766-C64B-A018-CEF92F0AAAE8}"/>
              </a:ext>
            </a:extLst>
          </p:cNvPr>
          <p:cNvSpPr/>
          <p:nvPr/>
        </p:nvSpPr>
        <p:spPr>
          <a:xfrm>
            <a:off x="3408633" y="3282271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86764672-4DB7-1743-A7F4-5F31016C6CE9}"/>
              </a:ext>
            </a:extLst>
          </p:cNvPr>
          <p:cNvSpPr/>
          <p:nvPr/>
        </p:nvSpPr>
        <p:spPr>
          <a:xfrm>
            <a:off x="4352154" y="1474358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0EB966A5-CDCF-394E-B252-B7FF632A47AB}"/>
              </a:ext>
            </a:extLst>
          </p:cNvPr>
          <p:cNvSpPr/>
          <p:nvPr/>
        </p:nvSpPr>
        <p:spPr>
          <a:xfrm>
            <a:off x="4352154" y="1859245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2D26EC18-5870-504C-9ECB-8589E6D55B6F}"/>
              </a:ext>
            </a:extLst>
          </p:cNvPr>
          <p:cNvSpPr/>
          <p:nvPr/>
        </p:nvSpPr>
        <p:spPr>
          <a:xfrm>
            <a:off x="4352154" y="2217854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90ED63E-EF98-4041-9B16-0FD62C93816B}"/>
              </a:ext>
            </a:extLst>
          </p:cNvPr>
          <p:cNvSpPr/>
          <p:nvPr/>
        </p:nvSpPr>
        <p:spPr>
          <a:xfrm>
            <a:off x="4352154" y="2576463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EEDDF007-7B54-824C-83B2-5C8BC3F6B8AC}"/>
              </a:ext>
            </a:extLst>
          </p:cNvPr>
          <p:cNvSpPr/>
          <p:nvPr/>
        </p:nvSpPr>
        <p:spPr>
          <a:xfrm>
            <a:off x="4352154" y="2935072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9559471C-980D-7D45-AE01-F04614C2AA9F}"/>
              </a:ext>
            </a:extLst>
          </p:cNvPr>
          <p:cNvSpPr/>
          <p:nvPr/>
        </p:nvSpPr>
        <p:spPr>
          <a:xfrm>
            <a:off x="4352154" y="3282271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7D6CEEE9-FD16-D947-BCE8-2C328C9CC250}"/>
              </a:ext>
            </a:extLst>
          </p:cNvPr>
          <p:cNvSpPr/>
          <p:nvPr/>
        </p:nvSpPr>
        <p:spPr>
          <a:xfrm>
            <a:off x="3624633" y="365920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6F6D4172-D899-C746-AAA4-134DC5FC43B3}"/>
              </a:ext>
            </a:extLst>
          </p:cNvPr>
          <p:cNvSpPr/>
          <p:nvPr/>
        </p:nvSpPr>
        <p:spPr>
          <a:xfrm>
            <a:off x="4352154" y="3659200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8AF9152-93A6-3D4F-B688-E5CEB72A061B}"/>
              </a:ext>
            </a:extLst>
          </p:cNvPr>
          <p:cNvSpPr txBox="1"/>
          <p:nvPr/>
        </p:nvSpPr>
        <p:spPr>
          <a:xfrm>
            <a:off x="4205796" y="3923283"/>
            <a:ext cx="554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ABC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000321F4-505A-6149-9974-1ED2F3709976}"/>
              </a:ext>
            </a:extLst>
          </p:cNvPr>
          <p:cNvSpPr/>
          <p:nvPr/>
        </p:nvSpPr>
        <p:spPr>
          <a:xfrm>
            <a:off x="4886522" y="365920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FE0FB3F6-C867-B741-A945-FA0A5D14642E}"/>
              </a:ext>
            </a:extLst>
          </p:cNvPr>
          <p:cNvSpPr txBox="1"/>
          <p:nvPr/>
        </p:nvSpPr>
        <p:spPr>
          <a:xfrm>
            <a:off x="4760756" y="3923283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DEF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3783180C-DB9A-0747-8AA1-D03A33ADCD3C}"/>
              </a:ext>
            </a:extLst>
          </p:cNvPr>
          <p:cNvCxnSpPr>
            <a:stCxn id="11" idx="4"/>
            <a:endCxn id="21" idx="0"/>
          </p:cNvCxnSpPr>
          <p:nvPr/>
        </p:nvCxnSpPr>
        <p:spPr>
          <a:xfrm flipH="1">
            <a:off x="4460154" y="1011409"/>
            <a:ext cx="250895" cy="104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0D10D96C-2423-7E41-B115-BC06CF8B5FAE}"/>
              </a:ext>
            </a:extLst>
          </p:cNvPr>
          <p:cNvCxnSpPr>
            <a:cxnSpLocks/>
          </p:cNvCxnSpPr>
          <p:nvPr/>
        </p:nvCxnSpPr>
        <p:spPr>
          <a:xfrm>
            <a:off x="4460154" y="1331749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B2074E04-E48A-4646-AA07-E64C6BC85C54}"/>
              </a:ext>
            </a:extLst>
          </p:cNvPr>
          <p:cNvCxnSpPr>
            <a:cxnSpLocks/>
          </p:cNvCxnSpPr>
          <p:nvPr/>
        </p:nvCxnSpPr>
        <p:spPr>
          <a:xfrm>
            <a:off x="4452019" y="1690358"/>
            <a:ext cx="0" cy="168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DBBD13D1-BDFB-5A42-B588-D815EDA5D1D5}"/>
              </a:ext>
            </a:extLst>
          </p:cNvPr>
          <p:cNvCxnSpPr>
            <a:cxnSpLocks/>
          </p:cNvCxnSpPr>
          <p:nvPr/>
        </p:nvCxnSpPr>
        <p:spPr>
          <a:xfrm>
            <a:off x="4460154" y="2075245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5DCCC003-A265-BA48-81BD-F33CF480DC9A}"/>
              </a:ext>
            </a:extLst>
          </p:cNvPr>
          <p:cNvCxnSpPr>
            <a:cxnSpLocks/>
          </p:cNvCxnSpPr>
          <p:nvPr/>
        </p:nvCxnSpPr>
        <p:spPr>
          <a:xfrm>
            <a:off x="4452019" y="2433854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93B2737A-5349-B545-8C64-1266BC18225B}"/>
              </a:ext>
            </a:extLst>
          </p:cNvPr>
          <p:cNvCxnSpPr>
            <a:cxnSpLocks/>
          </p:cNvCxnSpPr>
          <p:nvPr/>
        </p:nvCxnSpPr>
        <p:spPr>
          <a:xfrm>
            <a:off x="4456886" y="2792463"/>
            <a:ext cx="0" cy="142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615F13C8-5A0D-924D-B1C4-3B1DBC8DD1DE}"/>
              </a:ext>
            </a:extLst>
          </p:cNvPr>
          <p:cNvCxnSpPr>
            <a:cxnSpLocks/>
          </p:cNvCxnSpPr>
          <p:nvPr/>
        </p:nvCxnSpPr>
        <p:spPr>
          <a:xfrm>
            <a:off x="4448436" y="3151072"/>
            <a:ext cx="0" cy="131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24BCBEA9-3C37-3647-B3CA-8BBDD220DAE1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4460154" y="3498271"/>
            <a:ext cx="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73917DC7-746E-A642-A51E-339A4CC20C6E}"/>
              </a:ext>
            </a:extLst>
          </p:cNvPr>
          <p:cNvCxnSpPr>
            <a:cxnSpLocks/>
            <a:stCxn id="32" idx="4"/>
            <a:endCxn id="35" idx="0"/>
          </p:cNvCxnSpPr>
          <p:nvPr/>
        </p:nvCxnSpPr>
        <p:spPr>
          <a:xfrm>
            <a:off x="4460154" y="3498271"/>
            <a:ext cx="534368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EEA449F1-1B07-C844-8181-413F6D36329A}"/>
              </a:ext>
            </a:extLst>
          </p:cNvPr>
          <p:cNvCxnSpPr>
            <a:cxnSpLocks/>
            <a:stCxn id="31" idx="4"/>
            <a:endCxn id="22" idx="0"/>
          </p:cNvCxnSpPr>
          <p:nvPr/>
        </p:nvCxnSpPr>
        <p:spPr>
          <a:xfrm flipH="1">
            <a:off x="3516633" y="3151072"/>
            <a:ext cx="943521" cy="131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A4AF4F95-0DF6-0840-B25F-67DD5CE4CA4B}"/>
              </a:ext>
            </a:extLst>
          </p:cNvPr>
          <p:cNvCxnSpPr>
            <a:cxnSpLocks/>
            <a:stCxn id="22" idx="4"/>
            <a:endCxn id="33" idx="0"/>
          </p:cNvCxnSpPr>
          <p:nvPr/>
        </p:nvCxnSpPr>
        <p:spPr>
          <a:xfrm>
            <a:off x="3516633" y="3498271"/>
            <a:ext cx="21600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CuadroTexto 71">
            <a:extLst>
              <a:ext uri="{FF2B5EF4-FFF2-40B4-BE49-F238E27FC236}">
                <a16:creationId xmlns:a16="http://schemas.microsoft.com/office/drawing/2014/main" id="{FCDAE58A-4CD2-F441-8200-139175E03C43}"/>
              </a:ext>
            </a:extLst>
          </p:cNvPr>
          <p:cNvSpPr txBox="1"/>
          <p:nvPr/>
        </p:nvSpPr>
        <p:spPr>
          <a:xfrm>
            <a:off x="3516633" y="3923283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GHI</a:t>
            </a:r>
          </a:p>
        </p:txBody>
      </p:sp>
      <p:sp>
        <p:nvSpPr>
          <p:cNvPr id="73" name="Elipse 72">
            <a:extLst>
              <a:ext uri="{FF2B5EF4-FFF2-40B4-BE49-F238E27FC236}">
                <a16:creationId xmlns:a16="http://schemas.microsoft.com/office/drawing/2014/main" id="{F2525D6E-ADA9-4041-AD89-3EC32D2E172B}"/>
              </a:ext>
            </a:extLst>
          </p:cNvPr>
          <p:cNvSpPr/>
          <p:nvPr/>
        </p:nvSpPr>
        <p:spPr>
          <a:xfrm>
            <a:off x="2503470" y="3707283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cxnSp>
        <p:nvCxnSpPr>
          <p:cNvPr id="74" name="Conector recto de flecha 73">
            <a:extLst>
              <a:ext uri="{FF2B5EF4-FFF2-40B4-BE49-F238E27FC236}">
                <a16:creationId xmlns:a16="http://schemas.microsoft.com/office/drawing/2014/main" id="{27622E5C-6144-D64E-9562-9D67786A1093}"/>
              </a:ext>
            </a:extLst>
          </p:cNvPr>
          <p:cNvCxnSpPr>
            <a:cxnSpLocks/>
            <a:stCxn id="22" idx="4"/>
            <a:endCxn id="73" idx="0"/>
          </p:cNvCxnSpPr>
          <p:nvPr/>
        </p:nvCxnSpPr>
        <p:spPr>
          <a:xfrm flipH="1">
            <a:off x="2611470" y="3498271"/>
            <a:ext cx="905163" cy="209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CuadroTexto 76">
            <a:extLst>
              <a:ext uri="{FF2B5EF4-FFF2-40B4-BE49-F238E27FC236}">
                <a16:creationId xmlns:a16="http://schemas.microsoft.com/office/drawing/2014/main" id="{CF167221-5111-6F46-A031-898C16E93915}"/>
              </a:ext>
            </a:extLst>
          </p:cNvPr>
          <p:cNvSpPr txBox="1"/>
          <p:nvPr/>
        </p:nvSpPr>
        <p:spPr>
          <a:xfrm>
            <a:off x="2441946" y="4715989"/>
            <a:ext cx="4940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JKL</a:t>
            </a:r>
          </a:p>
        </p:txBody>
      </p:sp>
      <p:grpSp>
        <p:nvGrpSpPr>
          <p:cNvPr id="37" name="Google Shape;24278;p97">
            <a:extLst>
              <a:ext uri="{FF2B5EF4-FFF2-40B4-BE49-F238E27FC236}">
                <a16:creationId xmlns:a16="http://schemas.microsoft.com/office/drawing/2014/main" id="{36D0349A-B008-1243-8248-D5852F10B56B}"/>
              </a:ext>
            </a:extLst>
          </p:cNvPr>
          <p:cNvGrpSpPr/>
          <p:nvPr/>
        </p:nvGrpSpPr>
        <p:grpSpPr>
          <a:xfrm>
            <a:off x="6226858" y="655352"/>
            <a:ext cx="271357" cy="356057"/>
            <a:chOff x="-46007225" y="3937825"/>
            <a:chExt cx="229225" cy="300775"/>
          </a:xfrm>
          <a:solidFill>
            <a:schemeClr val="bg1"/>
          </a:solidFill>
        </p:grpSpPr>
        <p:sp>
          <p:nvSpPr>
            <p:cNvPr id="40" name="Google Shape;24279;p97">
              <a:extLst>
                <a:ext uri="{FF2B5EF4-FFF2-40B4-BE49-F238E27FC236}">
                  <a16:creationId xmlns:a16="http://schemas.microsoft.com/office/drawing/2014/main" id="{6D226AE9-E96A-A845-9A42-2890D58EE3EC}"/>
                </a:ext>
              </a:extLst>
            </p:cNvPr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280;p97">
              <a:extLst>
                <a:ext uri="{FF2B5EF4-FFF2-40B4-BE49-F238E27FC236}">
                  <a16:creationId xmlns:a16="http://schemas.microsoft.com/office/drawing/2014/main" id="{2FC0641A-56E6-3B46-BAC9-A3674E98DF2B}"/>
                </a:ext>
              </a:extLst>
            </p:cNvPr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281;p97">
              <a:extLst>
                <a:ext uri="{FF2B5EF4-FFF2-40B4-BE49-F238E27FC236}">
                  <a16:creationId xmlns:a16="http://schemas.microsoft.com/office/drawing/2014/main" id="{D0CCBD3B-DC96-9340-A03B-7E9A466CDDDA}"/>
                </a:ext>
              </a:extLst>
            </p:cNvPr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282;p97">
              <a:extLst>
                <a:ext uri="{FF2B5EF4-FFF2-40B4-BE49-F238E27FC236}">
                  <a16:creationId xmlns:a16="http://schemas.microsoft.com/office/drawing/2014/main" id="{17ECB57E-DCB0-464B-9166-B7DD509103BC}"/>
                </a:ext>
              </a:extLst>
            </p:cNvPr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283;p97">
              <a:extLst>
                <a:ext uri="{FF2B5EF4-FFF2-40B4-BE49-F238E27FC236}">
                  <a16:creationId xmlns:a16="http://schemas.microsoft.com/office/drawing/2014/main" id="{DD880FB6-9524-C34D-8DDE-7F7D4466656F}"/>
                </a:ext>
              </a:extLst>
            </p:cNvPr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284;p97">
              <a:extLst>
                <a:ext uri="{FF2B5EF4-FFF2-40B4-BE49-F238E27FC236}">
                  <a16:creationId xmlns:a16="http://schemas.microsoft.com/office/drawing/2014/main" id="{DC9F01A4-2D02-5B42-92CF-DAA3D0D51F90}"/>
                </a:ext>
              </a:extLst>
            </p:cNvPr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285;p97">
              <a:extLst>
                <a:ext uri="{FF2B5EF4-FFF2-40B4-BE49-F238E27FC236}">
                  <a16:creationId xmlns:a16="http://schemas.microsoft.com/office/drawing/2014/main" id="{58ADE626-B3F6-9D4A-9806-ABFFA078C7A0}"/>
                </a:ext>
              </a:extLst>
            </p:cNvPr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286;p97">
              <a:extLst>
                <a:ext uri="{FF2B5EF4-FFF2-40B4-BE49-F238E27FC236}">
                  <a16:creationId xmlns:a16="http://schemas.microsoft.com/office/drawing/2014/main" id="{4EA32E19-F375-BC4C-8D42-2025B137CECB}"/>
                </a:ext>
              </a:extLst>
            </p:cNvPr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287;p97">
              <a:extLst>
                <a:ext uri="{FF2B5EF4-FFF2-40B4-BE49-F238E27FC236}">
                  <a16:creationId xmlns:a16="http://schemas.microsoft.com/office/drawing/2014/main" id="{E6D7E110-9100-B940-A66C-3A779CBC436C}"/>
                </a:ext>
              </a:extLst>
            </p:cNvPr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288;p97">
              <a:extLst>
                <a:ext uri="{FF2B5EF4-FFF2-40B4-BE49-F238E27FC236}">
                  <a16:creationId xmlns:a16="http://schemas.microsoft.com/office/drawing/2014/main" id="{6283766B-AF5D-E641-A694-681FFA5A356E}"/>
                </a:ext>
              </a:extLst>
            </p:cNvPr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Elipse 52">
            <a:extLst>
              <a:ext uri="{FF2B5EF4-FFF2-40B4-BE49-F238E27FC236}">
                <a16:creationId xmlns:a16="http://schemas.microsoft.com/office/drawing/2014/main" id="{F594A005-18DE-E140-A854-D048DEE66667}"/>
              </a:ext>
            </a:extLst>
          </p:cNvPr>
          <p:cNvSpPr/>
          <p:nvPr/>
        </p:nvSpPr>
        <p:spPr>
          <a:xfrm>
            <a:off x="2170099" y="4123060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sp>
        <p:nvSpPr>
          <p:cNvPr id="55" name="Elipse 54">
            <a:extLst>
              <a:ext uri="{FF2B5EF4-FFF2-40B4-BE49-F238E27FC236}">
                <a16:creationId xmlns:a16="http://schemas.microsoft.com/office/drawing/2014/main" id="{671A8087-D91D-7644-B591-B8D5BDED49DF}"/>
              </a:ext>
            </a:extLst>
          </p:cNvPr>
          <p:cNvSpPr/>
          <p:nvPr/>
        </p:nvSpPr>
        <p:spPr>
          <a:xfrm>
            <a:off x="2170099" y="4499989"/>
            <a:ext cx="216000" cy="2160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100" dirty="0"/>
              <a:t>0</a:t>
            </a:r>
            <a:endParaRPr lang="es-MX" dirty="0"/>
          </a:p>
        </p:txBody>
      </p: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CF8E4284-80DA-324F-AD38-BA3BEEC492F7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278099" y="4339060"/>
            <a:ext cx="0" cy="160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B4BDB516-2744-544F-A821-DA7C730191E7}"/>
              </a:ext>
            </a:extLst>
          </p:cNvPr>
          <p:cNvCxnSpPr>
            <a:cxnSpLocks/>
            <a:stCxn id="73" idx="4"/>
            <a:endCxn id="53" idx="0"/>
          </p:cNvCxnSpPr>
          <p:nvPr/>
        </p:nvCxnSpPr>
        <p:spPr>
          <a:xfrm flipH="1">
            <a:off x="2278099" y="3923283"/>
            <a:ext cx="333371" cy="199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BAD64029-8105-5747-ACE6-B4759AD8B1C0}"/>
              </a:ext>
            </a:extLst>
          </p:cNvPr>
          <p:cNvSpPr txBox="1"/>
          <p:nvPr/>
        </p:nvSpPr>
        <p:spPr>
          <a:xfrm>
            <a:off x="1920281" y="4715989"/>
            <a:ext cx="524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DAJ</a:t>
            </a:r>
          </a:p>
        </p:txBody>
      </p:sp>
      <p:sp>
        <p:nvSpPr>
          <p:cNvPr id="59" name="Google Shape;16106;p56">
            <a:extLst>
              <a:ext uri="{FF2B5EF4-FFF2-40B4-BE49-F238E27FC236}">
                <a16:creationId xmlns:a16="http://schemas.microsoft.com/office/drawing/2014/main" id="{0C8E0DA5-7C0C-3245-BE9A-610DCC032C58}"/>
              </a:ext>
            </a:extLst>
          </p:cNvPr>
          <p:cNvSpPr/>
          <p:nvPr/>
        </p:nvSpPr>
        <p:spPr>
          <a:xfrm>
            <a:off x="6226161" y="2343098"/>
            <a:ext cx="2624249" cy="332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16108;p56">
            <a:extLst>
              <a:ext uri="{FF2B5EF4-FFF2-40B4-BE49-F238E27FC236}">
                <a16:creationId xmlns:a16="http://schemas.microsoft.com/office/drawing/2014/main" id="{93CED82B-F011-0B40-B1D4-B780E18D5D64}"/>
              </a:ext>
            </a:extLst>
          </p:cNvPr>
          <p:cNvSpPr txBox="1">
            <a:spLocks/>
          </p:cNvSpPr>
          <p:nvPr/>
        </p:nvSpPr>
        <p:spPr>
          <a:xfrm>
            <a:off x="6226161" y="2390429"/>
            <a:ext cx="2917839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Font typeface="Open Sans"/>
              <a:buNone/>
            </a:pPr>
            <a:r>
              <a:rPr lang="es-MX" sz="1600" b="1" dirty="0">
                <a:solidFill>
                  <a:srgbClr val="FFFFFF"/>
                </a:solidFill>
              </a:rPr>
              <a:t>ARBOLES DE PREFIJOS</a:t>
            </a:r>
          </a:p>
        </p:txBody>
      </p:sp>
      <p:sp>
        <p:nvSpPr>
          <p:cNvPr id="62" name="Elipse 61">
            <a:extLst>
              <a:ext uri="{FF2B5EF4-FFF2-40B4-BE49-F238E27FC236}">
                <a16:creationId xmlns:a16="http://schemas.microsoft.com/office/drawing/2014/main" id="{251471F3-521F-8449-BD1A-2569A17CB50C}"/>
              </a:ext>
            </a:extLst>
          </p:cNvPr>
          <p:cNvSpPr/>
          <p:nvPr/>
        </p:nvSpPr>
        <p:spPr>
          <a:xfrm>
            <a:off x="2580969" y="4132295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C46E25E2-C235-5944-B26D-C0BD6D9C7BE5}"/>
              </a:ext>
            </a:extLst>
          </p:cNvPr>
          <p:cNvCxnSpPr>
            <a:cxnSpLocks/>
            <a:stCxn id="73" idx="4"/>
            <a:endCxn id="62" idx="0"/>
          </p:cNvCxnSpPr>
          <p:nvPr/>
        </p:nvCxnSpPr>
        <p:spPr>
          <a:xfrm>
            <a:off x="2611470" y="3923283"/>
            <a:ext cx="77499" cy="209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Elipse 64">
            <a:extLst>
              <a:ext uri="{FF2B5EF4-FFF2-40B4-BE49-F238E27FC236}">
                <a16:creationId xmlns:a16="http://schemas.microsoft.com/office/drawing/2014/main" id="{8417DAB7-3B78-0544-88AF-C600371783AC}"/>
              </a:ext>
            </a:extLst>
          </p:cNvPr>
          <p:cNvSpPr/>
          <p:nvPr/>
        </p:nvSpPr>
        <p:spPr>
          <a:xfrm>
            <a:off x="2580969" y="4499989"/>
            <a:ext cx="216000" cy="21600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46800" rIns="0" rtlCol="0" anchor="ctr"/>
          <a:lstStyle/>
          <a:p>
            <a:pPr algn="ctr"/>
            <a:r>
              <a:rPr lang="es-MX" sz="1050" dirty="0"/>
              <a:t>1</a:t>
            </a:r>
            <a:endParaRPr lang="es-MX" sz="1200" dirty="0"/>
          </a:p>
        </p:txBody>
      </p:sp>
      <p:cxnSp>
        <p:nvCxnSpPr>
          <p:cNvPr id="67" name="Conector recto de flecha 66">
            <a:extLst>
              <a:ext uri="{FF2B5EF4-FFF2-40B4-BE49-F238E27FC236}">
                <a16:creationId xmlns:a16="http://schemas.microsoft.com/office/drawing/2014/main" id="{BDC4B53C-1102-C847-9B61-FEAE5D1A225E}"/>
              </a:ext>
            </a:extLst>
          </p:cNvPr>
          <p:cNvCxnSpPr>
            <a:cxnSpLocks/>
            <a:stCxn id="62" idx="4"/>
            <a:endCxn id="65" idx="0"/>
          </p:cNvCxnSpPr>
          <p:nvPr/>
        </p:nvCxnSpPr>
        <p:spPr>
          <a:xfrm>
            <a:off x="2688969" y="4348295"/>
            <a:ext cx="0" cy="151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09298"/>
      </p:ext>
    </p:extLst>
  </p:cSld>
  <p:clrMapOvr>
    <a:masterClrMapping/>
  </p:clrMapOvr>
</p:sld>
</file>

<file path=ppt/theme/theme1.xml><?xml version="1.0" encoding="utf-8"?>
<a:theme xmlns:a="http://schemas.openxmlformats.org/drawingml/2006/main" name="Classroom Learning Pack by Slidesgo">
  <a:themeElements>
    <a:clrScheme name="Simple Light">
      <a:dk1>
        <a:srgbClr val="262626"/>
      </a:dk1>
      <a:lt1>
        <a:srgbClr val="FFFFFF"/>
      </a:lt1>
      <a:dk2>
        <a:srgbClr val="A3D5CA"/>
      </a:dk2>
      <a:lt2>
        <a:srgbClr val="06A387"/>
      </a:lt2>
      <a:accent1>
        <a:srgbClr val="ED6E6B"/>
      </a:accent1>
      <a:accent2>
        <a:srgbClr val="FEE01C"/>
      </a:accent2>
      <a:accent3>
        <a:srgbClr val="BFA4CE"/>
      </a:accent3>
      <a:accent4>
        <a:srgbClr val="8369AC"/>
      </a:accent4>
      <a:accent5>
        <a:srgbClr val="A3D5CA"/>
      </a:accent5>
      <a:accent6>
        <a:srgbClr val="06A387"/>
      </a:accent6>
      <a:hlink>
        <a:srgbClr val="2626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1804</TotalTime>
  <Words>984</Words>
  <Application>Microsoft Macintosh PowerPoint</Application>
  <PresentationFormat>Presentación en pantalla (16:9)</PresentationFormat>
  <Paragraphs>234</Paragraphs>
  <Slides>26</Slides>
  <Notes>26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1" baseType="lpstr">
      <vt:lpstr>Open Sans</vt:lpstr>
      <vt:lpstr>Arial</vt:lpstr>
      <vt:lpstr>Capriola</vt:lpstr>
      <vt:lpstr>Palanquin Dark</vt:lpstr>
      <vt:lpstr>Classroom Learning Pack by Slidesgo</vt:lpstr>
      <vt:lpstr>Presentación de PowerPoint</vt:lpstr>
      <vt:lpstr>Presentación de PowerPoint</vt:lpstr>
      <vt:lpstr>Presentación de PowerPoint</vt:lpstr>
      <vt:lpstr>Romper</vt:lpstr>
      <vt:lpstr>Trie</vt:lpstr>
      <vt:lpstr>¿ y las colisiones?</vt:lpstr>
      <vt:lpstr>Llave</vt:lpstr>
      <vt:lpstr>Llave</vt:lpstr>
      <vt:lpstr>Llave</vt:lpstr>
      <vt:lpstr>Arboles de secuencia</vt:lpstr>
      <vt:lpstr>Presentación de PowerPoint</vt:lpstr>
      <vt:lpstr>Presentación de PowerPoint</vt:lpstr>
      <vt:lpstr>Arboles Merkle</vt:lpstr>
      <vt:lpstr>Life is good. More is better.</vt:lpstr>
      <vt:lpstr>Verificación</vt:lpstr>
      <vt:lpstr>Verificación</vt:lpstr>
      <vt:lpstr>Estructura de datos estratificada que tiene como finalidad relacionar cada nodo con una raíz única asociada a éste</vt:lpstr>
      <vt:lpstr>Árbol de Merkle</vt:lpstr>
      <vt:lpstr>Árbol Merkle</vt:lpstr>
      <vt:lpstr>Presentación de PowerPoint</vt:lpstr>
      <vt:lpstr>Presentación de PowerPoint</vt:lpstr>
      <vt:lpstr>Características</vt:lpstr>
      <vt:lpstr>Usos</vt:lpstr>
      <vt:lpstr>Usos</vt:lpstr>
      <vt:lpstr>Protocolo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Arboles Hash</dc:title>
  <cp:lastModifiedBy>Leticia Mendez</cp:lastModifiedBy>
  <cp:revision>25</cp:revision>
  <dcterms:modified xsi:type="dcterms:W3CDTF">2020-11-17T17:54:09Z</dcterms:modified>
</cp:coreProperties>
</file>